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88dc4aa5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88dc4aa5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88dc4aa5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088dc4aa5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88dc4aa58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88dc4aa58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88dc4aa58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88dc4aa58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088dc4aa58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088dc4aa58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AA3E"/>
            </a:gs>
            <a:gs pos="100000">
              <a:srgbClr val="B46707"/>
            </a:gs>
          </a:gsLst>
          <a:lin ang="5400012" scaled="0"/>
        </a:gra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 with Prison Overcrowding 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Areyona Hurt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North Georgia </a:t>
            </a:r>
            <a:endParaRPr/>
          </a:p>
        </p:txBody>
      </p:sp>
      <p:pic>
        <p:nvPicPr>
          <p:cNvPr descr="Prisoner Image Images | Free Photos, PNG Stickers, Wallpapers ..."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8000" y="2987850"/>
            <a:ext cx="2616000" cy="1742899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AA3E"/>
            </a:gs>
            <a:gs pos="100000">
              <a:srgbClr val="B46707"/>
            </a:gs>
          </a:gsLst>
          <a:lin ang="5400012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gradFill>
            <a:gsLst>
              <a:gs pos="0">
                <a:srgbClr val="53DDD5"/>
              </a:gs>
              <a:gs pos="100000">
                <a:srgbClr val="238B84"/>
              </a:gs>
            </a:gsLst>
            <a:path path="circle">
              <a:fillToRect b="50%" l="50%" r="50%" t="50%"/>
            </a:path>
            <a:tileRect/>
          </a:gra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Prison Crowding?  </a:t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Prison overcrowding </a:t>
            </a:r>
            <a:r>
              <a:rPr lang="en"/>
              <a:t>occurs</a:t>
            </a:r>
            <a:r>
              <a:rPr lang="en"/>
              <a:t> when the number of prisoners exceeds the prison capacity.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Remains one of the most prominent problems within U.S. prisons with most </a:t>
            </a:r>
            <a:r>
              <a:rPr lang="en"/>
              <a:t>prisons operating at 150% to 200%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Poses multiple legal, financial, and moral problems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Caused by a number of factors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Start of the Problem</a:t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 b="14765" l="-13640" r="13639" t="-1571"/>
          <a:stretch/>
        </p:blipFill>
        <p:spPr>
          <a:xfrm>
            <a:off x="1142925" y="1051175"/>
            <a:ext cx="7033950" cy="357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AA3E"/>
            </a:gs>
            <a:gs pos="100000">
              <a:srgbClr val="B46707"/>
            </a:gs>
          </a:gsLst>
          <a:lin ang="5400012" scaled="0"/>
        </a:gra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gradFill>
            <a:gsLst>
              <a:gs pos="0">
                <a:srgbClr val="53DDD5"/>
              </a:gs>
              <a:gs pos="100000">
                <a:srgbClr val="238B84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Causes 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Continued increase in the number of offenders sent to prison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Convicted inmates serving a greater portion of their sentences in prison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Aggressive "tough on crime" approach by legislature and criminal justice system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File:Prison crowded.jpg - Wikipedia"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71425"/>
            <a:ext cx="2327874" cy="154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AA3E"/>
            </a:gs>
            <a:gs pos="100000">
              <a:srgbClr val="B4670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gradFill>
            <a:gsLst>
              <a:gs pos="0">
                <a:srgbClr val="53DDD5"/>
              </a:gs>
              <a:gs pos="100000">
                <a:srgbClr val="238B84"/>
              </a:gs>
            </a:gsLst>
            <a:path path="circle">
              <a:fillToRect b="50%" l="50%" r="50%" t="50%"/>
            </a:path>
            <a:tileRect/>
          </a:gra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of Prison Overcrowding 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b="1" lang="en"/>
              <a:t>Inmates often experience: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lack of medical care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Increased violence within other inmates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decline of mental health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decline in physical health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b="1" lang="en"/>
              <a:t>There is a significant increase in the turnover rate among prison staff 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AA3E"/>
            </a:gs>
            <a:gs pos="100000">
              <a:srgbClr val="B4670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2400250" y="575950"/>
            <a:ext cx="6321600" cy="912300"/>
          </a:xfrm>
          <a:prstGeom prst="rect">
            <a:avLst/>
          </a:prstGeom>
          <a:gradFill>
            <a:gsLst>
              <a:gs pos="0">
                <a:srgbClr val="53DDD5"/>
              </a:gs>
              <a:gs pos="100000">
                <a:srgbClr val="238B84"/>
              </a:gs>
            </a:gsLst>
            <a:path path="circle">
              <a:fillToRect b="50%" l="50%" r="50%" t="50%"/>
            </a:path>
            <a:tileRect/>
          </a:gra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Solutions to Combat Prison Overcrowding 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Prison Expansion Model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Community Corrections Model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Electronic </a:t>
            </a:r>
            <a:r>
              <a:rPr lang="en"/>
              <a:t>Monitoring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