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7" r:id="rId3"/>
    <p:sldId id="258" r:id="rId4"/>
    <p:sldId id="260" r:id="rId5"/>
    <p:sldId id="261" r:id="rId6"/>
    <p:sldId id="265" r:id="rId7"/>
    <p:sldId id="272" r:id="rId8"/>
    <p:sldId id="266" r:id="rId9"/>
    <p:sldId id="273" r:id="rId10"/>
    <p:sldId id="268" r:id="rId11"/>
    <p:sldId id="270" r:id="rId12"/>
    <p:sldId id="271" r:id="rId13"/>
    <p:sldId id="264"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441E65-9DA9-DEBB-60D2-0B2D771F9E9E}" name="Beverly Reece Churchwell" initials="BC" userId="S::breece11@kennesaw.edu::a5b1acf3-053f-455e-b7be-decc29002216" providerId="AD"/>
  <p188:author id="{960867D3-5E75-4163-AB8B-C1B4468B17E2}" name="Olivia Franklin" initials="OF" userId="S::ofrankl1@students.kennesaw.edu::149a40e1-43b2-483c-ab38-d0e1d527f429" providerId="AD"/>
  <p188:author id="{2681E8E3-A893-01DA-0FF1-F0C1D897D255}" name="Olivia Franklin" initials="OF" userId="a4f36db01333f14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10BC7-7CBC-5D71-2A85-6BD2A80E5294}" v="9" dt="2024-10-04T12:47:37.347"/>
    <p1510:client id="{30D44EA9-86E6-A1DB-30F5-DD81E63C2909}" v="194" dt="2024-10-02T14:13:05.021"/>
    <p1510:client id="{559AB487-A7C3-1247-9ED9-962F0574EB0C}" v="844" dt="2024-10-03T19:51:07.314"/>
    <p1510:client id="{62E6F61C-47DD-CB84-9F27-10B0816190ED}" v="63" dt="2024-10-04T12:35:42.856"/>
    <p1510:client id="{D5D6F18B-D826-1046-9059-FFF23222165C}" v="249" dt="2024-10-03T20:29:00.885"/>
    <p1510:client id="{E8265383-62C8-4A2C-B2B6-1B23DFC82025}" v="50" dt="2024-10-03T21:22:32.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3"/>
    <p:restoredTop sz="94694"/>
  </p:normalViewPr>
  <p:slideViewPr>
    <p:cSldViewPr snapToGrid="0" snapToObjects="1" showGuides="1">
      <p:cViewPr varScale="1">
        <p:scale>
          <a:sx n="82" d="100"/>
          <a:sy n="82" d="100"/>
        </p:scale>
        <p:origin x="792"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8265383-62C8-4A2C-B2B6-1B23DFC82025}"/>
    <pc:docChg chg="modSld">
      <pc:chgData name="" userId="" providerId="" clId="Web-{E8265383-62C8-4A2C-B2B6-1B23DFC82025}" dt="2024-10-03T21:04:04.238" v="1" actId="20577"/>
      <pc:docMkLst>
        <pc:docMk/>
      </pc:docMkLst>
      <pc:sldChg chg="modSp">
        <pc:chgData name="" userId="" providerId="" clId="Web-{E8265383-62C8-4A2C-B2B6-1B23DFC82025}" dt="2024-10-03T21:04:04.238" v="1" actId="20577"/>
        <pc:sldMkLst>
          <pc:docMk/>
          <pc:sldMk cId="2536968932" sldId="257"/>
        </pc:sldMkLst>
        <pc:spChg chg="mod">
          <ac:chgData name="" userId="" providerId="" clId="Web-{E8265383-62C8-4A2C-B2B6-1B23DFC82025}" dt="2024-10-03T21:04:04.238" v="1" actId="20577"/>
          <ac:spMkLst>
            <pc:docMk/>
            <pc:sldMk cId="2536968932" sldId="257"/>
            <ac:spMk id="3" creationId="{2B46725F-9DD2-5FDF-CDBD-BDA62136C0A4}"/>
          </ac:spMkLst>
        </pc:spChg>
      </pc:sldChg>
    </pc:docChg>
  </pc:docChgLst>
  <pc:docChgLst>
    <pc:chgData name="Olivia Franklin" userId="S::ofrankl1@students.kennesaw.edu::149a40e1-43b2-483c-ab38-d0e1d527f429" providerId="AD" clId="Web-{E8265383-62C8-4A2C-B2B6-1B23DFC82025}"/>
    <pc:docChg chg="delSld modSld">
      <pc:chgData name="Olivia Franklin" userId="S::ofrankl1@students.kennesaw.edu::149a40e1-43b2-483c-ab38-d0e1d527f429" providerId="AD" clId="Web-{E8265383-62C8-4A2C-B2B6-1B23DFC82025}" dt="2024-10-03T21:22:32.866" v="45"/>
      <pc:docMkLst>
        <pc:docMk/>
      </pc:docMkLst>
      <pc:sldChg chg="modSp">
        <pc:chgData name="Olivia Franklin" userId="S::ofrankl1@students.kennesaw.edu::149a40e1-43b2-483c-ab38-d0e1d527f429" providerId="AD" clId="Web-{E8265383-62C8-4A2C-B2B6-1B23DFC82025}" dt="2024-10-03T21:05:38.538" v="10" actId="1076"/>
        <pc:sldMkLst>
          <pc:docMk/>
          <pc:sldMk cId="2536968932" sldId="257"/>
        </pc:sldMkLst>
        <pc:spChg chg="mod">
          <ac:chgData name="Olivia Franklin" userId="S::ofrankl1@students.kennesaw.edu::149a40e1-43b2-483c-ab38-d0e1d527f429" providerId="AD" clId="Web-{E8265383-62C8-4A2C-B2B6-1B23DFC82025}" dt="2024-10-03T21:05:38.538" v="10" actId="1076"/>
          <ac:spMkLst>
            <pc:docMk/>
            <pc:sldMk cId="2536968932" sldId="257"/>
            <ac:spMk id="3" creationId="{2B46725F-9DD2-5FDF-CDBD-BDA62136C0A4}"/>
          </ac:spMkLst>
        </pc:spChg>
      </pc:sldChg>
      <pc:sldChg chg="modSp">
        <pc:chgData name="Olivia Franklin" userId="S::ofrankl1@students.kennesaw.edu::149a40e1-43b2-483c-ab38-d0e1d527f429" providerId="AD" clId="Web-{E8265383-62C8-4A2C-B2B6-1B23DFC82025}" dt="2024-10-03T21:08:19.152" v="38" actId="20577"/>
        <pc:sldMkLst>
          <pc:docMk/>
          <pc:sldMk cId="700882396" sldId="258"/>
        </pc:sldMkLst>
        <pc:spChg chg="mod">
          <ac:chgData name="Olivia Franklin" userId="S::ofrankl1@students.kennesaw.edu::149a40e1-43b2-483c-ab38-d0e1d527f429" providerId="AD" clId="Web-{E8265383-62C8-4A2C-B2B6-1B23DFC82025}" dt="2024-10-03T21:08:19.152" v="38" actId="20577"/>
          <ac:spMkLst>
            <pc:docMk/>
            <pc:sldMk cId="700882396" sldId="258"/>
            <ac:spMk id="3" creationId="{E105D703-BAA3-24AD-BD17-47E756B7195A}"/>
          </ac:spMkLst>
        </pc:spChg>
      </pc:sldChg>
      <pc:sldChg chg="del">
        <pc:chgData name="Olivia Franklin" userId="S::ofrankl1@students.kennesaw.edu::149a40e1-43b2-483c-ab38-d0e1d527f429" providerId="AD" clId="Web-{E8265383-62C8-4A2C-B2B6-1B23DFC82025}" dt="2024-10-03T21:13:03.255" v="39"/>
        <pc:sldMkLst>
          <pc:docMk/>
          <pc:sldMk cId="1467115025" sldId="267"/>
        </pc:sldMkLst>
      </pc:sldChg>
      <pc:sldChg chg="modSp">
        <pc:chgData name="Olivia Franklin" userId="S::ofrankl1@students.kennesaw.edu::149a40e1-43b2-483c-ab38-d0e1d527f429" providerId="AD" clId="Web-{E8265383-62C8-4A2C-B2B6-1B23DFC82025}" dt="2024-10-03T21:22:10.459" v="44" actId="20577"/>
        <pc:sldMkLst>
          <pc:docMk/>
          <pc:sldMk cId="1692873488" sldId="268"/>
        </pc:sldMkLst>
        <pc:spChg chg="mod">
          <ac:chgData name="Olivia Franklin" userId="S::ofrankl1@students.kennesaw.edu::149a40e1-43b2-483c-ab38-d0e1d527f429" providerId="AD" clId="Web-{E8265383-62C8-4A2C-B2B6-1B23DFC82025}" dt="2024-10-03T21:22:10.459" v="44" actId="20577"/>
          <ac:spMkLst>
            <pc:docMk/>
            <pc:sldMk cId="1692873488" sldId="268"/>
            <ac:spMk id="5" creationId="{2E67FAC9-D52D-E898-9B02-9D6744BB7830}"/>
          </ac:spMkLst>
        </pc:spChg>
      </pc:sldChg>
      <pc:sldChg chg="del">
        <pc:chgData name="Olivia Franklin" userId="S::ofrankl1@students.kennesaw.edu::149a40e1-43b2-483c-ab38-d0e1d527f429" providerId="AD" clId="Web-{E8265383-62C8-4A2C-B2B6-1B23DFC82025}" dt="2024-10-03T21:22:32.866" v="45"/>
        <pc:sldMkLst>
          <pc:docMk/>
          <pc:sldMk cId="573936446" sldId="269"/>
        </pc:sldMkLst>
      </pc:sldChg>
    </pc:docChg>
  </pc:docChgLst>
  <pc:docChgLst>
    <pc:chgData name="Olivia Franklin" userId="S::ofrankl1@students.kennesaw.edu::149a40e1-43b2-483c-ab38-d0e1d527f429" providerId="AD" clId="Web-{30D44EA9-86E6-A1DB-30F5-DD81E63C2909}"/>
    <pc:docChg chg="addSld delSld modSld">
      <pc:chgData name="Olivia Franklin" userId="S::ofrankl1@students.kennesaw.edu::149a40e1-43b2-483c-ab38-d0e1d527f429" providerId="AD" clId="Web-{30D44EA9-86E6-A1DB-30F5-DD81E63C2909}" dt="2024-10-02T14:13:05.021" v="50"/>
      <pc:docMkLst>
        <pc:docMk/>
      </pc:docMkLst>
      <pc:sldChg chg="addSp delSp modSp new del">
        <pc:chgData name="Olivia Franklin" userId="S::ofrankl1@students.kennesaw.edu::149a40e1-43b2-483c-ab38-d0e1d527f429" providerId="AD" clId="Web-{30D44EA9-86E6-A1DB-30F5-DD81E63C2909}" dt="2024-10-02T14:04:21.633" v="15"/>
        <pc:sldMkLst>
          <pc:docMk/>
          <pc:sldMk cId="636486208" sldId="266"/>
        </pc:sldMkLst>
        <pc:spChg chg="mod">
          <ac:chgData name="Olivia Franklin" userId="S::ofrankl1@students.kennesaw.edu::149a40e1-43b2-483c-ab38-d0e1d527f429" providerId="AD" clId="Web-{30D44EA9-86E6-A1DB-30F5-DD81E63C2909}" dt="2024-10-02T14:02:38.287" v="3" actId="20577"/>
          <ac:spMkLst>
            <pc:docMk/>
            <pc:sldMk cId="636486208" sldId="266"/>
            <ac:spMk id="2" creationId="{3D32F7E6-381C-2A65-91A2-8CD843D6110B}"/>
          </ac:spMkLst>
        </pc:spChg>
        <pc:spChg chg="del">
          <ac:chgData name="Olivia Franklin" userId="S::ofrankl1@students.kennesaw.edu::149a40e1-43b2-483c-ab38-d0e1d527f429" providerId="AD" clId="Web-{30D44EA9-86E6-A1DB-30F5-DD81E63C2909}" dt="2024-10-02T14:03:53.273" v="4"/>
          <ac:spMkLst>
            <pc:docMk/>
            <pc:sldMk cId="636486208" sldId="266"/>
            <ac:spMk id="3" creationId="{B8AF4441-206A-6BC0-76E7-0203800BD536}"/>
          </ac:spMkLst>
        </pc:spChg>
        <pc:spChg chg="add mod">
          <ac:chgData name="Olivia Franklin" userId="S::ofrankl1@students.kennesaw.edu::149a40e1-43b2-483c-ab38-d0e1d527f429" providerId="AD" clId="Web-{30D44EA9-86E6-A1DB-30F5-DD81E63C2909}" dt="2024-10-02T14:03:53.367" v="6"/>
          <ac:spMkLst>
            <pc:docMk/>
            <pc:sldMk cId="636486208" sldId="266"/>
            <ac:spMk id="6" creationId="{B34C5277-BA19-6B16-5941-44871FAC416E}"/>
          </ac:spMkLst>
        </pc:spChg>
        <pc:spChg chg="add mod">
          <ac:chgData name="Olivia Franklin" userId="S::ofrankl1@students.kennesaw.edu::149a40e1-43b2-483c-ab38-d0e1d527f429" providerId="AD" clId="Web-{30D44EA9-86E6-A1DB-30F5-DD81E63C2909}" dt="2024-10-02T14:04:18.852" v="14" actId="20577"/>
          <ac:spMkLst>
            <pc:docMk/>
            <pc:sldMk cId="636486208" sldId="266"/>
            <ac:spMk id="8" creationId="{6C4A9BF1-264E-BAAA-5438-14ED86E4BDA4}"/>
          </ac:spMkLst>
        </pc:spChg>
        <pc:graphicFrameChg chg="add del mod ord modGraphic">
          <ac:chgData name="Olivia Franklin" userId="S::ofrankl1@students.kennesaw.edu::149a40e1-43b2-483c-ab38-d0e1d527f429" providerId="AD" clId="Web-{30D44EA9-86E6-A1DB-30F5-DD81E63C2909}" dt="2024-10-02T14:04:14.133" v="13"/>
          <ac:graphicFrameMkLst>
            <pc:docMk/>
            <pc:sldMk cId="636486208" sldId="266"/>
            <ac:graphicFrameMk id="5" creationId="{E44D6178-2E3A-6682-A6E6-72D522737253}"/>
          </ac:graphicFrameMkLst>
        </pc:graphicFrameChg>
      </pc:sldChg>
      <pc:sldChg chg="addSp delSp modSp new mod modClrScheme chgLayout">
        <pc:chgData name="Olivia Franklin" userId="S::ofrankl1@students.kennesaw.edu::149a40e1-43b2-483c-ab38-d0e1d527f429" providerId="AD" clId="Web-{30D44EA9-86E6-A1DB-30F5-DD81E63C2909}" dt="2024-10-02T14:13:05.021" v="50"/>
        <pc:sldMkLst>
          <pc:docMk/>
          <pc:sldMk cId="3507994200" sldId="266"/>
        </pc:sldMkLst>
        <pc:spChg chg="del">
          <ac:chgData name="Olivia Franklin" userId="S::ofrankl1@students.kennesaw.edu::149a40e1-43b2-483c-ab38-d0e1d527f429" providerId="AD" clId="Web-{30D44EA9-86E6-A1DB-30F5-DD81E63C2909}" dt="2024-10-02T14:04:33.915" v="17"/>
          <ac:spMkLst>
            <pc:docMk/>
            <pc:sldMk cId="3507994200" sldId="266"/>
            <ac:spMk id="2" creationId="{E068B48E-CC84-6BE4-7587-EC8F17022D50}"/>
          </ac:spMkLst>
        </pc:spChg>
        <pc:spChg chg="del">
          <ac:chgData name="Olivia Franklin" userId="S::ofrankl1@students.kennesaw.edu::149a40e1-43b2-483c-ab38-d0e1d527f429" providerId="AD" clId="Web-{30D44EA9-86E6-A1DB-30F5-DD81E63C2909}" dt="2024-10-02T14:04:33.915" v="17"/>
          <ac:spMkLst>
            <pc:docMk/>
            <pc:sldMk cId="3507994200" sldId="266"/>
            <ac:spMk id="3" creationId="{3B17F134-79DD-2407-BE0A-143C1B5AB2D9}"/>
          </ac:spMkLst>
        </pc:spChg>
        <pc:spChg chg="del">
          <ac:chgData name="Olivia Franklin" userId="S::ofrankl1@students.kennesaw.edu::149a40e1-43b2-483c-ab38-d0e1d527f429" providerId="AD" clId="Web-{30D44EA9-86E6-A1DB-30F5-DD81E63C2909}" dt="2024-10-02T14:04:33.915" v="17"/>
          <ac:spMkLst>
            <pc:docMk/>
            <pc:sldMk cId="3507994200" sldId="266"/>
            <ac:spMk id="4" creationId="{755619E2-E4A2-933A-0A08-5964EB57AF0F}"/>
          </ac:spMkLst>
        </pc:spChg>
        <pc:spChg chg="add del mod">
          <ac:chgData name="Olivia Franklin" userId="S::ofrankl1@students.kennesaw.edu::149a40e1-43b2-483c-ab38-d0e1d527f429" providerId="AD" clId="Web-{30D44EA9-86E6-A1DB-30F5-DD81E63C2909}" dt="2024-10-02T14:04:47.087" v="22"/>
          <ac:spMkLst>
            <pc:docMk/>
            <pc:sldMk cId="3507994200" sldId="266"/>
            <ac:spMk id="7" creationId="{541A10A3-835A-D93F-BB6C-9207D720B934}"/>
          </ac:spMkLst>
        </pc:spChg>
        <pc:spChg chg="add del mod">
          <ac:chgData name="Olivia Franklin" userId="S::ofrankl1@students.kennesaw.edu::149a40e1-43b2-483c-ab38-d0e1d527f429" providerId="AD" clId="Web-{30D44EA9-86E6-A1DB-30F5-DD81E63C2909}" dt="2024-10-02T14:07:02.356" v="34"/>
          <ac:spMkLst>
            <pc:docMk/>
            <pc:sldMk cId="3507994200" sldId="266"/>
            <ac:spMk id="10" creationId="{31597EAD-C255-CE58-05C3-0EDB42659A69}"/>
          </ac:spMkLst>
        </pc:spChg>
        <pc:spChg chg="add del mod">
          <ac:chgData name="Olivia Franklin" userId="S::ofrankl1@students.kennesaw.edu::149a40e1-43b2-483c-ab38-d0e1d527f429" providerId="AD" clId="Web-{30D44EA9-86E6-A1DB-30F5-DD81E63C2909}" dt="2024-10-02T14:13:05.021" v="50"/>
          <ac:spMkLst>
            <pc:docMk/>
            <pc:sldMk cId="3507994200" sldId="266"/>
            <ac:spMk id="11" creationId="{D41F3949-B992-8B6C-8281-252AA3DE9DD7}"/>
          </ac:spMkLst>
        </pc:spChg>
        <pc:graphicFrameChg chg="add del mod modGraphic">
          <ac:chgData name="Olivia Franklin" userId="S::ofrankl1@students.kennesaw.edu::149a40e1-43b2-483c-ab38-d0e1d527f429" providerId="AD" clId="Web-{30D44EA9-86E6-A1DB-30F5-DD81E63C2909}" dt="2024-10-02T14:05:24.510" v="30"/>
          <ac:graphicFrameMkLst>
            <pc:docMk/>
            <pc:sldMk cId="3507994200" sldId="266"/>
            <ac:graphicFrameMk id="6" creationId="{58E3E255-3123-3E79-9283-B807BADACE65}"/>
          </ac:graphicFrameMkLst>
        </pc:graphicFrameChg>
        <pc:graphicFrameChg chg="add del mod modGraphic">
          <ac:chgData name="Olivia Franklin" userId="S::ofrankl1@students.kennesaw.edu::149a40e1-43b2-483c-ab38-d0e1d527f429" providerId="AD" clId="Web-{30D44EA9-86E6-A1DB-30F5-DD81E63C2909}" dt="2024-10-02T14:07:52.810" v="47"/>
          <ac:graphicFrameMkLst>
            <pc:docMk/>
            <pc:sldMk cId="3507994200" sldId="266"/>
            <ac:graphicFrameMk id="9" creationId="{0049FEB4-21F2-C9A6-F6F8-CD96EA0521EC}"/>
          </ac:graphicFrameMkLst>
        </pc:graphicFrameChg>
      </pc:sldChg>
    </pc:docChg>
  </pc:docChgLst>
  <pc:docChgLst>
    <pc:chgData name="Olivia Franklin" userId="S::ofrankl1@students.kennesaw.edu::149a40e1-43b2-483c-ab38-d0e1d527f429" providerId="AD" clId="Web-{6CFF062E-115B-63FC-2364-52D7179D5717}"/>
    <pc:docChg chg="addSld delSld modSld">
      <pc:chgData name="Olivia Franklin" userId="S::ofrankl1@students.kennesaw.edu::149a40e1-43b2-483c-ab38-d0e1d527f429" providerId="AD" clId="Web-{6CFF062E-115B-63FC-2364-52D7179D5717}" dt="2024-09-30T13:45:31.238" v="1415" actId="20577"/>
      <pc:docMkLst>
        <pc:docMk/>
      </pc:docMkLst>
      <pc:sldChg chg="modSp">
        <pc:chgData name="Olivia Franklin" userId="S::ofrankl1@students.kennesaw.edu::149a40e1-43b2-483c-ab38-d0e1d527f429" providerId="AD" clId="Web-{6CFF062E-115B-63FC-2364-52D7179D5717}" dt="2024-09-30T13:00:26.130" v="37" actId="1076"/>
        <pc:sldMkLst>
          <pc:docMk/>
          <pc:sldMk cId="2651357330" sldId="256"/>
        </pc:sldMkLst>
        <pc:spChg chg="mod">
          <ac:chgData name="Olivia Franklin" userId="S::ofrankl1@students.kennesaw.edu::149a40e1-43b2-483c-ab38-d0e1d527f429" providerId="AD" clId="Web-{6CFF062E-115B-63FC-2364-52D7179D5717}" dt="2024-09-30T13:00:26.130" v="37" actId="1076"/>
          <ac:spMkLst>
            <pc:docMk/>
            <pc:sldMk cId="2651357330" sldId="256"/>
            <ac:spMk id="2" creationId="{92DC2BCB-C041-444D-BD7B-C9C0A2650491}"/>
          </ac:spMkLst>
        </pc:spChg>
        <pc:spChg chg="mod">
          <ac:chgData name="Olivia Franklin" userId="S::ofrankl1@students.kennesaw.edu::149a40e1-43b2-483c-ab38-d0e1d527f429" providerId="AD" clId="Web-{6CFF062E-115B-63FC-2364-52D7179D5717}" dt="2024-09-30T13:00:21.145" v="36" actId="1076"/>
          <ac:spMkLst>
            <pc:docMk/>
            <pc:sldMk cId="2651357330" sldId="256"/>
            <ac:spMk id="3" creationId="{C30436E9-7C4D-E64E-B98F-03178A182641}"/>
          </ac:spMkLst>
        </pc:spChg>
      </pc:sldChg>
      <pc:sldChg chg="modSp">
        <pc:chgData name="Olivia Franklin" userId="S::ofrankl1@students.kennesaw.edu::149a40e1-43b2-483c-ab38-d0e1d527f429" providerId="AD" clId="Web-{6CFF062E-115B-63FC-2364-52D7179D5717}" dt="2024-09-30T13:40:11.336" v="1332" actId="20577"/>
        <pc:sldMkLst>
          <pc:docMk/>
          <pc:sldMk cId="2536968932" sldId="257"/>
        </pc:sldMkLst>
        <pc:spChg chg="mod">
          <ac:chgData name="Olivia Franklin" userId="S::ofrankl1@students.kennesaw.edu::149a40e1-43b2-483c-ab38-d0e1d527f429" providerId="AD" clId="Web-{6CFF062E-115B-63FC-2364-52D7179D5717}" dt="2024-09-30T13:00:40.349" v="40" actId="20577"/>
          <ac:spMkLst>
            <pc:docMk/>
            <pc:sldMk cId="2536968932" sldId="257"/>
            <ac:spMk id="2" creationId="{2821D7D3-8A3B-321F-05B4-E434507B06C3}"/>
          </ac:spMkLst>
        </pc:spChg>
        <pc:spChg chg="mod">
          <ac:chgData name="Olivia Franklin" userId="S::ofrankl1@students.kennesaw.edu::149a40e1-43b2-483c-ab38-d0e1d527f429" providerId="AD" clId="Web-{6CFF062E-115B-63FC-2364-52D7179D5717}" dt="2024-09-30T13:40:11.336" v="1332" actId="20577"/>
          <ac:spMkLst>
            <pc:docMk/>
            <pc:sldMk cId="2536968932" sldId="257"/>
            <ac:spMk id="3" creationId="{2B46725F-9DD2-5FDF-CDBD-BDA62136C0A4}"/>
          </ac:spMkLst>
        </pc:spChg>
      </pc:sldChg>
      <pc:sldChg chg="addSp modSp new mod modClrScheme chgLayout">
        <pc:chgData name="Olivia Franklin" userId="S::ofrankl1@students.kennesaw.edu::149a40e1-43b2-483c-ab38-d0e1d527f429" providerId="AD" clId="Web-{6CFF062E-115B-63FC-2364-52D7179D5717}" dt="2024-09-30T13:41:20.042" v="1346" actId="1076"/>
        <pc:sldMkLst>
          <pc:docMk/>
          <pc:sldMk cId="700882396" sldId="258"/>
        </pc:sldMkLst>
        <pc:spChg chg="mod ord">
          <ac:chgData name="Olivia Franklin" userId="S::ofrankl1@students.kennesaw.edu::149a40e1-43b2-483c-ab38-d0e1d527f429" providerId="AD" clId="Web-{6CFF062E-115B-63FC-2364-52D7179D5717}" dt="2024-09-30T13:40:25.149" v="1333"/>
          <ac:spMkLst>
            <pc:docMk/>
            <pc:sldMk cId="700882396" sldId="258"/>
            <ac:spMk id="2" creationId="{1C452956-5725-D82E-6F2C-DE263DDDDBA2}"/>
          </ac:spMkLst>
        </pc:spChg>
        <pc:spChg chg="mod ord">
          <ac:chgData name="Olivia Franklin" userId="S::ofrankl1@students.kennesaw.edu::149a40e1-43b2-483c-ab38-d0e1d527f429" providerId="AD" clId="Web-{6CFF062E-115B-63FC-2364-52D7179D5717}" dt="2024-09-30T13:41:20.042" v="1346" actId="1076"/>
          <ac:spMkLst>
            <pc:docMk/>
            <pc:sldMk cId="700882396" sldId="258"/>
            <ac:spMk id="3" creationId="{E105D703-BAA3-24AD-BD17-47E756B7195A}"/>
          </ac:spMkLst>
        </pc:spChg>
        <pc:spChg chg="add mod ord">
          <ac:chgData name="Olivia Franklin" userId="S::ofrankl1@students.kennesaw.edu::149a40e1-43b2-483c-ab38-d0e1d527f429" providerId="AD" clId="Web-{6CFF062E-115B-63FC-2364-52D7179D5717}" dt="2024-09-30T13:41:13.057" v="1344" actId="20577"/>
          <ac:spMkLst>
            <pc:docMk/>
            <pc:sldMk cId="700882396" sldId="258"/>
            <ac:spMk id="4" creationId="{DC5E9FF2-9902-065A-4893-4C39E254F499}"/>
          </ac:spMkLst>
        </pc:spChg>
      </pc:sldChg>
      <pc:sldChg chg="modSp new del">
        <pc:chgData name="Olivia Franklin" userId="S::ofrankl1@students.kennesaw.edu::149a40e1-43b2-483c-ab38-d0e1d527f429" providerId="AD" clId="Web-{6CFF062E-115B-63FC-2364-52D7179D5717}" dt="2024-09-30T13:41:27.620" v="1347"/>
        <pc:sldMkLst>
          <pc:docMk/>
          <pc:sldMk cId="2362056906" sldId="259"/>
        </pc:sldMkLst>
        <pc:spChg chg="mod">
          <ac:chgData name="Olivia Franklin" userId="S::ofrankl1@students.kennesaw.edu::149a40e1-43b2-483c-ab38-d0e1d527f429" providerId="AD" clId="Web-{6CFF062E-115B-63FC-2364-52D7179D5717}" dt="2024-09-30T13:07:23.785" v="171" actId="20577"/>
          <ac:spMkLst>
            <pc:docMk/>
            <pc:sldMk cId="2362056906" sldId="259"/>
            <ac:spMk id="2" creationId="{29F74608-A340-5798-70E4-CF1AB0A01F58}"/>
          </ac:spMkLst>
        </pc:spChg>
        <pc:spChg chg="mod">
          <ac:chgData name="Olivia Franklin" userId="S::ofrankl1@students.kennesaw.edu::149a40e1-43b2-483c-ab38-d0e1d527f429" providerId="AD" clId="Web-{6CFF062E-115B-63FC-2364-52D7179D5717}" dt="2024-09-30T13:09:30.289" v="248" actId="20577"/>
          <ac:spMkLst>
            <pc:docMk/>
            <pc:sldMk cId="2362056906" sldId="259"/>
            <ac:spMk id="3" creationId="{8E441CB2-11B6-E290-4674-AC3147A7F00C}"/>
          </ac:spMkLst>
        </pc:spChg>
      </pc:sldChg>
      <pc:sldChg chg="modSp new">
        <pc:chgData name="Olivia Franklin" userId="S::ofrankl1@students.kennesaw.edu::149a40e1-43b2-483c-ab38-d0e1d527f429" providerId="AD" clId="Web-{6CFF062E-115B-63FC-2364-52D7179D5717}" dt="2024-09-30T13:42:12.840" v="1349" actId="20577"/>
        <pc:sldMkLst>
          <pc:docMk/>
          <pc:sldMk cId="3316904585" sldId="260"/>
        </pc:sldMkLst>
        <pc:spChg chg="mod">
          <ac:chgData name="Olivia Franklin" userId="S::ofrankl1@students.kennesaw.edu::149a40e1-43b2-483c-ab38-d0e1d527f429" providerId="AD" clId="Web-{6CFF062E-115B-63FC-2364-52D7179D5717}" dt="2024-09-30T13:09:53.540" v="255" actId="20577"/>
          <ac:spMkLst>
            <pc:docMk/>
            <pc:sldMk cId="3316904585" sldId="260"/>
            <ac:spMk id="2" creationId="{4EE59C82-2974-0447-BFF0-486CB0B40DF3}"/>
          </ac:spMkLst>
        </pc:spChg>
        <pc:spChg chg="mod">
          <ac:chgData name="Olivia Franklin" userId="S::ofrankl1@students.kennesaw.edu::149a40e1-43b2-483c-ab38-d0e1d527f429" providerId="AD" clId="Web-{6CFF062E-115B-63FC-2364-52D7179D5717}" dt="2024-09-30T13:42:12.840" v="1349" actId="20577"/>
          <ac:spMkLst>
            <pc:docMk/>
            <pc:sldMk cId="3316904585" sldId="260"/>
            <ac:spMk id="3" creationId="{13A09B67-59E8-FFA7-242F-A8C95FF1A429}"/>
          </ac:spMkLst>
        </pc:spChg>
      </pc:sldChg>
      <pc:sldChg chg="modSp new">
        <pc:chgData name="Olivia Franklin" userId="S::ofrankl1@students.kennesaw.edu::149a40e1-43b2-483c-ab38-d0e1d527f429" providerId="AD" clId="Web-{6CFF062E-115B-63FC-2364-52D7179D5717}" dt="2024-09-30T13:12:37.717" v="297" actId="20577"/>
        <pc:sldMkLst>
          <pc:docMk/>
          <pc:sldMk cId="2451828696" sldId="261"/>
        </pc:sldMkLst>
        <pc:spChg chg="mod">
          <ac:chgData name="Olivia Franklin" userId="S::ofrankl1@students.kennesaw.edu::149a40e1-43b2-483c-ab38-d0e1d527f429" providerId="AD" clId="Web-{6CFF062E-115B-63FC-2364-52D7179D5717}" dt="2024-09-30T13:12:14.326" v="289" actId="20577"/>
          <ac:spMkLst>
            <pc:docMk/>
            <pc:sldMk cId="2451828696" sldId="261"/>
            <ac:spMk id="2" creationId="{0ADF4A38-5A81-33A8-84BF-EE23989A1FD9}"/>
          </ac:spMkLst>
        </pc:spChg>
        <pc:spChg chg="mod">
          <ac:chgData name="Olivia Franklin" userId="S::ofrankl1@students.kennesaw.edu::149a40e1-43b2-483c-ab38-d0e1d527f429" providerId="AD" clId="Web-{6CFF062E-115B-63FC-2364-52D7179D5717}" dt="2024-09-30T13:12:37.717" v="297" actId="20577"/>
          <ac:spMkLst>
            <pc:docMk/>
            <pc:sldMk cId="2451828696" sldId="261"/>
            <ac:spMk id="3" creationId="{27CD1E27-FFF8-C211-6415-7FA14AA1951F}"/>
          </ac:spMkLst>
        </pc:spChg>
      </pc:sldChg>
      <pc:sldChg chg="addSp modSp new mod modClrScheme chgLayout">
        <pc:chgData name="Olivia Franklin" userId="S::ofrankl1@students.kennesaw.edu::149a40e1-43b2-483c-ab38-d0e1d527f429" providerId="AD" clId="Web-{6CFF062E-115B-63FC-2364-52D7179D5717}" dt="2024-09-30T13:45:31.238" v="1415" actId="20577"/>
        <pc:sldMkLst>
          <pc:docMk/>
          <pc:sldMk cId="3866927853" sldId="262"/>
        </pc:sldMkLst>
        <pc:spChg chg="mod ord">
          <ac:chgData name="Olivia Franklin" userId="S::ofrankl1@students.kennesaw.edu::149a40e1-43b2-483c-ab38-d0e1d527f429" providerId="AD" clId="Web-{6CFF062E-115B-63FC-2364-52D7179D5717}" dt="2024-09-30T13:43:45.125" v="1375" actId="20577"/>
          <ac:spMkLst>
            <pc:docMk/>
            <pc:sldMk cId="3866927853" sldId="262"/>
            <ac:spMk id="2" creationId="{562FB8BD-CA4B-964C-CC2C-23FA43A53277}"/>
          </ac:spMkLst>
        </pc:spChg>
        <pc:spChg chg="mod ord">
          <ac:chgData name="Olivia Franklin" userId="S::ofrankl1@students.kennesaw.edu::149a40e1-43b2-483c-ab38-d0e1d527f429" providerId="AD" clId="Web-{6CFF062E-115B-63FC-2364-52D7179D5717}" dt="2024-09-30T13:45:31.238" v="1415" actId="20577"/>
          <ac:spMkLst>
            <pc:docMk/>
            <pc:sldMk cId="3866927853" sldId="262"/>
            <ac:spMk id="3" creationId="{04469B4F-BD99-4B9D-5ED0-D7C28AB4C15A}"/>
          </ac:spMkLst>
        </pc:spChg>
        <pc:spChg chg="add mod ord">
          <ac:chgData name="Olivia Franklin" userId="S::ofrankl1@students.kennesaw.edu::149a40e1-43b2-483c-ab38-d0e1d527f429" providerId="AD" clId="Web-{6CFF062E-115B-63FC-2364-52D7179D5717}" dt="2024-09-30T13:45:19.394" v="1414" actId="20577"/>
          <ac:spMkLst>
            <pc:docMk/>
            <pc:sldMk cId="3866927853" sldId="262"/>
            <ac:spMk id="4" creationId="{7E08E81C-FFBE-1215-C3D4-E8ACC3211D9B}"/>
          </ac:spMkLst>
        </pc:spChg>
        <pc:spChg chg="add mod ord">
          <ac:chgData name="Olivia Franklin" userId="S::ofrankl1@students.kennesaw.edu::149a40e1-43b2-483c-ab38-d0e1d527f429" providerId="AD" clId="Web-{6CFF062E-115B-63FC-2364-52D7179D5717}" dt="2024-09-30T13:44:27.392" v="1387" actId="20577"/>
          <ac:spMkLst>
            <pc:docMk/>
            <pc:sldMk cId="3866927853" sldId="262"/>
            <ac:spMk id="5" creationId="{DF3B35C4-C12D-00F6-7A41-54F7F3243FB1}"/>
          </ac:spMkLst>
        </pc:spChg>
        <pc:spChg chg="add mod ord">
          <ac:chgData name="Olivia Franklin" userId="S::ofrankl1@students.kennesaw.edu::149a40e1-43b2-483c-ab38-d0e1d527f429" providerId="AD" clId="Web-{6CFF062E-115B-63FC-2364-52D7179D5717}" dt="2024-09-30T13:44:33.783" v="1394" actId="20577"/>
          <ac:spMkLst>
            <pc:docMk/>
            <pc:sldMk cId="3866927853" sldId="262"/>
            <ac:spMk id="6" creationId="{937495D1-B0B9-F134-E85B-EBF1821531DC}"/>
          </ac:spMkLst>
        </pc:spChg>
      </pc:sldChg>
      <pc:sldChg chg="modSp new del">
        <pc:chgData name="Olivia Franklin" userId="S::ofrankl1@students.kennesaw.edu::149a40e1-43b2-483c-ab38-d0e1d527f429" providerId="AD" clId="Web-{6CFF062E-115B-63FC-2364-52D7179D5717}" dt="2024-09-30T13:43:29.999" v="1373"/>
        <pc:sldMkLst>
          <pc:docMk/>
          <pc:sldMk cId="4266876286" sldId="263"/>
        </pc:sldMkLst>
        <pc:spChg chg="mod">
          <ac:chgData name="Olivia Franklin" userId="S::ofrankl1@students.kennesaw.edu::149a40e1-43b2-483c-ab38-d0e1d527f429" providerId="AD" clId="Web-{6CFF062E-115B-63FC-2364-52D7179D5717}" dt="2024-09-30T13:21:34.548" v="521" actId="20577"/>
          <ac:spMkLst>
            <pc:docMk/>
            <pc:sldMk cId="4266876286" sldId="263"/>
            <ac:spMk id="2" creationId="{F1EEED10-7EF0-38FF-3FDD-13B4721C107E}"/>
          </ac:spMkLst>
        </pc:spChg>
        <pc:spChg chg="mod">
          <ac:chgData name="Olivia Franklin" userId="S::ofrankl1@students.kennesaw.edu::149a40e1-43b2-483c-ab38-d0e1d527f429" providerId="AD" clId="Web-{6CFF062E-115B-63FC-2364-52D7179D5717}" dt="2024-09-30T13:24:32.554" v="592" actId="20577"/>
          <ac:spMkLst>
            <pc:docMk/>
            <pc:sldMk cId="4266876286" sldId="263"/>
            <ac:spMk id="3" creationId="{D817DF1D-303A-52E7-C12F-DC3CE9DAAD9F}"/>
          </ac:spMkLst>
        </pc:spChg>
      </pc:sldChg>
      <pc:sldChg chg="modSp new">
        <pc:chgData name="Olivia Franklin" userId="S::ofrankl1@students.kennesaw.edu::149a40e1-43b2-483c-ab38-d0e1d527f429" providerId="AD" clId="Web-{6CFF062E-115B-63FC-2364-52D7179D5717}" dt="2024-09-30T13:36:04.890" v="1168" actId="20577"/>
        <pc:sldMkLst>
          <pc:docMk/>
          <pc:sldMk cId="2431457690" sldId="264"/>
        </pc:sldMkLst>
        <pc:spChg chg="mod">
          <ac:chgData name="Olivia Franklin" userId="S::ofrankl1@students.kennesaw.edu::149a40e1-43b2-483c-ab38-d0e1d527f429" providerId="AD" clId="Web-{6CFF062E-115B-63FC-2364-52D7179D5717}" dt="2024-09-30T13:22:23.221" v="554" actId="20577"/>
          <ac:spMkLst>
            <pc:docMk/>
            <pc:sldMk cId="2431457690" sldId="264"/>
            <ac:spMk id="2" creationId="{6B4388A5-AA62-157D-BCA4-124F4A52001D}"/>
          </ac:spMkLst>
        </pc:spChg>
        <pc:spChg chg="mod">
          <ac:chgData name="Olivia Franklin" userId="S::ofrankl1@students.kennesaw.edu::149a40e1-43b2-483c-ab38-d0e1d527f429" providerId="AD" clId="Web-{6CFF062E-115B-63FC-2364-52D7179D5717}" dt="2024-09-30T13:36:04.890" v="1168" actId="20577"/>
          <ac:spMkLst>
            <pc:docMk/>
            <pc:sldMk cId="2431457690" sldId="264"/>
            <ac:spMk id="3" creationId="{46170311-A969-1507-92D9-7583BF64ABD6}"/>
          </ac:spMkLst>
        </pc:spChg>
      </pc:sldChg>
      <pc:sldChg chg="addSp delSp modSp new mod modClrScheme chgLayout">
        <pc:chgData name="Olivia Franklin" userId="S::ofrankl1@students.kennesaw.edu::149a40e1-43b2-483c-ab38-d0e1d527f429" providerId="AD" clId="Web-{6CFF062E-115B-63FC-2364-52D7179D5717}" dt="2024-09-30T13:39:05.631" v="1327" actId="20577"/>
        <pc:sldMkLst>
          <pc:docMk/>
          <pc:sldMk cId="1985097302" sldId="265"/>
        </pc:sldMkLst>
        <pc:spChg chg="mod ord">
          <ac:chgData name="Olivia Franklin" userId="S::ofrankl1@students.kennesaw.edu::149a40e1-43b2-483c-ab38-d0e1d527f429" providerId="AD" clId="Web-{6CFF062E-115B-63FC-2364-52D7179D5717}" dt="2024-09-30T13:38:12.410" v="1250"/>
          <ac:spMkLst>
            <pc:docMk/>
            <pc:sldMk cId="1985097302" sldId="265"/>
            <ac:spMk id="2" creationId="{78AA904F-3CFE-FA08-C0D1-E1A6D1982BEF}"/>
          </ac:spMkLst>
        </pc:spChg>
        <pc:spChg chg="mod ord">
          <ac:chgData name="Olivia Franklin" userId="S::ofrankl1@students.kennesaw.edu::149a40e1-43b2-483c-ab38-d0e1d527f429" providerId="AD" clId="Web-{6CFF062E-115B-63FC-2364-52D7179D5717}" dt="2024-09-30T13:38:12.410" v="1250"/>
          <ac:spMkLst>
            <pc:docMk/>
            <pc:sldMk cId="1985097302" sldId="265"/>
            <ac:spMk id="3" creationId="{946DA26C-7B48-23AE-5F04-DE1BB9DCBE0C}"/>
          </ac:spMkLst>
        </pc:spChg>
        <pc:spChg chg="add del mod ord">
          <ac:chgData name="Olivia Franklin" userId="S::ofrankl1@students.kennesaw.edu::149a40e1-43b2-483c-ab38-d0e1d527f429" providerId="AD" clId="Web-{6CFF062E-115B-63FC-2364-52D7179D5717}" dt="2024-09-30T13:38:12.410" v="1250"/>
          <ac:spMkLst>
            <pc:docMk/>
            <pc:sldMk cId="1985097302" sldId="265"/>
            <ac:spMk id="6" creationId="{9DD0E950-D996-AE36-20FC-DBDF02B7846D}"/>
          </ac:spMkLst>
        </pc:spChg>
        <pc:spChg chg="add del mod ord">
          <ac:chgData name="Olivia Franklin" userId="S::ofrankl1@students.kennesaw.edu::149a40e1-43b2-483c-ab38-d0e1d527f429" providerId="AD" clId="Web-{6CFF062E-115B-63FC-2364-52D7179D5717}" dt="2024-09-30T13:38:12.410" v="1250"/>
          <ac:spMkLst>
            <pc:docMk/>
            <pc:sldMk cId="1985097302" sldId="265"/>
            <ac:spMk id="7" creationId="{37239D78-C3E9-77D1-FF40-94BD4AB5940F}"/>
          </ac:spMkLst>
        </pc:spChg>
        <pc:spChg chg="add mod ord">
          <ac:chgData name="Olivia Franklin" userId="S::ofrankl1@students.kennesaw.edu::149a40e1-43b2-483c-ab38-d0e1d527f429" providerId="AD" clId="Web-{6CFF062E-115B-63FC-2364-52D7179D5717}" dt="2024-09-30T13:39:05.631" v="1327" actId="20577"/>
          <ac:spMkLst>
            <pc:docMk/>
            <pc:sldMk cId="1985097302" sldId="265"/>
            <ac:spMk id="8" creationId="{A88530A5-F17C-2899-95D2-6126BDD03EA2}"/>
          </ac:spMkLst>
        </pc:spChg>
        <pc:graphicFrameChg chg="add del mod">
          <ac:chgData name="Olivia Franklin" userId="S::ofrankl1@students.kennesaw.edu::149a40e1-43b2-483c-ab38-d0e1d527f429" providerId="AD" clId="Web-{6CFF062E-115B-63FC-2364-52D7179D5717}" dt="2024-09-30T13:37:47.956" v="1238"/>
          <ac:graphicFrameMkLst>
            <pc:docMk/>
            <pc:sldMk cId="1985097302" sldId="265"/>
            <ac:graphicFrameMk id="5" creationId="{4BAB1D7B-4667-9611-8FEE-0BDCB5F7473B}"/>
          </ac:graphicFrameMkLst>
        </pc:graphicFrameChg>
      </pc:sldChg>
    </pc:docChg>
  </pc:docChgLst>
  <pc:docChgLst>
    <pc:chgData name="Olivia Franklin" userId="S::ofrankl1@students.kennesaw.edu::149a40e1-43b2-483c-ab38-d0e1d527f429" providerId="AD" clId="Web-{22110BC7-7CBC-5D71-2A85-6BD2A80E5294}"/>
    <pc:docChg chg="modSld">
      <pc:chgData name="Olivia Franklin" userId="S::ofrankl1@students.kennesaw.edu::149a40e1-43b2-483c-ab38-d0e1d527f429" providerId="AD" clId="Web-{22110BC7-7CBC-5D71-2A85-6BD2A80E5294}" dt="2024-10-04T12:47:33.315" v="8" actId="20577"/>
      <pc:docMkLst>
        <pc:docMk/>
      </pc:docMkLst>
      <pc:sldChg chg="modSp">
        <pc:chgData name="Olivia Franklin" userId="S::ofrankl1@students.kennesaw.edu::149a40e1-43b2-483c-ab38-d0e1d527f429" providerId="AD" clId="Web-{22110BC7-7CBC-5D71-2A85-6BD2A80E5294}" dt="2024-10-04T12:47:33.315" v="8" actId="20577"/>
        <pc:sldMkLst>
          <pc:docMk/>
          <pc:sldMk cId="700882396" sldId="258"/>
        </pc:sldMkLst>
        <pc:spChg chg="mod">
          <ac:chgData name="Olivia Franklin" userId="S::ofrankl1@students.kennesaw.edu::149a40e1-43b2-483c-ab38-d0e1d527f429" providerId="AD" clId="Web-{22110BC7-7CBC-5D71-2A85-6BD2A80E5294}" dt="2024-10-04T12:47:33.315" v="8" actId="20577"/>
          <ac:spMkLst>
            <pc:docMk/>
            <pc:sldMk cId="700882396" sldId="258"/>
            <ac:spMk id="3" creationId="{E105D703-BAA3-24AD-BD17-47E756B7195A}"/>
          </ac:spMkLst>
        </pc:spChg>
      </pc:sldChg>
    </pc:docChg>
  </pc:docChgLst>
  <pc:docChgLst>
    <pc:chgData name="Beverly Reece Churchwell" userId="S::breece11@kennesaw.edu::a5b1acf3-053f-455e-b7be-decc29002216" providerId="AD" clId="Web-{DC5AACD4-4A79-76C1-0BDD-999723912705}"/>
    <pc:docChg chg="mod">
      <pc:chgData name="Beverly Reece Churchwell" userId="S::breece11@kennesaw.edu::a5b1acf3-053f-455e-b7be-decc29002216" providerId="AD" clId="Web-{DC5AACD4-4A79-76C1-0BDD-999723912705}" dt="2024-09-30T17:21:43.700" v="0"/>
      <pc:docMkLst>
        <pc:docMk/>
      </pc:docMkLst>
    </pc:docChg>
  </pc:docChgLst>
  <pc:docChgLst>
    <pc:chgData name="Olivia Franklin" userId="S::ofrankl1@students.kennesaw.edu::149a40e1-43b2-483c-ab38-d0e1d527f429" providerId="AD" clId="Web-{62E6F61C-47DD-CB84-9F27-10B0816190ED}"/>
    <pc:docChg chg="modSld">
      <pc:chgData name="Olivia Franklin" userId="S::ofrankl1@students.kennesaw.edu::149a40e1-43b2-483c-ab38-d0e1d527f429" providerId="AD" clId="Web-{62E6F61C-47DD-CB84-9F27-10B0816190ED}" dt="2024-10-04T12:35:41.294" v="55" actId="20577"/>
      <pc:docMkLst>
        <pc:docMk/>
      </pc:docMkLst>
      <pc:sldChg chg="modSp">
        <pc:chgData name="Olivia Franklin" userId="S::ofrankl1@students.kennesaw.edu::149a40e1-43b2-483c-ab38-d0e1d527f429" providerId="AD" clId="Web-{62E6F61C-47DD-CB84-9F27-10B0816190ED}" dt="2024-10-04T12:29:34.030" v="0" actId="20577"/>
        <pc:sldMkLst>
          <pc:docMk/>
          <pc:sldMk cId="2536968932" sldId="257"/>
        </pc:sldMkLst>
        <pc:spChg chg="mod">
          <ac:chgData name="Olivia Franklin" userId="S::ofrankl1@students.kennesaw.edu::149a40e1-43b2-483c-ab38-d0e1d527f429" providerId="AD" clId="Web-{62E6F61C-47DD-CB84-9F27-10B0816190ED}" dt="2024-10-04T12:29:34.030" v="0" actId="20577"/>
          <ac:spMkLst>
            <pc:docMk/>
            <pc:sldMk cId="2536968932" sldId="257"/>
            <ac:spMk id="3" creationId="{2B46725F-9DD2-5FDF-CDBD-BDA62136C0A4}"/>
          </ac:spMkLst>
        </pc:spChg>
      </pc:sldChg>
      <pc:sldChg chg="modSp">
        <pc:chgData name="Olivia Franklin" userId="S::ofrankl1@students.kennesaw.edu::149a40e1-43b2-483c-ab38-d0e1d527f429" providerId="AD" clId="Web-{62E6F61C-47DD-CB84-9F27-10B0816190ED}" dt="2024-10-04T12:30:40.139" v="29" actId="14100"/>
        <pc:sldMkLst>
          <pc:docMk/>
          <pc:sldMk cId="700882396" sldId="258"/>
        </pc:sldMkLst>
        <pc:spChg chg="mod">
          <ac:chgData name="Olivia Franklin" userId="S::ofrankl1@students.kennesaw.edu::149a40e1-43b2-483c-ab38-d0e1d527f429" providerId="AD" clId="Web-{62E6F61C-47DD-CB84-9F27-10B0816190ED}" dt="2024-10-04T12:30:40.139" v="29" actId="14100"/>
          <ac:spMkLst>
            <pc:docMk/>
            <pc:sldMk cId="700882396" sldId="258"/>
            <ac:spMk id="3" creationId="{E105D703-BAA3-24AD-BD17-47E756B7195A}"/>
          </ac:spMkLst>
        </pc:spChg>
        <pc:spChg chg="mod">
          <ac:chgData name="Olivia Franklin" userId="S::ofrankl1@students.kennesaw.edu::149a40e1-43b2-483c-ab38-d0e1d527f429" providerId="AD" clId="Web-{62E6F61C-47DD-CB84-9F27-10B0816190ED}" dt="2024-10-04T12:30:16.780" v="16" actId="20577"/>
          <ac:spMkLst>
            <pc:docMk/>
            <pc:sldMk cId="700882396" sldId="258"/>
            <ac:spMk id="4" creationId="{DC5E9FF2-9902-065A-4893-4C39E254F499}"/>
          </ac:spMkLst>
        </pc:spChg>
      </pc:sldChg>
      <pc:sldChg chg="modSp">
        <pc:chgData name="Olivia Franklin" userId="S::ofrankl1@students.kennesaw.edu::149a40e1-43b2-483c-ab38-d0e1d527f429" providerId="AD" clId="Web-{62E6F61C-47DD-CB84-9F27-10B0816190ED}" dt="2024-10-04T12:35:41.294" v="55" actId="20577"/>
        <pc:sldMkLst>
          <pc:docMk/>
          <pc:sldMk cId="2431457690" sldId="264"/>
        </pc:sldMkLst>
        <pc:spChg chg="mod">
          <ac:chgData name="Olivia Franklin" userId="S::ofrankl1@students.kennesaw.edu::149a40e1-43b2-483c-ab38-d0e1d527f429" providerId="AD" clId="Web-{62E6F61C-47DD-CB84-9F27-10B0816190ED}" dt="2024-10-04T12:35:41.294" v="55" actId="20577"/>
          <ac:spMkLst>
            <pc:docMk/>
            <pc:sldMk cId="2431457690" sldId="264"/>
            <ac:spMk id="3" creationId="{46170311-A969-1507-92D9-7583BF64ABD6}"/>
          </ac:spMkLst>
        </pc:spChg>
      </pc:sldChg>
      <pc:sldChg chg="modSp">
        <pc:chgData name="Olivia Franklin" userId="S::ofrankl1@students.kennesaw.edu::149a40e1-43b2-483c-ab38-d0e1d527f429" providerId="AD" clId="Web-{62E6F61C-47DD-CB84-9F27-10B0816190ED}" dt="2024-10-04T12:31:45.936" v="46" actId="20577"/>
        <pc:sldMkLst>
          <pc:docMk/>
          <pc:sldMk cId="1985097302" sldId="265"/>
        </pc:sldMkLst>
        <pc:spChg chg="mod">
          <ac:chgData name="Olivia Franklin" userId="S::ofrankl1@students.kennesaw.edu::149a40e1-43b2-483c-ab38-d0e1d527f429" providerId="AD" clId="Web-{62E6F61C-47DD-CB84-9F27-10B0816190ED}" dt="2024-10-04T12:31:37.498" v="41" actId="20577"/>
          <ac:spMkLst>
            <pc:docMk/>
            <pc:sldMk cId="1985097302" sldId="265"/>
            <ac:spMk id="3" creationId="{946DA26C-7B48-23AE-5F04-DE1BB9DCBE0C}"/>
          </ac:spMkLst>
        </pc:spChg>
        <pc:spChg chg="mod">
          <ac:chgData name="Olivia Franklin" userId="S::ofrankl1@students.kennesaw.edu::149a40e1-43b2-483c-ab38-d0e1d527f429" providerId="AD" clId="Web-{62E6F61C-47DD-CB84-9F27-10B0816190ED}" dt="2024-10-04T12:31:45.936" v="46" actId="20577"/>
          <ac:spMkLst>
            <pc:docMk/>
            <pc:sldMk cId="1985097302" sldId="265"/>
            <ac:spMk id="8" creationId="{A88530A5-F17C-2899-95D2-6126BDD03EA2}"/>
          </ac:spMkLst>
        </pc:spChg>
      </pc:sldChg>
    </pc:docChg>
  </pc:docChgLst>
  <pc:docChgLst>
    <pc:chgData name="Olivia Franklin" userId="S::ofrankl1@students.kennesaw.edu::149a40e1-43b2-483c-ab38-d0e1d527f429" providerId="AD" clId="Web-{D5D6F18B-D826-1046-9059-FFF23222165C}"/>
    <pc:docChg chg="addSld delSld modSld">
      <pc:chgData name="Olivia Franklin" userId="S::ofrankl1@students.kennesaw.edu::149a40e1-43b2-483c-ab38-d0e1d527f429" providerId="AD" clId="Web-{D5D6F18B-D826-1046-9059-FFF23222165C}" dt="2024-10-03T20:29:00.885" v="263" actId="20577"/>
      <pc:docMkLst>
        <pc:docMk/>
      </pc:docMkLst>
      <pc:sldChg chg="addSp delSp modSp del">
        <pc:chgData name="Olivia Franklin" userId="S::ofrankl1@students.kennesaw.edu::149a40e1-43b2-483c-ab38-d0e1d527f429" providerId="AD" clId="Web-{D5D6F18B-D826-1046-9059-FFF23222165C}" dt="2024-10-03T20:13:35.830" v="2"/>
        <pc:sldMkLst>
          <pc:docMk/>
          <pc:sldMk cId="3866927853" sldId="262"/>
        </pc:sldMkLst>
        <pc:spChg chg="del mod">
          <ac:chgData name="Olivia Franklin" userId="S::ofrankl1@students.kennesaw.edu::149a40e1-43b2-483c-ab38-d0e1d527f429" providerId="AD" clId="Web-{D5D6F18B-D826-1046-9059-FFF23222165C}" dt="2024-10-03T20:13:29.205" v="1"/>
          <ac:spMkLst>
            <pc:docMk/>
            <pc:sldMk cId="3866927853" sldId="262"/>
            <ac:spMk id="4" creationId="{7E08E81C-FFBE-1215-C3D4-E8ACC3211D9B}"/>
          </ac:spMkLst>
        </pc:spChg>
        <pc:spChg chg="add mod">
          <ac:chgData name="Olivia Franklin" userId="S::ofrankl1@students.kennesaw.edu::149a40e1-43b2-483c-ab38-d0e1d527f429" providerId="AD" clId="Web-{D5D6F18B-D826-1046-9059-FFF23222165C}" dt="2024-10-03T20:13:29.205" v="1"/>
          <ac:spMkLst>
            <pc:docMk/>
            <pc:sldMk cId="3866927853" sldId="262"/>
            <ac:spMk id="8" creationId="{D8F9E7ED-5579-4873-01D6-B832B5CE342A}"/>
          </ac:spMkLst>
        </pc:spChg>
      </pc:sldChg>
      <pc:sldChg chg="modSp">
        <pc:chgData name="Olivia Franklin" userId="S::ofrankl1@students.kennesaw.edu::149a40e1-43b2-483c-ab38-d0e1d527f429" providerId="AD" clId="Web-{D5D6F18B-D826-1046-9059-FFF23222165C}" dt="2024-10-03T20:29:00.885" v="263" actId="20577"/>
        <pc:sldMkLst>
          <pc:docMk/>
          <pc:sldMk cId="2431457690" sldId="264"/>
        </pc:sldMkLst>
        <pc:spChg chg="mod">
          <ac:chgData name="Olivia Franklin" userId="S::ofrankl1@students.kennesaw.edu::149a40e1-43b2-483c-ab38-d0e1d527f429" providerId="AD" clId="Web-{D5D6F18B-D826-1046-9059-FFF23222165C}" dt="2024-10-03T20:29:00.885" v="263" actId="20577"/>
          <ac:spMkLst>
            <pc:docMk/>
            <pc:sldMk cId="2431457690" sldId="264"/>
            <ac:spMk id="3" creationId="{46170311-A969-1507-92D9-7583BF64ABD6}"/>
          </ac:spMkLst>
        </pc:spChg>
      </pc:sldChg>
      <pc:sldChg chg="modSp">
        <pc:chgData name="Olivia Franklin" userId="S::ofrankl1@students.kennesaw.edu::149a40e1-43b2-483c-ab38-d0e1d527f429" providerId="AD" clId="Web-{D5D6F18B-D826-1046-9059-FFF23222165C}" dt="2024-10-03T20:26:30.084" v="181" actId="20577"/>
        <pc:sldMkLst>
          <pc:docMk/>
          <pc:sldMk cId="1985097302" sldId="265"/>
        </pc:sldMkLst>
        <pc:spChg chg="mod">
          <ac:chgData name="Olivia Franklin" userId="S::ofrankl1@students.kennesaw.edu::149a40e1-43b2-483c-ab38-d0e1d527f429" providerId="AD" clId="Web-{D5D6F18B-D826-1046-9059-FFF23222165C}" dt="2024-10-03T20:26:30.084" v="181" actId="20577"/>
          <ac:spMkLst>
            <pc:docMk/>
            <pc:sldMk cId="1985097302" sldId="265"/>
            <ac:spMk id="3" creationId="{946DA26C-7B48-23AE-5F04-DE1BB9DCBE0C}"/>
          </ac:spMkLst>
        </pc:spChg>
        <pc:spChg chg="mod">
          <ac:chgData name="Olivia Franklin" userId="S::ofrankl1@students.kennesaw.edu::149a40e1-43b2-483c-ab38-d0e1d527f429" providerId="AD" clId="Web-{D5D6F18B-D826-1046-9059-FFF23222165C}" dt="2024-10-03T20:26:24.053" v="176" actId="20577"/>
          <ac:spMkLst>
            <pc:docMk/>
            <pc:sldMk cId="1985097302" sldId="265"/>
            <ac:spMk id="8" creationId="{A88530A5-F17C-2899-95D2-6126BDD03EA2}"/>
          </ac:spMkLst>
        </pc:spChg>
      </pc:sldChg>
      <pc:sldChg chg="modNotes">
        <pc:chgData name="Olivia Franklin" userId="S::ofrankl1@students.kennesaw.edu::149a40e1-43b2-483c-ab38-d0e1d527f429" providerId="AD" clId="Web-{D5D6F18B-D826-1046-9059-FFF23222165C}" dt="2024-10-03T20:20:12.840" v="38"/>
        <pc:sldMkLst>
          <pc:docMk/>
          <pc:sldMk cId="2137326164" sldId="271"/>
        </pc:sldMkLst>
      </pc:sldChg>
      <pc:sldChg chg="delSp modSp new mod modClrScheme chgLayout">
        <pc:chgData name="Olivia Franklin" userId="S::ofrankl1@students.kennesaw.edu::149a40e1-43b2-483c-ab38-d0e1d527f429" providerId="AD" clId="Web-{D5D6F18B-D826-1046-9059-FFF23222165C}" dt="2024-10-03T20:14:07.503" v="19" actId="20577"/>
        <pc:sldMkLst>
          <pc:docMk/>
          <pc:sldMk cId="661824337" sldId="272"/>
        </pc:sldMkLst>
        <pc:spChg chg="mod ord">
          <ac:chgData name="Olivia Franklin" userId="S::ofrankl1@students.kennesaw.edu::149a40e1-43b2-483c-ab38-d0e1d527f429" providerId="AD" clId="Web-{D5D6F18B-D826-1046-9059-FFF23222165C}" dt="2024-10-03T20:14:07.503" v="19" actId="20577"/>
          <ac:spMkLst>
            <pc:docMk/>
            <pc:sldMk cId="661824337" sldId="272"/>
            <ac:spMk id="2" creationId="{225FD5FB-DB29-866B-F3E0-7CDF17DC01EA}"/>
          </ac:spMkLst>
        </pc:spChg>
        <pc:spChg chg="mod ord">
          <ac:chgData name="Olivia Franklin" userId="S::ofrankl1@students.kennesaw.edu::149a40e1-43b2-483c-ab38-d0e1d527f429" providerId="AD" clId="Web-{D5D6F18B-D826-1046-9059-FFF23222165C}" dt="2024-10-03T20:13:49.690" v="4"/>
          <ac:spMkLst>
            <pc:docMk/>
            <pc:sldMk cId="661824337" sldId="272"/>
            <ac:spMk id="3" creationId="{D3205D5A-EFDD-1F90-306A-8656BA617EA5}"/>
          </ac:spMkLst>
        </pc:spChg>
        <pc:spChg chg="del">
          <ac:chgData name="Olivia Franklin" userId="S::ofrankl1@students.kennesaw.edu::149a40e1-43b2-483c-ab38-d0e1d527f429" providerId="AD" clId="Web-{D5D6F18B-D826-1046-9059-FFF23222165C}" dt="2024-10-03T20:13:49.690" v="4"/>
          <ac:spMkLst>
            <pc:docMk/>
            <pc:sldMk cId="661824337" sldId="272"/>
            <ac:spMk id="4" creationId="{667E187D-0700-F005-1F22-9B83606CE6F7}"/>
          </ac:spMkLst>
        </pc:spChg>
      </pc:sldChg>
      <pc:sldChg chg="addSp modSp new mod modClrScheme chgLayout">
        <pc:chgData name="Olivia Franklin" userId="S::ofrankl1@students.kennesaw.edu::149a40e1-43b2-483c-ab38-d0e1d527f429" providerId="AD" clId="Web-{D5D6F18B-D826-1046-9059-FFF23222165C}" dt="2024-10-03T20:14:34.660" v="23" actId="20577"/>
        <pc:sldMkLst>
          <pc:docMk/>
          <pc:sldMk cId="1328149216" sldId="273"/>
        </pc:sldMkLst>
        <pc:spChg chg="add mod">
          <ac:chgData name="Olivia Franklin" userId="S::ofrankl1@students.kennesaw.edu::149a40e1-43b2-483c-ab38-d0e1d527f429" providerId="AD" clId="Web-{D5D6F18B-D826-1046-9059-FFF23222165C}" dt="2024-10-03T20:14:34.660" v="23" actId="20577"/>
          <ac:spMkLst>
            <pc:docMk/>
            <pc:sldMk cId="1328149216" sldId="273"/>
            <ac:spMk id="2" creationId="{0C2A0CFE-D9EF-DFC3-24FA-03A6537180CB}"/>
          </ac:spMkLst>
        </pc:spChg>
        <pc:spChg chg="add mod">
          <ac:chgData name="Olivia Franklin" userId="S::ofrankl1@students.kennesaw.edu::149a40e1-43b2-483c-ab38-d0e1d527f429" providerId="AD" clId="Web-{D5D6F18B-D826-1046-9059-FFF23222165C}" dt="2024-10-03T20:14:29.925" v="21"/>
          <ac:spMkLst>
            <pc:docMk/>
            <pc:sldMk cId="1328149216" sldId="273"/>
            <ac:spMk id="3" creationId="{A8F96CB2-3C00-ED4C-85EF-D33CB41B2B1E}"/>
          </ac:spMkLst>
        </pc:spChg>
      </pc:sldChg>
    </pc:docChg>
  </pc:docChgLst>
  <pc:docChgLst>
    <pc:chgData name="Olivia Franklin" userId="S::ofrankl1@students.kennesaw.edu::149a40e1-43b2-483c-ab38-d0e1d527f429" providerId="AD" clId="Web-{48232D2E-B4F4-6C77-2B6E-BD5C0187095A}"/>
    <pc:docChg chg="modSld">
      <pc:chgData name="Olivia Franklin" userId="S::ofrankl1@students.kennesaw.edu::149a40e1-43b2-483c-ab38-d0e1d527f429" providerId="AD" clId="Web-{48232D2E-B4F4-6C77-2B6E-BD5C0187095A}" dt="2024-09-30T13:57:25.602" v="23" actId="20577"/>
      <pc:docMkLst>
        <pc:docMk/>
      </pc:docMkLst>
      <pc:sldChg chg="modSp">
        <pc:chgData name="Olivia Franklin" userId="S::ofrankl1@students.kennesaw.edu::149a40e1-43b2-483c-ab38-d0e1d527f429" providerId="AD" clId="Web-{48232D2E-B4F4-6C77-2B6E-BD5C0187095A}" dt="2024-09-30T13:57:25.602" v="23" actId="20577"/>
        <pc:sldMkLst>
          <pc:docMk/>
          <pc:sldMk cId="3866927853" sldId="262"/>
        </pc:sldMkLst>
        <pc:spChg chg="mod">
          <ac:chgData name="Olivia Franklin" userId="S::ofrankl1@students.kennesaw.edu::149a40e1-43b2-483c-ab38-d0e1d527f429" providerId="AD" clId="Web-{48232D2E-B4F4-6C77-2B6E-BD5C0187095A}" dt="2024-09-30T13:57:25.602" v="23" actId="20577"/>
          <ac:spMkLst>
            <pc:docMk/>
            <pc:sldMk cId="3866927853" sldId="262"/>
            <ac:spMk id="3" creationId="{04469B4F-BD99-4B9D-5ED0-D7C28AB4C15A}"/>
          </ac:spMkLst>
        </pc:spChg>
      </pc:sldChg>
      <pc:sldChg chg="modSp">
        <pc:chgData name="Olivia Franklin" userId="S::ofrankl1@students.kennesaw.edu::149a40e1-43b2-483c-ab38-d0e1d527f429" providerId="AD" clId="Web-{48232D2E-B4F4-6C77-2B6E-BD5C0187095A}" dt="2024-09-30T13:55:58.193" v="5" actId="20577"/>
        <pc:sldMkLst>
          <pc:docMk/>
          <pc:sldMk cId="1985097302" sldId="265"/>
        </pc:sldMkLst>
        <pc:spChg chg="mod">
          <ac:chgData name="Olivia Franklin" userId="S::ofrankl1@students.kennesaw.edu::149a40e1-43b2-483c-ab38-d0e1d527f429" providerId="AD" clId="Web-{48232D2E-B4F4-6C77-2B6E-BD5C0187095A}" dt="2024-09-30T13:55:49.459" v="2" actId="20577"/>
          <ac:spMkLst>
            <pc:docMk/>
            <pc:sldMk cId="1985097302" sldId="265"/>
            <ac:spMk id="3" creationId="{946DA26C-7B48-23AE-5F04-DE1BB9DCBE0C}"/>
          </ac:spMkLst>
        </pc:spChg>
        <pc:spChg chg="mod">
          <ac:chgData name="Olivia Franklin" userId="S::ofrankl1@students.kennesaw.edu::149a40e1-43b2-483c-ab38-d0e1d527f429" providerId="AD" clId="Web-{48232D2E-B4F4-6C77-2B6E-BD5C0187095A}" dt="2024-09-30T13:55:58.193" v="5" actId="20577"/>
          <ac:spMkLst>
            <pc:docMk/>
            <pc:sldMk cId="1985097302" sldId="265"/>
            <ac:spMk id="8" creationId="{A88530A5-F17C-2899-95D2-6126BDD03EA2}"/>
          </ac:spMkLst>
        </pc:spChg>
      </pc:sldChg>
    </pc:docChg>
  </pc:docChgLst>
  <pc:docChgLst>
    <pc:chgData name="Olivia Franklin" userId="S::ofrankl1@students.kennesaw.edu::149a40e1-43b2-483c-ab38-d0e1d527f429" providerId="AD" clId="Web-{559AB487-A7C3-1247-9ED9-962F0574EB0C}"/>
    <pc:docChg chg="mod addSld modSld">
      <pc:chgData name="Olivia Franklin" userId="S::ofrankl1@students.kennesaw.edu::149a40e1-43b2-483c-ab38-d0e1d527f429" providerId="AD" clId="Web-{559AB487-A7C3-1247-9ED9-962F0574EB0C}" dt="2024-10-03T19:51:07.314" v="500" actId="20577"/>
      <pc:docMkLst>
        <pc:docMk/>
      </pc:docMkLst>
      <pc:sldChg chg="modSp">
        <pc:chgData name="Olivia Franklin" userId="S::ofrankl1@students.kennesaw.edu::149a40e1-43b2-483c-ab38-d0e1d527f429" providerId="AD" clId="Web-{559AB487-A7C3-1247-9ED9-962F0574EB0C}" dt="2024-10-03T19:51:07.314" v="500" actId="20577"/>
        <pc:sldMkLst>
          <pc:docMk/>
          <pc:sldMk cId="2651357330" sldId="256"/>
        </pc:sldMkLst>
        <pc:spChg chg="mod">
          <ac:chgData name="Olivia Franklin" userId="S::ofrankl1@students.kennesaw.edu::149a40e1-43b2-483c-ab38-d0e1d527f429" providerId="AD" clId="Web-{559AB487-A7C3-1247-9ED9-962F0574EB0C}" dt="2024-10-03T19:51:07.314" v="500" actId="20577"/>
          <ac:spMkLst>
            <pc:docMk/>
            <pc:sldMk cId="2651357330" sldId="256"/>
            <ac:spMk id="2" creationId="{92DC2BCB-C041-444D-BD7B-C9C0A2650491}"/>
          </ac:spMkLst>
        </pc:spChg>
      </pc:sldChg>
      <pc:sldChg chg="addSp delSp modSp mod setBg">
        <pc:chgData name="Olivia Franklin" userId="S::ofrankl1@students.kennesaw.edu::149a40e1-43b2-483c-ab38-d0e1d527f429" providerId="AD" clId="Web-{559AB487-A7C3-1247-9ED9-962F0574EB0C}" dt="2024-10-03T19:50:02.140" v="494" actId="1076"/>
        <pc:sldMkLst>
          <pc:docMk/>
          <pc:sldMk cId="3507994200" sldId="266"/>
        </pc:sldMkLst>
        <pc:spChg chg="add mod">
          <ac:chgData name="Olivia Franklin" userId="S::ofrankl1@students.kennesaw.edu::149a40e1-43b2-483c-ab38-d0e1d527f429" providerId="AD" clId="Web-{559AB487-A7C3-1247-9ED9-962F0574EB0C}" dt="2024-10-03T19:50:02.140" v="494" actId="1076"/>
          <ac:spMkLst>
            <pc:docMk/>
            <pc:sldMk cId="3507994200" sldId="266"/>
            <ac:spMk id="4" creationId="{F7630B17-FBE3-5B76-2077-FCD2B4A7CE40}"/>
          </ac:spMkLst>
        </pc:spChg>
        <pc:spChg chg="add del">
          <ac:chgData name="Olivia Franklin" userId="S::ofrankl1@students.kennesaw.edu::149a40e1-43b2-483c-ab38-d0e1d527f429" providerId="AD" clId="Web-{559AB487-A7C3-1247-9ED9-962F0574EB0C}" dt="2024-10-03T19:35:19.606" v="262"/>
          <ac:spMkLst>
            <pc:docMk/>
            <pc:sldMk cId="3507994200" sldId="266"/>
            <ac:spMk id="5" creationId="{2F0E00C3-4613-415F-BE3A-78FBAD9061C0}"/>
          </ac:spMkLst>
        </pc:spChg>
        <pc:spChg chg="add del">
          <ac:chgData name="Olivia Franklin" userId="S::ofrankl1@students.kennesaw.edu::149a40e1-43b2-483c-ab38-d0e1d527f429" providerId="AD" clId="Web-{559AB487-A7C3-1247-9ED9-962F0574EB0C}" dt="2024-10-03T19:35:19.606" v="262"/>
          <ac:spMkLst>
            <pc:docMk/>
            <pc:sldMk cId="3507994200" sldId="266"/>
            <ac:spMk id="8" creationId="{8950AD4C-6AF3-49F8-94E1-DBCAFB39478B}"/>
          </ac:spMkLst>
        </pc:spChg>
        <pc:spChg chg="add del">
          <ac:chgData name="Olivia Franklin" userId="S::ofrankl1@students.kennesaw.edu::149a40e1-43b2-483c-ab38-d0e1d527f429" providerId="AD" clId="Web-{559AB487-A7C3-1247-9ED9-962F0574EB0C}" dt="2024-10-03T19:35:19.606" v="262"/>
          <ac:spMkLst>
            <pc:docMk/>
            <pc:sldMk cId="3507994200" sldId="266"/>
            <ac:spMk id="12" creationId="{8DBEAE55-3EA1-41D7-A212-5F7D8986C1F2}"/>
          </ac:spMkLst>
        </pc:spChg>
        <pc:spChg chg="add del">
          <ac:chgData name="Olivia Franklin" userId="S::ofrankl1@students.kennesaw.edu::149a40e1-43b2-483c-ab38-d0e1d527f429" providerId="AD" clId="Web-{559AB487-A7C3-1247-9ED9-962F0574EB0C}" dt="2024-10-03T19:35:19.606" v="262"/>
          <ac:spMkLst>
            <pc:docMk/>
            <pc:sldMk cId="3507994200" sldId="266"/>
            <ac:spMk id="14" creationId="{CFC5F0E7-644F-4101-BE72-12825CF537E7}"/>
          </ac:spMkLst>
        </pc:spChg>
        <pc:spChg chg="add del">
          <ac:chgData name="Olivia Franklin" userId="S::ofrankl1@students.kennesaw.edu::149a40e1-43b2-483c-ab38-d0e1d527f429" providerId="AD" clId="Web-{559AB487-A7C3-1247-9ED9-962F0574EB0C}" dt="2024-10-03T19:35:26.185" v="264"/>
          <ac:spMkLst>
            <pc:docMk/>
            <pc:sldMk cId="3507994200" sldId="266"/>
            <ac:spMk id="16" creationId="{9A97C86A-04D6-40F7-AE84-31AB43E6A846}"/>
          </ac:spMkLst>
        </pc:spChg>
        <pc:spChg chg="add del">
          <ac:chgData name="Olivia Franklin" userId="S::ofrankl1@students.kennesaw.edu::149a40e1-43b2-483c-ab38-d0e1d527f429" providerId="AD" clId="Web-{559AB487-A7C3-1247-9ED9-962F0574EB0C}" dt="2024-10-03T19:35:26.185" v="264"/>
          <ac:spMkLst>
            <pc:docMk/>
            <pc:sldMk cId="3507994200" sldId="266"/>
            <ac:spMk id="17" creationId="{F3060C83-F051-4F0E-ABAD-AA0DFC48B218}"/>
          </ac:spMkLst>
        </pc:spChg>
        <pc:spChg chg="add del">
          <ac:chgData name="Olivia Franklin" userId="S::ofrankl1@students.kennesaw.edu::149a40e1-43b2-483c-ab38-d0e1d527f429" providerId="AD" clId="Web-{559AB487-A7C3-1247-9ED9-962F0574EB0C}" dt="2024-10-03T19:35:26.185" v="264"/>
          <ac:spMkLst>
            <pc:docMk/>
            <pc:sldMk cId="3507994200" sldId="266"/>
            <ac:spMk id="18" creationId="{FF9F2414-84E8-453E-B1F3-389FDE8192D9}"/>
          </ac:spMkLst>
        </pc:spChg>
        <pc:spChg chg="add del">
          <ac:chgData name="Olivia Franklin" userId="S::ofrankl1@students.kennesaw.edu::149a40e1-43b2-483c-ab38-d0e1d527f429" providerId="AD" clId="Web-{559AB487-A7C3-1247-9ED9-962F0574EB0C}" dt="2024-10-03T19:35:26.185" v="264"/>
          <ac:spMkLst>
            <pc:docMk/>
            <pc:sldMk cId="3507994200" sldId="266"/>
            <ac:spMk id="19" creationId="{83C98ABE-055B-441F-B07E-44F97F083C39}"/>
          </ac:spMkLst>
        </pc:spChg>
        <pc:spChg chg="add del">
          <ac:chgData name="Olivia Franklin" userId="S::ofrankl1@students.kennesaw.edu::149a40e1-43b2-483c-ab38-d0e1d527f429" providerId="AD" clId="Web-{559AB487-A7C3-1247-9ED9-962F0574EB0C}" dt="2024-10-03T19:35:26.185" v="264"/>
          <ac:spMkLst>
            <pc:docMk/>
            <pc:sldMk cId="3507994200" sldId="266"/>
            <ac:spMk id="20" creationId="{3ECA69A1-7536-43AC-85EF-C7106179F5ED}"/>
          </ac:spMkLst>
        </pc:spChg>
        <pc:spChg chg="add del">
          <ac:chgData name="Olivia Franklin" userId="S::ofrankl1@students.kennesaw.edu::149a40e1-43b2-483c-ab38-d0e1d527f429" providerId="AD" clId="Web-{559AB487-A7C3-1247-9ED9-962F0574EB0C}" dt="2024-10-03T19:35:26.185" v="264"/>
          <ac:spMkLst>
            <pc:docMk/>
            <pc:sldMk cId="3507994200" sldId="266"/>
            <ac:spMk id="21" creationId="{29FDB030-9B49-4CED-8CCD-4D99382388AC}"/>
          </ac:spMkLst>
        </pc:spChg>
        <pc:spChg chg="add del">
          <ac:chgData name="Olivia Franklin" userId="S::ofrankl1@students.kennesaw.edu::149a40e1-43b2-483c-ab38-d0e1d527f429" providerId="AD" clId="Web-{559AB487-A7C3-1247-9ED9-962F0574EB0C}" dt="2024-10-03T19:35:26.185" v="264"/>
          <ac:spMkLst>
            <pc:docMk/>
            <pc:sldMk cId="3507994200" sldId="266"/>
            <ac:spMk id="22" creationId="{3783CA14-24A1-485C-8B30-D6A5D87987AD}"/>
          </ac:spMkLst>
        </pc:spChg>
        <pc:graphicFrameChg chg="add mod modGraphic">
          <ac:chgData name="Olivia Franklin" userId="S::ofrankl1@students.kennesaw.edu::149a40e1-43b2-483c-ab38-d0e1d527f429" providerId="AD" clId="Web-{559AB487-A7C3-1247-9ED9-962F0574EB0C}" dt="2024-10-03T19:35:54.795" v="276"/>
          <ac:graphicFrameMkLst>
            <pc:docMk/>
            <pc:sldMk cId="3507994200" sldId="266"/>
            <ac:graphicFrameMk id="3" creationId="{5517481D-125C-78C4-66E6-E45A74DF73D0}"/>
          </ac:graphicFrameMkLst>
        </pc:graphicFrameChg>
      </pc:sldChg>
      <pc:sldChg chg="addSp modSp new">
        <pc:chgData name="Olivia Franklin" userId="S::ofrankl1@students.kennesaw.edu::149a40e1-43b2-483c-ab38-d0e1d527f429" providerId="AD" clId="Web-{559AB487-A7C3-1247-9ED9-962F0574EB0C}" dt="2024-10-03T19:49:42.498" v="489" actId="1076"/>
        <pc:sldMkLst>
          <pc:docMk/>
          <pc:sldMk cId="1467115025" sldId="267"/>
        </pc:sldMkLst>
        <pc:spChg chg="add mod">
          <ac:chgData name="Olivia Franklin" userId="S::ofrankl1@students.kennesaw.edu::149a40e1-43b2-483c-ab38-d0e1d527f429" providerId="AD" clId="Web-{559AB487-A7C3-1247-9ED9-962F0574EB0C}" dt="2024-10-03T19:49:42.498" v="489" actId="1076"/>
          <ac:spMkLst>
            <pc:docMk/>
            <pc:sldMk cId="1467115025" sldId="267"/>
            <ac:spMk id="4" creationId="{726A2772-CD7D-F7E2-D946-340929F0B14D}"/>
          </ac:spMkLst>
        </pc:spChg>
        <pc:graphicFrameChg chg="add mod modGraphic">
          <ac:chgData name="Olivia Franklin" userId="S::ofrankl1@students.kennesaw.edu::149a40e1-43b2-483c-ab38-d0e1d527f429" providerId="AD" clId="Web-{559AB487-A7C3-1247-9ED9-962F0574EB0C}" dt="2024-10-03T19:36:15.014" v="279"/>
          <ac:graphicFrameMkLst>
            <pc:docMk/>
            <pc:sldMk cId="1467115025" sldId="267"/>
            <ac:graphicFrameMk id="3" creationId="{AE507BB7-5187-1F08-D6B6-73F0AC2B30D5}"/>
          </ac:graphicFrameMkLst>
        </pc:graphicFrameChg>
      </pc:sldChg>
      <pc:sldChg chg="addSp delSp modSp new mod setBg">
        <pc:chgData name="Olivia Franklin" userId="S::ofrankl1@students.kennesaw.edu::149a40e1-43b2-483c-ab38-d0e1d527f429" providerId="AD" clId="Web-{559AB487-A7C3-1247-9ED9-962F0574EB0C}" dt="2024-10-03T19:49:14.716" v="484" actId="1076"/>
        <pc:sldMkLst>
          <pc:docMk/>
          <pc:sldMk cId="1692873488" sldId="268"/>
        </pc:sldMkLst>
        <pc:spChg chg="add del mod">
          <ac:chgData name="Olivia Franklin" userId="S::ofrankl1@students.kennesaw.edu::149a40e1-43b2-483c-ab38-d0e1d527f429" providerId="AD" clId="Web-{559AB487-A7C3-1247-9ED9-962F0574EB0C}" dt="2024-10-03T19:37:49.674" v="360"/>
          <ac:spMkLst>
            <pc:docMk/>
            <pc:sldMk cId="1692873488" sldId="268"/>
            <ac:spMk id="4" creationId="{393DE3BD-DF71-C60B-BE4B-ECCE16BB27C9}"/>
          </ac:spMkLst>
        </pc:spChg>
        <pc:spChg chg="add mod">
          <ac:chgData name="Olivia Franklin" userId="S::ofrankl1@students.kennesaw.edu::149a40e1-43b2-483c-ab38-d0e1d527f429" providerId="AD" clId="Web-{559AB487-A7C3-1247-9ED9-962F0574EB0C}" dt="2024-10-03T19:49:03.169" v="482" actId="1076"/>
          <ac:spMkLst>
            <pc:docMk/>
            <pc:sldMk cId="1692873488" sldId="268"/>
            <ac:spMk id="5" creationId="{2E67FAC9-D52D-E898-9B02-9D6744BB7830}"/>
          </ac:spMkLst>
        </pc:spChg>
        <pc:graphicFrameChg chg="add mod modGraphic">
          <ac:chgData name="Olivia Franklin" userId="S::ofrankl1@students.kennesaw.edu::149a40e1-43b2-483c-ab38-d0e1d527f429" providerId="AD" clId="Web-{559AB487-A7C3-1247-9ED9-962F0574EB0C}" dt="2024-10-03T19:49:14.716" v="484" actId="1076"/>
          <ac:graphicFrameMkLst>
            <pc:docMk/>
            <pc:sldMk cId="1692873488" sldId="268"/>
            <ac:graphicFrameMk id="3" creationId="{EB541F11-1564-C779-E014-E207F6109535}"/>
          </ac:graphicFrameMkLst>
        </pc:graphicFrameChg>
      </pc:sldChg>
      <pc:sldChg chg="addSp delSp modSp new mod setBg">
        <pc:chgData name="Olivia Franklin" userId="S::ofrankl1@students.kennesaw.edu::149a40e1-43b2-483c-ab38-d0e1d527f429" providerId="AD" clId="Web-{559AB487-A7C3-1247-9ED9-962F0574EB0C}" dt="2024-10-03T19:47:50.931" v="465" actId="20577"/>
        <pc:sldMkLst>
          <pc:docMk/>
          <pc:sldMk cId="573936446" sldId="269"/>
        </pc:sldMkLst>
        <pc:spChg chg="add del mod">
          <ac:chgData name="Olivia Franklin" userId="S::ofrankl1@students.kennesaw.edu::149a40e1-43b2-483c-ab38-d0e1d527f429" providerId="AD" clId="Web-{559AB487-A7C3-1247-9ED9-962F0574EB0C}" dt="2024-10-03T19:43:38.031" v="407"/>
          <ac:spMkLst>
            <pc:docMk/>
            <pc:sldMk cId="573936446" sldId="269"/>
            <ac:spMk id="4" creationId="{69CAF60B-5805-4F55-BEF3-71CD1529E9A9}"/>
          </ac:spMkLst>
        </pc:spChg>
        <pc:spChg chg="add mod">
          <ac:chgData name="Olivia Franklin" userId="S::ofrankl1@students.kennesaw.edu::149a40e1-43b2-483c-ab38-d0e1d527f429" providerId="AD" clId="Web-{559AB487-A7C3-1247-9ED9-962F0574EB0C}" dt="2024-10-03T19:47:50.931" v="465" actId="20577"/>
          <ac:spMkLst>
            <pc:docMk/>
            <pc:sldMk cId="573936446" sldId="269"/>
            <ac:spMk id="5" creationId="{43EAF8AF-768E-1955-F723-BE16BDCC08A3}"/>
          </ac:spMkLst>
        </pc:spChg>
        <pc:graphicFrameChg chg="add mod modGraphic">
          <ac:chgData name="Olivia Franklin" userId="S::ofrankl1@students.kennesaw.edu::149a40e1-43b2-483c-ab38-d0e1d527f429" providerId="AD" clId="Web-{559AB487-A7C3-1247-9ED9-962F0574EB0C}" dt="2024-10-03T19:41:53.121" v="403"/>
          <ac:graphicFrameMkLst>
            <pc:docMk/>
            <pc:sldMk cId="573936446" sldId="269"/>
            <ac:graphicFrameMk id="3" creationId="{0D972D99-B6E4-BDF4-8AD5-1603F6E07F1E}"/>
          </ac:graphicFrameMkLst>
        </pc:graphicFrameChg>
      </pc:sldChg>
      <pc:sldChg chg="addSp delSp modSp new">
        <pc:chgData name="Olivia Franklin" userId="S::ofrankl1@students.kennesaw.edu::149a40e1-43b2-483c-ab38-d0e1d527f429" providerId="AD" clId="Web-{559AB487-A7C3-1247-9ED9-962F0574EB0C}" dt="2024-10-03T19:46:57.273" v="450" actId="20577"/>
        <pc:sldMkLst>
          <pc:docMk/>
          <pc:sldMk cId="4027669644" sldId="270"/>
        </pc:sldMkLst>
        <pc:spChg chg="add del mod">
          <ac:chgData name="Olivia Franklin" userId="S::ofrankl1@students.kennesaw.edu::149a40e1-43b2-483c-ab38-d0e1d527f429" providerId="AD" clId="Web-{559AB487-A7C3-1247-9ED9-962F0574EB0C}" dt="2024-10-03T19:46:07.146" v="435"/>
          <ac:spMkLst>
            <pc:docMk/>
            <pc:sldMk cId="4027669644" sldId="270"/>
            <ac:spMk id="4" creationId="{D0AC1BC5-A1B4-A2EF-405E-75E3C1DCF6A8}"/>
          </ac:spMkLst>
        </pc:spChg>
        <pc:spChg chg="add mod">
          <ac:chgData name="Olivia Franklin" userId="S::ofrankl1@students.kennesaw.edu::149a40e1-43b2-483c-ab38-d0e1d527f429" providerId="AD" clId="Web-{559AB487-A7C3-1247-9ED9-962F0574EB0C}" dt="2024-10-03T19:46:57.273" v="450" actId="20577"/>
          <ac:spMkLst>
            <pc:docMk/>
            <pc:sldMk cId="4027669644" sldId="270"/>
            <ac:spMk id="7" creationId="{4E7F8C17-F1E5-60B5-1808-8DD912A465E5}"/>
          </ac:spMkLst>
        </pc:spChg>
        <pc:graphicFrameChg chg="add del mod">
          <ac:chgData name="Olivia Franklin" userId="S::ofrankl1@students.kennesaw.edu::149a40e1-43b2-483c-ab38-d0e1d527f429" providerId="AD" clId="Web-{559AB487-A7C3-1247-9ED9-962F0574EB0C}" dt="2024-10-03T19:46:19.772" v="436"/>
          <ac:graphicFrameMkLst>
            <pc:docMk/>
            <pc:sldMk cId="4027669644" sldId="270"/>
            <ac:graphicFrameMk id="3" creationId="{D7CC4B53-9B92-4EBB-D863-CEC1FC167358}"/>
          </ac:graphicFrameMkLst>
        </pc:graphicFrameChg>
        <pc:graphicFrameChg chg="add mod modGraphic">
          <ac:chgData name="Olivia Franklin" userId="S::ofrankl1@students.kennesaw.edu::149a40e1-43b2-483c-ab38-d0e1d527f429" providerId="AD" clId="Web-{559AB487-A7C3-1247-9ED9-962F0574EB0C}" dt="2024-10-03T19:46:54.429" v="447" actId="1076"/>
          <ac:graphicFrameMkLst>
            <pc:docMk/>
            <pc:sldMk cId="4027669644" sldId="270"/>
            <ac:graphicFrameMk id="6" creationId="{A3E8DB05-3176-C5F3-3716-1FD2747EB482}"/>
          </ac:graphicFrameMkLst>
        </pc:graphicFrameChg>
      </pc:sldChg>
      <pc:sldChg chg="addSp modSp new">
        <pc:chgData name="Olivia Franklin" userId="S::ofrankl1@students.kennesaw.edu::149a40e1-43b2-483c-ab38-d0e1d527f429" providerId="AD" clId="Web-{559AB487-A7C3-1247-9ED9-962F0574EB0C}" dt="2024-10-03T19:45:56.287" v="434" actId="20577"/>
        <pc:sldMkLst>
          <pc:docMk/>
          <pc:sldMk cId="2137326164" sldId="271"/>
        </pc:sldMkLst>
        <pc:spChg chg="add mod">
          <ac:chgData name="Olivia Franklin" userId="S::ofrankl1@students.kennesaw.edu::149a40e1-43b2-483c-ab38-d0e1d527f429" providerId="AD" clId="Web-{559AB487-A7C3-1247-9ED9-962F0574EB0C}" dt="2024-10-03T19:45:56.287" v="434" actId="20577"/>
          <ac:spMkLst>
            <pc:docMk/>
            <pc:sldMk cId="2137326164" sldId="271"/>
            <ac:spMk id="4" creationId="{9B45E882-5225-8134-AFE0-D34C7738BA7A}"/>
          </ac:spMkLst>
        </pc:spChg>
        <pc:graphicFrameChg chg="add mod modGraphic">
          <ac:chgData name="Olivia Franklin" userId="S::ofrankl1@students.kennesaw.edu::149a40e1-43b2-483c-ab38-d0e1d527f429" providerId="AD" clId="Web-{559AB487-A7C3-1247-9ED9-962F0574EB0C}" dt="2024-10-03T19:45:42.052" v="429"/>
          <ac:graphicFrameMkLst>
            <pc:docMk/>
            <pc:sldMk cId="2137326164" sldId="271"/>
            <ac:graphicFrameMk id="3" creationId="{766B1DCE-8AFC-69AF-6535-4EEA4DB70B5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1BFBA-8F43-4B51-923A-739803C8066A}" type="datetimeFigureOut">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0BD7E-D979-42B0-8427-79AF785FB46E}" type="slidenum">
              <a:t>‹#›</a:t>
            </a:fld>
            <a:endParaRPr lang="en-US"/>
          </a:p>
        </p:txBody>
      </p:sp>
    </p:spTree>
    <p:extLst>
      <p:ext uri="{BB962C8B-B14F-4D97-AF65-F5344CB8AC3E}">
        <p14:creationId xmlns:p14="http://schemas.microsoft.com/office/powerpoint/2010/main" val="677749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t>2 bio parents in the home is influential when youth are younger and likely still in the home, whereas once they get older, it is no longer as significant for desistance. </a:t>
            </a:r>
          </a:p>
          <a:p>
            <a:pPr marL="171450" indent="-171450">
              <a:buFont typeface="Calibri"/>
              <a:buChar char="-"/>
            </a:pPr>
            <a:r>
              <a:rPr lang="en-US" dirty="0"/>
              <a:t>However, at baseline, even when controlling for parental warmth, family structure still seems to matter and be significant. </a:t>
            </a:r>
          </a:p>
          <a:p>
            <a:pPr marL="171450" indent="-171450">
              <a:buFont typeface="Calibri"/>
              <a:buChar char="-"/>
            </a:pPr>
            <a:r>
              <a:rPr lang="en-US" dirty="0"/>
              <a:t>Although high warmth in home was not significant at the .05 level at baseline, it approached significance, and it was significant at 3 years. </a:t>
            </a:r>
          </a:p>
          <a:p>
            <a:pPr marL="171450" indent="-171450">
              <a:buFont typeface="Calibri"/>
              <a:buChar char="-"/>
            </a:pPr>
            <a:r>
              <a:rPr lang="en-US" dirty="0"/>
              <a:t>This suggests the high parental warmth may have more lasting effects than family structure.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E90BD7E-D979-42B0-8427-79AF785FB46E}" type="slidenum">
              <a:t>12</a:t>
            </a:fld>
            <a:endParaRPr lang="en-US"/>
          </a:p>
        </p:txBody>
      </p:sp>
    </p:spTree>
    <p:extLst>
      <p:ext uri="{BB962C8B-B14F-4D97-AF65-F5344CB8AC3E}">
        <p14:creationId xmlns:p14="http://schemas.microsoft.com/office/powerpoint/2010/main" val="251927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5388" y="1092784"/>
            <a:ext cx="7089962"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425388" y="2952540"/>
            <a:ext cx="7089962"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4CED90-F502-4641-A266-2613A07AD338}"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4BF4E-A8F6-9D43-8991-E0753F64AB1E}" type="slidenum">
              <a:rPr lang="en-US" smtClean="0"/>
              <a:t>‹#›</a:t>
            </a:fld>
            <a:endParaRPr lang="en-US"/>
          </a:p>
        </p:txBody>
      </p:sp>
    </p:spTree>
    <p:extLst>
      <p:ext uri="{BB962C8B-B14F-4D97-AF65-F5344CB8AC3E}">
        <p14:creationId xmlns:p14="http://schemas.microsoft.com/office/powerpoint/2010/main" val="3213994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25387" y="342900"/>
            <a:ext cx="7089963" cy="120015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4532856" y="1614770"/>
            <a:ext cx="3982494" cy="249106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25388" y="1614770"/>
            <a:ext cx="2799096" cy="249106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4CED90-F502-4641-A266-2613A07AD338}"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4BF4E-A8F6-9D43-8991-E0753F64AB1E}" type="slidenum">
              <a:rPr lang="en-US" smtClean="0"/>
              <a:t>‹#›</a:t>
            </a:fld>
            <a:endParaRPr lang="en-US"/>
          </a:p>
        </p:txBody>
      </p:sp>
    </p:spTree>
    <p:extLst>
      <p:ext uri="{BB962C8B-B14F-4D97-AF65-F5344CB8AC3E}">
        <p14:creationId xmlns:p14="http://schemas.microsoft.com/office/powerpoint/2010/main" val="1173512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25387" y="342900"/>
            <a:ext cx="7089963" cy="1200150"/>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4903694" y="1667435"/>
            <a:ext cx="3611656" cy="272835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425387" y="1667434"/>
            <a:ext cx="3146613" cy="272835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4CED90-F502-4641-A266-2613A07AD338}"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4BF4E-A8F6-9D43-8991-E0753F64AB1E}" type="slidenum">
              <a:rPr lang="en-US" smtClean="0"/>
              <a:t>‹#›</a:t>
            </a:fld>
            <a:endParaRPr lang="en-US"/>
          </a:p>
        </p:txBody>
      </p:sp>
    </p:spTree>
    <p:extLst>
      <p:ext uri="{BB962C8B-B14F-4D97-AF65-F5344CB8AC3E}">
        <p14:creationId xmlns:p14="http://schemas.microsoft.com/office/powerpoint/2010/main" val="247796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25388" y="102393"/>
            <a:ext cx="7089962" cy="994172"/>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CED90-F502-4641-A266-2613A07AD338}"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4BF4E-A8F6-9D43-8991-E0753F64AB1E}" type="slidenum">
              <a:rPr lang="en-US" smtClean="0"/>
              <a:t>‹#›</a:t>
            </a:fld>
            <a:endParaRPr lang="en-US"/>
          </a:p>
        </p:txBody>
      </p:sp>
    </p:spTree>
    <p:extLst>
      <p:ext uri="{BB962C8B-B14F-4D97-AF65-F5344CB8AC3E}">
        <p14:creationId xmlns:p14="http://schemas.microsoft.com/office/powerpoint/2010/main" val="2051498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425388" y="273844"/>
            <a:ext cx="5003987" cy="43588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84CED90-F502-4641-A266-2613A07AD338}"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4BF4E-A8F6-9D43-8991-E0753F64AB1E}" type="slidenum">
              <a:rPr lang="en-US" smtClean="0"/>
              <a:t>‹#›</a:t>
            </a:fld>
            <a:endParaRPr lang="en-US"/>
          </a:p>
        </p:txBody>
      </p:sp>
    </p:spTree>
    <p:extLst>
      <p:ext uri="{BB962C8B-B14F-4D97-AF65-F5344CB8AC3E}">
        <p14:creationId xmlns:p14="http://schemas.microsoft.com/office/powerpoint/2010/main" val="221996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CED90-F502-4641-A266-2613A07AD338}"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4BF4E-A8F6-9D43-8991-E0753F64AB1E}" type="slidenum">
              <a:rPr lang="en-US" smtClean="0"/>
              <a:t>‹#›</a:t>
            </a:fld>
            <a:endParaRPr lang="en-US"/>
          </a:p>
        </p:txBody>
      </p:sp>
    </p:spTree>
    <p:extLst>
      <p:ext uri="{BB962C8B-B14F-4D97-AF65-F5344CB8AC3E}">
        <p14:creationId xmlns:p14="http://schemas.microsoft.com/office/powerpoint/2010/main" val="207351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5388" y="1282304"/>
            <a:ext cx="7089962" cy="2139553"/>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1425388" y="3442098"/>
            <a:ext cx="7089962"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84CED90-F502-4641-A266-2613A07AD338}"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4BF4E-A8F6-9D43-8991-E0753F64AB1E}" type="slidenum">
              <a:rPr lang="en-US" smtClean="0"/>
              <a:t>‹#›</a:t>
            </a:fld>
            <a:endParaRPr lang="en-US"/>
          </a:p>
        </p:txBody>
      </p:sp>
    </p:spTree>
    <p:extLst>
      <p:ext uri="{BB962C8B-B14F-4D97-AF65-F5344CB8AC3E}">
        <p14:creationId xmlns:p14="http://schemas.microsoft.com/office/powerpoint/2010/main" val="343092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25388" y="102393"/>
            <a:ext cx="7089962" cy="994172"/>
          </a:xfrm>
        </p:spPr>
        <p:txBody>
          <a:bodyPr/>
          <a:lstStyle/>
          <a:p>
            <a:r>
              <a:rPr lang="en-US" dirty="0"/>
              <a:t>Click to edit Master title style</a:t>
            </a:r>
          </a:p>
        </p:txBody>
      </p:sp>
      <p:sp>
        <p:nvSpPr>
          <p:cNvPr id="3" name="Content Placeholder 2"/>
          <p:cNvSpPr>
            <a:spLocks noGrp="1"/>
          </p:cNvSpPr>
          <p:nvPr>
            <p:ph sz="half" idx="1"/>
          </p:nvPr>
        </p:nvSpPr>
        <p:spPr>
          <a:xfrm>
            <a:off x="1425388" y="1646482"/>
            <a:ext cx="3089462" cy="254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6482"/>
            <a:ext cx="3886200" cy="254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4CED90-F502-4641-A266-2613A07AD338}"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4BF4E-A8F6-9D43-8991-E0753F64AB1E}" type="slidenum">
              <a:rPr lang="en-US" smtClean="0"/>
              <a:t>‹#›</a:t>
            </a:fld>
            <a:endParaRPr lang="en-US"/>
          </a:p>
        </p:txBody>
      </p:sp>
    </p:spTree>
    <p:extLst>
      <p:ext uri="{BB962C8B-B14F-4D97-AF65-F5344CB8AC3E}">
        <p14:creationId xmlns:p14="http://schemas.microsoft.com/office/powerpoint/2010/main" val="2299217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25388" y="34981"/>
            <a:ext cx="7091153" cy="1202948"/>
          </a:xfrm>
        </p:spPr>
        <p:txBody>
          <a:bodyPr/>
          <a:lstStyle/>
          <a:p>
            <a:r>
              <a:rPr lang="en-US" dirty="0"/>
              <a:t>Click to edit Master title style</a:t>
            </a:r>
          </a:p>
        </p:txBody>
      </p:sp>
      <p:sp>
        <p:nvSpPr>
          <p:cNvPr id="3" name="Text Placeholder 2"/>
          <p:cNvSpPr>
            <a:spLocks noGrp="1"/>
          </p:cNvSpPr>
          <p:nvPr>
            <p:ph type="body" idx="1"/>
          </p:nvPr>
        </p:nvSpPr>
        <p:spPr>
          <a:xfrm>
            <a:off x="1425387" y="1260872"/>
            <a:ext cx="342586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425387" y="1878806"/>
            <a:ext cx="3425867" cy="2763441"/>
          </a:xfrm>
        </p:spPr>
        <p:txBody>
          <a:bodyPr/>
          <a:lstStyle>
            <a:lvl1pPr>
              <a:defRPr sz="1800"/>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91953" y="1260872"/>
            <a:ext cx="342586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91953" y="1878806"/>
            <a:ext cx="3425868" cy="2763441"/>
          </a:xfrm>
        </p:spPr>
        <p:txBody>
          <a:bodyPr/>
          <a:lstStyle>
            <a:lvl1pPr>
              <a:defRPr sz="1800"/>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84CED90-F502-4641-A266-2613A07AD338}" type="datetimeFigureOut">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34BF4E-A8F6-9D43-8991-E0753F64AB1E}" type="slidenum">
              <a:rPr lang="en-US" smtClean="0"/>
              <a:t>‹#›</a:t>
            </a:fld>
            <a:endParaRPr lang="en-US"/>
          </a:p>
        </p:txBody>
      </p:sp>
    </p:spTree>
    <p:extLst>
      <p:ext uri="{BB962C8B-B14F-4D97-AF65-F5344CB8AC3E}">
        <p14:creationId xmlns:p14="http://schemas.microsoft.com/office/powerpoint/2010/main" val="79508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25388" y="102393"/>
            <a:ext cx="7089962" cy="994172"/>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84CED90-F502-4641-A266-2613A07AD338}" type="datetimeFigureOut">
              <a:rPr lang="en-US" smtClean="0"/>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34BF4E-A8F6-9D43-8991-E0753F64AB1E}" type="slidenum">
              <a:rPr lang="en-US" smtClean="0"/>
              <a:t>‹#›</a:t>
            </a:fld>
            <a:endParaRPr lang="en-US"/>
          </a:p>
        </p:txBody>
      </p:sp>
    </p:spTree>
    <p:extLst>
      <p:ext uri="{BB962C8B-B14F-4D97-AF65-F5344CB8AC3E}">
        <p14:creationId xmlns:p14="http://schemas.microsoft.com/office/powerpoint/2010/main" val="103234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36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Bar">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12E2D8-00CB-5140-BB91-9493BB5661E3}"/>
              </a:ext>
            </a:extLst>
          </p:cNvPr>
          <p:cNvSpPr/>
          <p:nvPr userDrawn="1"/>
        </p:nvSpPr>
        <p:spPr>
          <a:xfrm>
            <a:off x="-1" y="0"/>
            <a:ext cx="1110953"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66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18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5388" y="102393"/>
            <a:ext cx="7089962"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25388" y="1676399"/>
            <a:ext cx="7089962" cy="29563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25388" y="4767263"/>
            <a:ext cx="1882588"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84CED90-F502-4641-A266-2613A07AD338}" type="datetimeFigureOut">
              <a:rPr lang="en-US" smtClean="0"/>
              <a:t>10/4/2024</a:t>
            </a:fld>
            <a:endParaRPr lang="en-US"/>
          </a:p>
        </p:txBody>
      </p:sp>
      <p:sp>
        <p:nvSpPr>
          <p:cNvPr id="5" name="Footer Placeholder 4"/>
          <p:cNvSpPr>
            <a:spLocks noGrp="1"/>
          </p:cNvSpPr>
          <p:nvPr>
            <p:ph type="ftr" sz="quarter" idx="3"/>
          </p:nvPr>
        </p:nvSpPr>
        <p:spPr>
          <a:xfrm>
            <a:off x="3523129" y="4767263"/>
            <a:ext cx="2591921"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4BF4E-A8F6-9D43-8991-E0753F64AB1E}" type="slidenum">
              <a:rPr lang="en-US" smtClean="0"/>
              <a:t>‹#›</a:t>
            </a:fld>
            <a:endParaRPr lang="en-US"/>
          </a:p>
        </p:txBody>
      </p:sp>
    </p:spTree>
    <p:extLst>
      <p:ext uri="{BB962C8B-B14F-4D97-AF65-F5344CB8AC3E}">
        <p14:creationId xmlns:p14="http://schemas.microsoft.com/office/powerpoint/2010/main" val="763898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73"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C2BCB-C041-444D-BD7B-C9C0A2650491}"/>
              </a:ext>
            </a:extLst>
          </p:cNvPr>
          <p:cNvSpPr>
            <a:spLocks noGrp="1"/>
          </p:cNvSpPr>
          <p:nvPr>
            <p:ph type="ctrTitle"/>
          </p:nvPr>
        </p:nvSpPr>
        <p:spPr>
          <a:xfrm>
            <a:off x="1425388" y="1845138"/>
            <a:ext cx="7089962" cy="1790700"/>
          </a:xfrm>
        </p:spPr>
        <p:txBody>
          <a:bodyPr>
            <a:noAutofit/>
          </a:bodyPr>
          <a:lstStyle/>
          <a:p>
            <a:r>
              <a:rPr lang="en-US" sz="3200" dirty="0">
                <a:ea typeface="+mj-lt"/>
                <a:cs typeface="+mj-lt"/>
              </a:rPr>
              <a:t>The Impact of Adverse Childhood Experiences on Later Desistance Among Serious Juvenile Offenders from an Alternative Family Composition </a:t>
            </a:r>
            <a:endParaRPr lang="en-US" sz="3200" dirty="0">
              <a:ea typeface="Calibri Light"/>
              <a:cs typeface="Calibri Light"/>
            </a:endParaRPr>
          </a:p>
        </p:txBody>
      </p:sp>
      <p:sp>
        <p:nvSpPr>
          <p:cNvPr id="3" name="Subtitle 2">
            <a:extLst>
              <a:ext uri="{FF2B5EF4-FFF2-40B4-BE49-F238E27FC236}">
                <a16:creationId xmlns:a16="http://schemas.microsoft.com/office/drawing/2014/main" id="{C30436E9-7C4D-E64E-B98F-03178A182641}"/>
              </a:ext>
            </a:extLst>
          </p:cNvPr>
          <p:cNvSpPr>
            <a:spLocks noGrp="1"/>
          </p:cNvSpPr>
          <p:nvPr>
            <p:ph type="subTitle" idx="1"/>
          </p:nvPr>
        </p:nvSpPr>
        <p:spPr>
          <a:xfrm>
            <a:off x="1425388" y="3820641"/>
            <a:ext cx="7089962" cy="1241822"/>
          </a:xfrm>
        </p:spPr>
        <p:txBody>
          <a:bodyPr vert="horz" lIns="91440" tIns="45720" rIns="91440" bIns="45720" rtlCol="0" anchor="t">
            <a:normAutofit/>
          </a:bodyPr>
          <a:lstStyle/>
          <a:p>
            <a:r>
              <a:rPr lang="en-US" sz="2800" dirty="0">
                <a:ea typeface="Calibri"/>
                <a:cs typeface="Calibri"/>
              </a:rPr>
              <a:t>Olivia Franklin, B.S.</a:t>
            </a:r>
            <a:endParaRPr lang="en-US" sz="2800" dirty="0"/>
          </a:p>
        </p:txBody>
      </p:sp>
    </p:spTree>
    <p:extLst>
      <p:ext uri="{BB962C8B-B14F-4D97-AF65-F5344CB8AC3E}">
        <p14:creationId xmlns:p14="http://schemas.microsoft.com/office/powerpoint/2010/main" val="2651357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B541F11-1564-C779-E014-E207F6109535}"/>
              </a:ext>
            </a:extLst>
          </p:cNvPr>
          <p:cNvGraphicFramePr>
            <a:graphicFrameLocks noGrp="1"/>
          </p:cNvGraphicFramePr>
          <p:nvPr>
            <p:extLst>
              <p:ext uri="{D42A27DB-BD31-4B8C-83A1-F6EECF244321}">
                <p14:modId xmlns:p14="http://schemas.microsoft.com/office/powerpoint/2010/main" val="2241193059"/>
              </p:ext>
            </p:extLst>
          </p:nvPr>
        </p:nvGraphicFramePr>
        <p:xfrm>
          <a:off x="1367259" y="426816"/>
          <a:ext cx="7415785" cy="4415888"/>
        </p:xfrm>
        <a:graphic>
          <a:graphicData uri="http://schemas.openxmlformats.org/drawingml/2006/table">
            <a:tbl>
              <a:tblPr firstRow="1" bandRow="1">
                <a:solidFill>
                  <a:srgbClr val="F7F7F7"/>
                </a:solidFill>
                <a:tableStyleId>{5C22544A-7EE6-4342-B048-85BDC9FD1C3A}</a:tableStyleId>
              </a:tblPr>
              <a:tblGrid>
                <a:gridCol w="2542206">
                  <a:extLst>
                    <a:ext uri="{9D8B030D-6E8A-4147-A177-3AD203B41FA5}">
                      <a16:colId xmlns:a16="http://schemas.microsoft.com/office/drawing/2014/main" val="1445322011"/>
                    </a:ext>
                  </a:extLst>
                </a:gridCol>
                <a:gridCol w="1660205">
                  <a:extLst>
                    <a:ext uri="{9D8B030D-6E8A-4147-A177-3AD203B41FA5}">
                      <a16:colId xmlns:a16="http://schemas.microsoft.com/office/drawing/2014/main" val="2116421460"/>
                    </a:ext>
                  </a:extLst>
                </a:gridCol>
                <a:gridCol w="1695398">
                  <a:extLst>
                    <a:ext uri="{9D8B030D-6E8A-4147-A177-3AD203B41FA5}">
                      <a16:colId xmlns:a16="http://schemas.microsoft.com/office/drawing/2014/main" val="2055504039"/>
                    </a:ext>
                  </a:extLst>
                </a:gridCol>
                <a:gridCol w="1517976">
                  <a:extLst>
                    <a:ext uri="{9D8B030D-6E8A-4147-A177-3AD203B41FA5}">
                      <a16:colId xmlns:a16="http://schemas.microsoft.com/office/drawing/2014/main" val="123291696"/>
                    </a:ext>
                  </a:extLst>
                </a:gridCol>
              </a:tblGrid>
              <a:tr h="361200">
                <a:tc>
                  <a:txBody>
                    <a:bodyPr/>
                    <a:lstStyle/>
                    <a:p>
                      <a:pPr rtl="0" fontAlgn="base">
                        <a:lnSpc>
                          <a:spcPts val="1308"/>
                        </a:lnSpc>
                      </a:pPr>
                      <a:r>
                        <a:rPr lang="en-US" sz="600" b="1" cap="all" spc="60">
                          <a:solidFill>
                            <a:schemeClr val="tx1"/>
                          </a:solidFill>
                          <a:effectLst/>
                          <a:latin typeface="Aptos"/>
                        </a:rPr>
                        <a:t>Independent Variable (Case) </a:t>
                      </a:r>
                    </a:p>
                  </a:txBody>
                  <a:tcPr marL="63741" marR="63741" marT="63741" marB="63741">
                    <a:lnL w="12700" cmpd="sng">
                      <a:noFill/>
                    </a:lnL>
                    <a:lnR w="12700" cmpd="sng">
                      <a:noFill/>
                    </a:lnR>
                    <a:lnT w="12700" cmpd="sng">
                      <a:noFill/>
                    </a:lnT>
                    <a:lnB w="38100" cmpd="sng">
                      <a:noFill/>
                    </a:lnB>
                    <a:noFill/>
                  </a:tcPr>
                </a:tc>
                <a:tc>
                  <a:txBody>
                    <a:bodyPr/>
                    <a:lstStyle/>
                    <a:p>
                      <a:pPr rtl="0" fontAlgn="base">
                        <a:lnSpc>
                          <a:spcPts val="1308"/>
                        </a:lnSpc>
                      </a:pPr>
                      <a:r>
                        <a:rPr lang="en-US" sz="600" b="1" cap="all" spc="60">
                          <a:solidFill>
                            <a:schemeClr val="tx1"/>
                          </a:solidFill>
                          <a:effectLst/>
                          <a:latin typeface="Aptos"/>
                        </a:rPr>
                        <a:t>Desistance Percent No (n) </a:t>
                      </a:r>
                    </a:p>
                  </a:txBody>
                  <a:tcPr marL="63741" marR="63741" marT="63741" marB="63741">
                    <a:lnL w="12700" cmpd="sng">
                      <a:noFill/>
                    </a:lnL>
                    <a:lnR w="12700" cmpd="sng">
                      <a:noFill/>
                    </a:lnR>
                    <a:lnT w="12700" cmpd="sng">
                      <a:noFill/>
                    </a:lnT>
                    <a:lnB w="38100" cmpd="sng">
                      <a:noFill/>
                    </a:lnB>
                    <a:noFill/>
                  </a:tcPr>
                </a:tc>
                <a:tc>
                  <a:txBody>
                    <a:bodyPr/>
                    <a:lstStyle/>
                    <a:p>
                      <a:pPr rtl="0" fontAlgn="base">
                        <a:lnSpc>
                          <a:spcPts val="1308"/>
                        </a:lnSpc>
                      </a:pPr>
                      <a:r>
                        <a:rPr lang="en-US" sz="600" b="1" cap="all" spc="60">
                          <a:solidFill>
                            <a:schemeClr val="tx1"/>
                          </a:solidFill>
                          <a:effectLst/>
                          <a:latin typeface="Aptos"/>
                        </a:rPr>
                        <a:t>Desistance Percent Yes (n) </a:t>
                      </a:r>
                    </a:p>
                  </a:txBody>
                  <a:tcPr marL="63741" marR="63741" marT="63741" marB="63741">
                    <a:lnL w="12700" cmpd="sng">
                      <a:noFill/>
                    </a:lnL>
                    <a:lnR w="12700" cmpd="sng">
                      <a:noFill/>
                    </a:lnR>
                    <a:lnT w="12700" cmpd="sng">
                      <a:noFill/>
                    </a:lnT>
                    <a:lnB w="38100" cmpd="sng">
                      <a:noFill/>
                    </a:lnB>
                    <a:noFill/>
                  </a:tcPr>
                </a:tc>
                <a:tc>
                  <a:txBody>
                    <a:bodyPr/>
                    <a:lstStyle/>
                    <a:p>
                      <a:pPr rtl="0" fontAlgn="base">
                        <a:lnSpc>
                          <a:spcPts val="1308"/>
                        </a:lnSpc>
                      </a:pPr>
                      <a:r>
                        <a:rPr lang="en-US" sz="600" b="1" cap="all" spc="60">
                          <a:solidFill>
                            <a:schemeClr val="tx1"/>
                          </a:solidFill>
                          <a:effectLst/>
                          <a:latin typeface="Aptos"/>
                        </a:rPr>
                        <a:t>Pearson Chi-Square </a:t>
                      </a:r>
                    </a:p>
                  </a:txBody>
                  <a:tcPr marL="63741" marR="63741" marT="63741" marB="63741">
                    <a:lnL w="12700" cmpd="sng">
                      <a:noFill/>
                    </a:lnL>
                    <a:lnR w="12700" cmpd="sng">
                      <a:noFill/>
                    </a:lnR>
                    <a:lnT w="12700" cmpd="sng">
                      <a:noFill/>
                    </a:lnT>
                    <a:lnB w="38100" cmpd="sng">
                      <a:noFill/>
                    </a:lnB>
                    <a:noFill/>
                  </a:tcPr>
                </a:tc>
                <a:extLst>
                  <a:ext uri="{0D108BD9-81ED-4DB2-BD59-A6C34878D82A}">
                    <a16:rowId xmlns:a16="http://schemas.microsoft.com/office/drawing/2014/main" val="3107623500"/>
                  </a:ext>
                </a:extLst>
              </a:tr>
              <a:tr h="213772">
                <a:tc>
                  <a:txBody>
                    <a:bodyPr/>
                    <a:lstStyle/>
                    <a:p>
                      <a:pPr rtl="0" fontAlgn="base">
                        <a:lnSpc>
                          <a:spcPts val="1308"/>
                        </a:lnSpc>
                      </a:pPr>
                      <a:r>
                        <a:rPr lang="en-US" sz="800" b="1" cap="none" spc="0" dirty="0">
                          <a:solidFill>
                            <a:schemeClr val="tx1"/>
                          </a:solidFill>
                          <a:effectLst/>
                          <a:latin typeface="Aptos"/>
                        </a:rPr>
                        <a:t>Two Bio Parents (Yes) </a:t>
                      </a:r>
                    </a:p>
                  </a:txBody>
                  <a:tcPr marL="30985" marR="30985" marT="21247" marB="42494">
                    <a:lnL w="12700" cmpd="sng">
                      <a:noFill/>
                      <a:prstDash val="solid"/>
                    </a:lnL>
                    <a:lnR w="12700" cmpd="sng">
                      <a:noFill/>
                      <a:prstDash val="solid"/>
                    </a:lnR>
                    <a:lnT w="38100" cmpd="sng">
                      <a:noFill/>
                    </a:lnT>
                    <a:lnB w="12700" cmpd="sng">
                      <a:noFill/>
                      <a:prstDash val="solid"/>
                    </a:lnB>
                    <a:solidFill>
                      <a:srgbClr val="F7F7F7"/>
                    </a:solidFill>
                  </a:tcPr>
                </a:tc>
                <a:tc>
                  <a:txBody>
                    <a:bodyPr/>
                    <a:lstStyle/>
                    <a:p>
                      <a:pPr rtl="0" fontAlgn="base">
                        <a:lnSpc>
                          <a:spcPts val="1308"/>
                        </a:lnSpc>
                      </a:pPr>
                      <a:r>
                        <a:rPr lang="en-US" sz="800" cap="none" spc="0">
                          <a:solidFill>
                            <a:schemeClr val="tx1"/>
                          </a:solidFill>
                          <a:effectLst/>
                          <a:latin typeface="Aptos"/>
                        </a:rPr>
                        <a:t>76.6% (151) </a:t>
                      </a:r>
                    </a:p>
                  </a:txBody>
                  <a:tcPr marL="30985" marR="30985" marT="21247" marB="42494">
                    <a:lnL w="12700" cmpd="sng">
                      <a:noFill/>
                      <a:prstDash val="solid"/>
                    </a:lnL>
                    <a:lnR w="12700" cmpd="sng">
                      <a:noFill/>
                      <a:prstDash val="solid"/>
                    </a:lnR>
                    <a:lnT w="38100" cmpd="sng">
                      <a:noFill/>
                    </a:lnT>
                    <a:lnB w="12700" cmpd="sng">
                      <a:noFill/>
                      <a:prstDash val="solid"/>
                    </a:lnB>
                    <a:solidFill>
                      <a:srgbClr val="F7F7F7"/>
                    </a:solidFill>
                  </a:tcPr>
                </a:tc>
                <a:tc>
                  <a:txBody>
                    <a:bodyPr/>
                    <a:lstStyle/>
                    <a:p>
                      <a:pPr rtl="0" fontAlgn="base">
                        <a:lnSpc>
                          <a:spcPts val="1308"/>
                        </a:lnSpc>
                      </a:pPr>
                      <a:r>
                        <a:rPr lang="en-US" sz="800" cap="none" spc="0">
                          <a:solidFill>
                            <a:schemeClr val="tx1"/>
                          </a:solidFill>
                          <a:effectLst/>
                          <a:latin typeface="Aptos"/>
                        </a:rPr>
                        <a:t>23.3% (46) </a:t>
                      </a:r>
                    </a:p>
                  </a:txBody>
                  <a:tcPr marL="30985" marR="30985" marT="21247" marB="42494">
                    <a:lnL w="12700" cmpd="sng">
                      <a:noFill/>
                      <a:prstDash val="solid"/>
                    </a:lnL>
                    <a:lnR w="12700" cmpd="sng">
                      <a:noFill/>
                      <a:prstDash val="solid"/>
                    </a:lnR>
                    <a:lnT w="38100" cmpd="sng">
                      <a:noFill/>
                    </a:lnT>
                    <a:lnB w="12700" cmpd="sng">
                      <a:noFill/>
                      <a:prstDash val="solid"/>
                    </a:lnB>
                    <a:solidFill>
                      <a:srgbClr val="F7F7F7"/>
                    </a:solidFill>
                  </a:tcPr>
                </a:tc>
                <a:tc rowSpan="2">
                  <a:txBody>
                    <a:bodyPr/>
                    <a:lstStyle/>
                    <a:p>
                      <a:pPr rtl="0" fontAlgn="base">
                        <a:lnSpc>
                          <a:spcPts val="1308"/>
                        </a:lnSpc>
                      </a:pPr>
                      <a:r>
                        <a:rPr lang="en-US" sz="800" cap="none" spc="0">
                          <a:solidFill>
                            <a:schemeClr val="tx1"/>
                          </a:solidFill>
                          <a:effectLst/>
                          <a:latin typeface="Aptos"/>
                        </a:rPr>
                        <a:t>2.501 </a:t>
                      </a:r>
                    </a:p>
                  </a:txBody>
                  <a:tcPr marL="30985" marR="30985" marT="21247" marB="42494">
                    <a:lnL w="12700" cmpd="sng">
                      <a:noFill/>
                      <a:prstDash val="solid"/>
                    </a:lnL>
                    <a:lnR w="12700" cmpd="sng">
                      <a:noFill/>
                      <a:prstDash val="solid"/>
                    </a:lnR>
                    <a:lnT w="38100" cmpd="sng">
                      <a:noFill/>
                    </a:lnT>
                    <a:lnB w="12700" cmpd="sng">
                      <a:noFill/>
                      <a:prstDash val="solid"/>
                    </a:lnB>
                    <a:solidFill>
                      <a:srgbClr val="F7F7F7"/>
                    </a:solidFill>
                  </a:tcPr>
                </a:tc>
                <a:extLst>
                  <a:ext uri="{0D108BD9-81ED-4DB2-BD59-A6C34878D82A}">
                    <a16:rowId xmlns:a16="http://schemas.microsoft.com/office/drawing/2014/main" val="4023969061"/>
                  </a:ext>
                </a:extLst>
              </a:tr>
              <a:tr h="213772">
                <a:tc>
                  <a:txBody>
                    <a:bodyPr/>
                    <a:lstStyle/>
                    <a:p>
                      <a:pPr rtl="0" fontAlgn="base">
                        <a:lnSpc>
                          <a:spcPts val="1308"/>
                        </a:lnSpc>
                      </a:pPr>
                      <a:r>
                        <a:rPr lang="en-US" sz="800" b="1" cap="none" spc="0">
                          <a:solidFill>
                            <a:schemeClr val="tx1"/>
                          </a:solidFill>
                          <a:effectLst/>
                          <a:latin typeface="Aptos"/>
                        </a:rPr>
                        <a:t>Two Bio Parents (No)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rtl="0" fontAlgn="base">
                        <a:lnSpc>
                          <a:spcPts val="1308"/>
                        </a:lnSpc>
                      </a:pPr>
                      <a:r>
                        <a:rPr lang="en-US" sz="800" cap="none" spc="0">
                          <a:solidFill>
                            <a:schemeClr val="tx1"/>
                          </a:solidFill>
                          <a:effectLst/>
                          <a:latin typeface="Aptos"/>
                        </a:rPr>
                        <a:t>81.4% (940)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rtl="0" fontAlgn="base">
                        <a:lnSpc>
                          <a:spcPts val="1308"/>
                        </a:lnSpc>
                      </a:pPr>
                      <a:r>
                        <a:rPr lang="en-US" sz="800" cap="none" spc="0">
                          <a:solidFill>
                            <a:schemeClr val="tx1"/>
                          </a:solidFill>
                          <a:effectLst/>
                          <a:latin typeface="Aptos"/>
                        </a:rPr>
                        <a:t>18.5% (214)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2602941855"/>
                  </a:ext>
                </a:extLst>
              </a:tr>
              <a:tr h="213772">
                <a:tc>
                  <a:txBody>
                    <a:bodyPr/>
                    <a:lstStyle/>
                    <a:p>
                      <a:pPr rtl="0" fontAlgn="base">
                        <a:lnSpc>
                          <a:spcPts val="1308"/>
                        </a:lnSpc>
                      </a:pPr>
                      <a:r>
                        <a:rPr lang="en-US" sz="800" b="1" cap="none" spc="0">
                          <a:solidFill>
                            <a:schemeClr val="tx1"/>
                          </a:solidFill>
                          <a:effectLst/>
                          <a:latin typeface="Aptos"/>
                        </a:rPr>
                        <a:t>Victim of Violence (Yes)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rtl="0" fontAlgn="base">
                        <a:lnSpc>
                          <a:spcPts val="1308"/>
                        </a:lnSpc>
                      </a:pPr>
                      <a:r>
                        <a:rPr lang="en-US" sz="800" cap="none" spc="0">
                          <a:solidFill>
                            <a:schemeClr val="tx1"/>
                          </a:solidFill>
                          <a:effectLst/>
                          <a:latin typeface="Aptos"/>
                        </a:rPr>
                        <a:t>85.5% (776)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rtl="0" fontAlgn="base">
                        <a:lnSpc>
                          <a:spcPts val="1308"/>
                        </a:lnSpc>
                      </a:pPr>
                      <a:r>
                        <a:rPr lang="en-US" sz="800" cap="none" spc="0">
                          <a:solidFill>
                            <a:schemeClr val="tx1"/>
                          </a:solidFill>
                          <a:effectLst/>
                          <a:latin typeface="Aptos"/>
                        </a:rPr>
                        <a:t>14.4% (131)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tc rowSpan="2">
                  <a:txBody>
                    <a:bodyPr/>
                    <a:lstStyle/>
                    <a:p>
                      <a:pPr rtl="0" fontAlgn="base">
                        <a:lnSpc>
                          <a:spcPts val="1308"/>
                        </a:lnSpc>
                      </a:pPr>
                      <a:r>
                        <a:rPr lang="en-US" sz="800" cap="none" spc="0">
                          <a:solidFill>
                            <a:schemeClr val="tx1"/>
                          </a:solidFill>
                          <a:effectLst/>
                          <a:latin typeface="Aptos"/>
                        </a:rPr>
                        <a:t>41.798***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981562050"/>
                  </a:ext>
                </a:extLst>
              </a:tr>
              <a:tr h="213772">
                <a:tc>
                  <a:txBody>
                    <a:bodyPr/>
                    <a:lstStyle/>
                    <a:p>
                      <a:pPr rtl="0" fontAlgn="base">
                        <a:lnSpc>
                          <a:spcPts val="1308"/>
                        </a:lnSpc>
                      </a:pPr>
                      <a:r>
                        <a:rPr lang="en-US" sz="800" b="1" cap="none" spc="0">
                          <a:solidFill>
                            <a:schemeClr val="tx1"/>
                          </a:solidFill>
                          <a:effectLst/>
                          <a:latin typeface="Aptos"/>
                        </a:rPr>
                        <a:t>Victim of Violence (No)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rtl="0" fontAlgn="base">
                        <a:lnSpc>
                          <a:spcPts val="1308"/>
                        </a:lnSpc>
                      </a:pPr>
                      <a:r>
                        <a:rPr lang="en-US" sz="800" cap="none" spc="0">
                          <a:solidFill>
                            <a:schemeClr val="tx1"/>
                          </a:solidFill>
                          <a:effectLst/>
                          <a:latin typeface="Aptos"/>
                        </a:rPr>
                        <a:t>70.7% (312)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rtl="0" fontAlgn="base">
                        <a:lnSpc>
                          <a:spcPts val="1308"/>
                        </a:lnSpc>
                      </a:pPr>
                      <a:r>
                        <a:rPr lang="en-US" sz="800" cap="none" spc="0">
                          <a:solidFill>
                            <a:schemeClr val="tx1"/>
                          </a:solidFill>
                          <a:effectLst/>
                          <a:latin typeface="Aptos"/>
                        </a:rPr>
                        <a:t>29.3% (129)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881426160"/>
                  </a:ext>
                </a:extLst>
              </a:tr>
              <a:tr h="213772">
                <a:tc>
                  <a:txBody>
                    <a:bodyPr/>
                    <a:lstStyle/>
                    <a:p>
                      <a:pPr rtl="0" fontAlgn="base">
                        <a:lnSpc>
                          <a:spcPts val="1308"/>
                        </a:lnSpc>
                      </a:pPr>
                      <a:r>
                        <a:rPr lang="en-US" sz="800" b="1" cap="none" spc="0">
                          <a:solidFill>
                            <a:schemeClr val="tx1"/>
                          </a:solidFill>
                          <a:effectLst/>
                          <a:latin typeface="Aptos"/>
                        </a:rPr>
                        <a:t>Witness of Violence (Yes)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rtl="0" fontAlgn="base">
                        <a:lnSpc>
                          <a:spcPts val="1308"/>
                        </a:lnSpc>
                      </a:pPr>
                      <a:r>
                        <a:rPr lang="en-US" sz="800" cap="none" spc="0">
                          <a:solidFill>
                            <a:schemeClr val="tx1"/>
                          </a:solidFill>
                          <a:effectLst/>
                          <a:latin typeface="Aptos"/>
                        </a:rPr>
                        <a:t>81.5% (1023)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rtl="0" fontAlgn="base">
                        <a:lnSpc>
                          <a:spcPts val="1308"/>
                        </a:lnSpc>
                      </a:pPr>
                      <a:r>
                        <a:rPr lang="en-US" sz="800" cap="none" spc="0">
                          <a:solidFill>
                            <a:schemeClr val="tx1"/>
                          </a:solidFill>
                          <a:effectLst/>
                          <a:latin typeface="Aptos"/>
                        </a:rPr>
                        <a:t>18.5% (232)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tc rowSpan="2">
                  <a:txBody>
                    <a:bodyPr/>
                    <a:lstStyle/>
                    <a:p>
                      <a:pPr rtl="0" fontAlgn="base">
                        <a:lnSpc>
                          <a:spcPts val="1308"/>
                        </a:lnSpc>
                      </a:pPr>
                      <a:r>
                        <a:rPr lang="en-US" sz="800" cap="none" spc="0">
                          <a:solidFill>
                            <a:schemeClr val="tx1"/>
                          </a:solidFill>
                          <a:effectLst/>
                          <a:latin typeface="Aptos"/>
                        </a:rPr>
                        <a:t>7.512***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79300538"/>
                  </a:ext>
                </a:extLst>
              </a:tr>
              <a:tr h="213772">
                <a:tc>
                  <a:txBody>
                    <a:bodyPr/>
                    <a:lstStyle/>
                    <a:p>
                      <a:pPr rtl="0" fontAlgn="base">
                        <a:lnSpc>
                          <a:spcPts val="1308"/>
                        </a:lnSpc>
                      </a:pPr>
                      <a:r>
                        <a:rPr lang="en-US" sz="800" b="1" cap="none" spc="0">
                          <a:solidFill>
                            <a:schemeClr val="tx1"/>
                          </a:solidFill>
                          <a:effectLst/>
                          <a:latin typeface="Aptos"/>
                        </a:rPr>
                        <a:t>Witness of Violence (No)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rtl="0" fontAlgn="base">
                        <a:lnSpc>
                          <a:spcPts val="1308"/>
                        </a:lnSpc>
                      </a:pPr>
                      <a:r>
                        <a:rPr lang="en-US" sz="800" cap="none" spc="0" dirty="0">
                          <a:solidFill>
                            <a:schemeClr val="tx1"/>
                          </a:solidFill>
                          <a:effectLst/>
                          <a:latin typeface="Aptos"/>
                        </a:rPr>
                        <a:t>69.9% (65)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rtl="0" fontAlgn="base">
                        <a:lnSpc>
                          <a:spcPts val="1308"/>
                        </a:lnSpc>
                      </a:pPr>
                      <a:r>
                        <a:rPr lang="en-US" sz="800" cap="none" spc="0" dirty="0">
                          <a:solidFill>
                            <a:schemeClr val="tx1"/>
                          </a:solidFill>
                          <a:effectLst/>
                          <a:latin typeface="Aptos"/>
                        </a:rPr>
                        <a:t>30.1% (28)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3357366098"/>
                  </a:ext>
                </a:extLst>
              </a:tr>
              <a:tr h="213772">
                <a:tc>
                  <a:txBody>
                    <a:bodyPr/>
                    <a:lstStyle/>
                    <a:p>
                      <a:pPr rtl="0" fontAlgn="base">
                        <a:lnSpc>
                          <a:spcPts val="1308"/>
                        </a:lnSpc>
                      </a:pPr>
                      <a:r>
                        <a:rPr lang="en-US" sz="800" b="1" cap="none" spc="0" dirty="0">
                          <a:solidFill>
                            <a:schemeClr val="tx1"/>
                          </a:solidFill>
                          <a:effectLst/>
                          <a:latin typeface="Aptos"/>
                        </a:rPr>
                        <a:t>Mother Drug Use (Yes)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rtl="0" fontAlgn="base">
                        <a:lnSpc>
                          <a:spcPts val="1308"/>
                        </a:lnSpc>
                      </a:pPr>
                      <a:r>
                        <a:rPr lang="en-US" sz="800" cap="none" spc="0" dirty="0">
                          <a:solidFill>
                            <a:schemeClr val="tx1"/>
                          </a:solidFill>
                          <a:effectLst/>
                          <a:latin typeface="Aptos"/>
                        </a:rPr>
                        <a:t>85.4% (310)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rtl="0" fontAlgn="base">
                        <a:lnSpc>
                          <a:spcPts val="1308"/>
                        </a:lnSpc>
                      </a:pPr>
                      <a:r>
                        <a:rPr lang="en-US" sz="800" cap="none" spc="0" dirty="0">
                          <a:solidFill>
                            <a:schemeClr val="tx1"/>
                          </a:solidFill>
                          <a:effectLst/>
                          <a:latin typeface="Aptos"/>
                        </a:rPr>
                        <a:t>14.6% (53)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tc rowSpan="2">
                  <a:txBody>
                    <a:bodyPr/>
                    <a:lstStyle/>
                    <a:p>
                      <a:pPr rtl="0" fontAlgn="base">
                        <a:lnSpc>
                          <a:spcPts val="1308"/>
                        </a:lnSpc>
                      </a:pPr>
                      <a:r>
                        <a:rPr lang="en-US" sz="800" cap="none" spc="0" dirty="0">
                          <a:solidFill>
                            <a:schemeClr val="tx1"/>
                          </a:solidFill>
                          <a:effectLst/>
                          <a:latin typeface="Aptos"/>
                        </a:rPr>
                        <a:t>6.332***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357750027"/>
                  </a:ext>
                </a:extLst>
              </a:tr>
              <a:tr h="213772">
                <a:tc>
                  <a:txBody>
                    <a:bodyPr/>
                    <a:lstStyle/>
                    <a:p>
                      <a:pPr rtl="0" fontAlgn="base">
                        <a:lnSpc>
                          <a:spcPts val="1308"/>
                        </a:lnSpc>
                      </a:pPr>
                      <a:r>
                        <a:rPr lang="en-US" sz="800" b="1" cap="none" spc="0" dirty="0">
                          <a:solidFill>
                            <a:schemeClr val="tx1"/>
                          </a:solidFill>
                          <a:effectLst/>
                          <a:latin typeface="Aptos"/>
                        </a:rPr>
                        <a:t>Mother Drug Use (No)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rtl="0" fontAlgn="base">
                        <a:lnSpc>
                          <a:spcPts val="1308"/>
                        </a:lnSpc>
                      </a:pPr>
                      <a:r>
                        <a:rPr lang="en-US" sz="800" cap="none" spc="0" dirty="0">
                          <a:solidFill>
                            <a:schemeClr val="tx1"/>
                          </a:solidFill>
                          <a:effectLst/>
                          <a:latin typeface="Aptos"/>
                        </a:rPr>
                        <a:t>79.3% (731)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rtl="0" fontAlgn="base">
                        <a:lnSpc>
                          <a:spcPts val="1308"/>
                        </a:lnSpc>
                      </a:pPr>
                      <a:r>
                        <a:rPr lang="en-US" sz="800" cap="none" spc="0" dirty="0">
                          <a:solidFill>
                            <a:schemeClr val="tx1"/>
                          </a:solidFill>
                          <a:effectLst/>
                          <a:latin typeface="Aptos"/>
                        </a:rPr>
                        <a:t>20.7% (191)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2623630375"/>
                  </a:ext>
                </a:extLst>
              </a:tr>
              <a:tr h="213772">
                <a:tc>
                  <a:txBody>
                    <a:bodyPr/>
                    <a:lstStyle/>
                    <a:p>
                      <a:pPr rtl="0" fontAlgn="base">
                        <a:lnSpc>
                          <a:spcPts val="1308"/>
                        </a:lnSpc>
                      </a:pPr>
                      <a:r>
                        <a:rPr lang="en-US" sz="800" b="1" cap="none" spc="0" dirty="0">
                          <a:solidFill>
                            <a:schemeClr val="tx1"/>
                          </a:solidFill>
                          <a:effectLst/>
                          <a:latin typeface="Aptos"/>
                        </a:rPr>
                        <a:t>Father Drug Use (Yes)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rtl="0" fontAlgn="base">
                        <a:lnSpc>
                          <a:spcPts val="1308"/>
                        </a:lnSpc>
                      </a:pPr>
                      <a:r>
                        <a:rPr lang="en-US" sz="800" cap="none" spc="0" dirty="0">
                          <a:solidFill>
                            <a:schemeClr val="tx1"/>
                          </a:solidFill>
                          <a:effectLst/>
                          <a:latin typeface="Aptos"/>
                        </a:rPr>
                        <a:t>86.4% (420)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rtl="0" fontAlgn="base">
                        <a:lnSpc>
                          <a:spcPts val="1308"/>
                        </a:lnSpc>
                      </a:pPr>
                      <a:r>
                        <a:rPr lang="en-US" sz="800" cap="none" spc="0" dirty="0">
                          <a:solidFill>
                            <a:schemeClr val="tx1"/>
                          </a:solidFill>
                          <a:effectLst/>
                          <a:latin typeface="Aptos"/>
                        </a:rPr>
                        <a:t>13.6% (66)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tc rowSpan="2">
                  <a:txBody>
                    <a:bodyPr/>
                    <a:lstStyle/>
                    <a:p>
                      <a:pPr rtl="0" fontAlgn="base">
                        <a:lnSpc>
                          <a:spcPts val="1308"/>
                        </a:lnSpc>
                      </a:pPr>
                      <a:r>
                        <a:rPr lang="en-US" sz="800" cap="none" spc="0" dirty="0">
                          <a:solidFill>
                            <a:schemeClr val="tx1"/>
                          </a:solidFill>
                          <a:effectLst/>
                          <a:latin typeface="Aptos"/>
                        </a:rPr>
                        <a:t>16.392***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14950742"/>
                  </a:ext>
                </a:extLst>
              </a:tr>
              <a:tr h="213772">
                <a:tc>
                  <a:txBody>
                    <a:bodyPr/>
                    <a:lstStyle/>
                    <a:p>
                      <a:pPr rtl="0" fontAlgn="base">
                        <a:lnSpc>
                          <a:spcPts val="1308"/>
                        </a:lnSpc>
                      </a:pPr>
                      <a:r>
                        <a:rPr lang="en-US" sz="800" b="1" cap="none" spc="0" dirty="0">
                          <a:solidFill>
                            <a:schemeClr val="tx1"/>
                          </a:solidFill>
                          <a:effectLst/>
                          <a:latin typeface="Aptos"/>
                        </a:rPr>
                        <a:t>Father Drug Use (No)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rtl="0" fontAlgn="base">
                        <a:lnSpc>
                          <a:spcPts val="1308"/>
                        </a:lnSpc>
                      </a:pPr>
                      <a:r>
                        <a:rPr lang="en-US" sz="800" cap="none" spc="0" dirty="0">
                          <a:solidFill>
                            <a:schemeClr val="tx1"/>
                          </a:solidFill>
                          <a:effectLst/>
                          <a:latin typeface="Aptos"/>
                        </a:rPr>
                        <a:t>76.7% (440)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rtl="0" fontAlgn="base">
                        <a:lnSpc>
                          <a:spcPts val="1308"/>
                        </a:lnSpc>
                      </a:pPr>
                      <a:r>
                        <a:rPr lang="en-US" sz="800" cap="none" spc="0" dirty="0">
                          <a:solidFill>
                            <a:schemeClr val="tx1"/>
                          </a:solidFill>
                          <a:effectLst/>
                          <a:latin typeface="Aptos"/>
                        </a:rPr>
                        <a:t>23.3% (134)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3860250939"/>
                  </a:ext>
                </a:extLst>
              </a:tr>
              <a:tr h="434915">
                <a:tc>
                  <a:txBody>
                    <a:bodyPr/>
                    <a:lstStyle/>
                    <a:p>
                      <a:pPr rtl="0" fontAlgn="base">
                        <a:lnSpc>
                          <a:spcPts val="1308"/>
                        </a:lnSpc>
                      </a:pPr>
                      <a:r>
                        <a:rPr lang="en-US" sz="800" b="1" cap="none" spc="0" dirty="0">
                          <a:solidFill>
                            <a:schemeClr val="tx1"/>
                          </a:solidFill>
                          <a:effectLst/>
                          <a:latin typeface="Aptos"/>
                        </a:rPr>
                        <a:t>Family Mental Health Institutionalization (Yes) </a:t>
                      </a:r>
                    </a:p>
                    <a:p>
                      <a:pPr rtl="0" fontAlgn="base">
                        <a:lnSpc>
                          <a:spcPts val="1308"/>
                        </a:lnSpc>
                      </a:pPr>
                      <a:endParaRPr lang="en-US" sz="800" b="1" cap="none" spc="0">
                        <a:solidFill>
                          <a:schemeClr val="tx1"/>
                        </a:solidFill>
                        <a:effectLst/>
                        <a:latin typeface="Aptos"/>
                      </a:endParaRP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rtl="0" fontAlgn="base">
                        <a:lnSpc>
                          <a:spcPts val="1308"/>
                        </a:lnSpc>
                      </a:pPr>
                      <a:r>
                        <a:rPr lang="en-US" sz="800" cap="none" spc="0" dirty="0">
                          <a:solidFill>
                            <a:schemeClr val="tx1"/>
                          </a:solidFill>
                          <a:effectLst/>
                          <a:latin typeface="Aptos"/>
                        </a:rPr>
                        <a:t>84.5% (158)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rtl="0" fontAlgn="base">
                        <a:lnSpc>
                          <a:spcPts val="1308"/>
                        </a:lnSpc>
                      </a:pPr>
                      <a:r>
                        <a:rPr lang="en-US" sz="800" cap="none" spc="0" dirty="0">
                          <a:solidFill>
                            <a:schemeClr val="tx1"/>
                          </a:solidFill>
                          <a:effectLst/>
                          <a:latin typeface="Aptos"/>
                        </a:rPr>
                        <a:t>15.5% (29)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tc rowSpan="2">
                  <a:txBody>
                    <a:bodyPr/>
                    <a:lstStyle/>
                    <a:p>
                      <a:pPr rtl="0" fontAlgn="base">
                        <a:lnSpc>
                          <a:spcPts val="1308"/>
                        </a:lnSpc>
                      </a:pPr>
                      <a:r>
                        <a:rPr lang="en-US" sz="800" cap="none" spc="0">
                          <a:solidFill>
                            <a:schemeClr val="tx1"/>
                          </a:solidFill>
                          <a:effectLst/>
                          <a:latin typeface="Aptos"/>
                        </a:rPr>
                        <a:t>2.108 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431053553"/>
                  </a:ext>
                </a:extLst>
              </a:tr>
              <a:tr h="434915">
                <a:tc>
                  <a:txBody>
                    <a:bodyPr/>
                    <a:lstStyle/>
                    <a:p>
                      <a:pPr rtl="0" fontAlgn="base">
                        <a:lnSpc>
                          <a:spcPts val="1308"/>
                        </a:lnSpc>
                      </a:pPr>
                      <a:r>
                        <a:rPr lang="en-US" sz="800" b="1" cap="none" spc="0" dirty="0">
                          <a:solidFill>
                            <a:schemeClr val="tx1"/>
                          </a:solidFill>
                          <a:effectLst/>
                          <a:latin typeface="Aptos"/>
                        </a:rPr>
                        <a:t>Family Mental Health Institutionalization (No) </a:t>
                      </a:r>
                    </a:p>
                    <a:p>
                      <a:pPr rtl="0" fontAlgn="base">
                        <a:lnSpc>
                          <a:spcPts val="1308"/>
                        </a:lnSpc>
                      </a:pPr>
                      <a:endParaRPr lang="en-US" sz="800" b="1" cap="none" spc="0">
                        <a:solidFill>
                          <a:schemeClr val="tx1"/>
                        </a:solidFill>
                        <a:effectLst/>
                        <a:latin typeface="Aptos"/>
                      </a:endParaRP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rtl="0" fontAlgn="base">
                        <a:lnSpc>
                          <a:spcPts val="1308"/>
                        </a:lnSpc>
                      </a:pPr>
                      <a:r>
                        <a:rPr lang="en-US" sz="800" cap="none" spc="0" dirty="0">
                          <a:solidFill>
                            <a:schemeClr val="tx1"/>
                          </a:solidFill>
                          <a:effectLst/>
                          <a:latin typeface="Aptos"/>
                        </a:rPr>
                        <a:t>80.0% (922)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rtl="0" fontAlgn="base">
                        <a:lnSpc>
                          <a:spcPts val="1308"/>
                        </a:lnSpc>
                      </a:pPr>
                      <a:r>
                        <a:rPr lang="en-US" sz="800" cap="none" spc="0" dirty="0">
                          <a:solidFill>
                            <a:schemeClr val="tx1"/>
                          </a:solidFill>
                          <a:effectLst/>
                          <a:latin typeface="Aptos"/>
                        </a:rPr>
                        <a:t>20.0% (231)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3519927607"/>
                  </a:ext>
                </a:extLst>
              </a:tr>
              <a:tr h="213772">
                <a:tc>
                  <a:txBody>
                    <a:bodyPr/>
                    <a:lstStyle/>
                    <a:p>
                      <a:pPr rtl="0" fontAlgn="base">
                        <a:lnSpc>
                          <a:spcPts val="1308"/>
                        </a:lnSpc>
                      </a:pPr>
                      <a:r>
                        <a:rPr lang="en-US" sz="800" b="1" cap="none" spc="0" dirty="0">
                          <a:solidFill>
                            <a:schemeClr val="tx1"/>
                          </a:solidFill>
                          <a:effectLst/>
                          <a:latin typeface="Aptos"/>
                        </a:rPr>
                        <a:t>Household Crime (Yes)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rtl="0" fontAlgn="base">
                        <a:lnSpc>
                          <a:spcPts val="1308"/>
                        </a:lnSpc>
                      </a:pPr>
                      <a:r>
                        <a:rPr lang="en-US" sz="800" cap="none" spc="0" dirty="0">
                          <a:solidFill>
                            <a:schemeClr val="tx1"/>
                          </a:solidFill>
                          <a:effectLst/>
                          <a:latin typeface="Aptos"/>
                        </a:rPr>
                        <a:t>84.2% (508)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rtl="0" fontAlgn="base">
                        <a:lnSpc>
                          <a:spcPts val="1308"/>
                        </a:lnSpc>
                      </a:pPr>
                      <a:r>
                        <a:rPr lang="en-US" sz="800" cap="none" spc="0" dirty="0">
                          <a:solidFill>
                            <a:schemeClr val="tx1"/>
                          </a:solidFill>
                          <a:effectLst/>
                          <a:latin typeface="Aptos"/>
                        </a:rPr>
                        <a:t>15.8% (95)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tc rowSpan="2">
                  <a:txBody>
                    <a:bodyPr/>
                    <a:lstStyle/>
                    <a:p>
                      <a:pPr rtl="0" fontAlgn="base">
                        <a:lnSpc>
                          <a:spcPts val="1308"/>
                        </a:lnSpc>
                      </a:pPr>
                      <a:r>
                        <a:rPr lang="en-US" sz="800" cap="none" spc="0" dirty="0">
                          <a:solidFill>
                            <a:schemeClr val="tx1"/>
                          </a:solidFill>
                          <a:effectLst/>
                          <a:latin typeface="Aptos"/>
                        </a:rPr>
                        <a:t>4.240***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064781232"/>
                  </a:ext>
                </a:extLst>
              </a:tr>
              <a:tr h="213772">
                <a:tc>
                  <a:txBody>
                    <a:bodyPr/>
                    <a:lstStyle/>
                    <a:p>
                      <a:pPr rtl="0" fontAlgn="base">
                        <a:lnSpc>
                          <a:spcPts val="1308"/>
                        </a:lnSpc>
                      </a:pPr>
                      <a:r>
                        <a:rPr lang="en-US" sz="800" b="1" cap="none" spc="0" dirty="0">
                          <a:solidFill>
                            <a:schemeClr val="tx1"/>
                          </a:solidFill>
                          <a:effectLst/>
                          <a:latin typeface="Aptos"/>
                        </a:rPr>
                        <a:t>Household Crime (No)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rtl="0" fontAlgn="base">
                        <a:lnSpc>
                          <a:spcPts val="1308"/>
                        </a:lnSpc>
                      </a:pPr>
                      <a:r>
                        <a:rPr lang="en-US" sz="800" cap="none" spc="0" dirty="0">
                          <a:solidFill>
                            <a:schemeClr val="tx1"/>
                          </a:solidFill>
                          <a:effectLst/>
                          <a:latin typeface="Aptos"/>
                        </a:rPr>
                        <a:t>79.3% (357)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rtl="0" fontAlgn="base">
                        <a:lnSpc>
                          <a:spcPts val="1308"/>
                        </a:lnSpc>
                      </a:pPr>
                      <a:r>
                        <a:rPr lang="en-US" sz="800" cap="none" spc="0" dirty="0">
                          <a:solidFill>
                            <a:schemeClr val="tx1"/>
                          </a:solidFill>
                          <a:effectLst/>
                          <a:latin typeface="Aptos"/>
                        </a:rPr>
                        <a:t>20.7% (93)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1394692614"/>
                  </a:ext>
                </a:extLst>
              </a:tr>
              <a:tr h="375943">
                <a:tc>
                  <a:txBody>
                    <a:bodyPr/>
                    <a:lstStyle/>
                    <a:p>
                      <a:pPr rtl="0" fontAlgn="base">
                        <a:lnSpc>
                          <a:spcPts val="1308"/>
                        </a:lnSpc>
                      </a:pPr>
                      <a:r>
                        <a:rPr lang="en-US" sz="800" b="1" cap="none" spc="0" dirty="0">
                          <a:solidFill>
                            <a:schemeClr val="tx1"/>
                          </a:solidFill>
                          <a:effectLst/>
                          <a:latin typeface="Aptos"/>
                        </a:rPr>
                        <a:t>High Warmth in the Home (Yes) </a:t>
                      </a:r>
                    </a:p>
                    <a:p>
                      <a:pPr rtl="0" fontAlgn="base">
                        <a:lnSpc>
                          <a:spcPts val="1308"/>
                        </a:lnSpc>
                      </a:pPr>
                      <a:endParaRPr lang="en-US" sz="800" b="1" cap="none" spc="0">
                        <a:solidFill>
                          <a:schemeClr val="tx1"/>
                        </a:solidFill>
                        <a:effectLst/>
                        <a:latin typeface="Aptos"/>
                      </a:endParaRP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rtl="0" fontAlgn="base">
                        <a:lnSpc>
                          <a:spcPts val="1308"/>
                        </a:lnSpc>
                      </a:pPr>
                      <a:r>
                        <a:rPr lang="en-US" sz="800" cap="none" spc="0" dirty="0">
                          <a:solidFill>
                            <a:schemeClr val="tx1"/>
                          </a:solidFill>
                          <a:effectLst/>
                          <a:latin typeface="Aptos"/>
                        </a:rPr>
                        <a:t>77.2% (502)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rtl="0" fontAlgn="base">
                        <a:lnSpc>
                          <a:spcPts val="1308"/>
                        </a:lnSpc>
                      </a:pPr>
                      <a:r>
                        <a:rPr lang="en-US" sz="800" cap="none" spc="0" dirty="0">
                          <a:solidFill>
                            <a:schemeClr val="tx1"/>
                          </a:solidFill>
                          <a:effectLst/>
                          <a:latin typeface="Aptos"/>
                        </a:rPr>
                        <a:t>22.8% (148)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rgbClr val="F7F7F7"/>
                    </a:solidFill>
                  </a:tcPr>
                </a:tc>
                <a:tc rowSpan="2">
                  <a:txBody>
                    <a:bodyPr/>
                    <a:lstStyle/>
                    <a:p>
                      <a:pPr rtl="0" fontAlgn="base">
                        <a:lnSpc>
                          <a:spcPts val="1308"/>
                        </a:lnSpc>
                      </a:pPr>
                      <a:r>
                        <a:rPr lang="en-US" sz="800" cap="none" spc="0" dirty="0">
                          <a:solidFill>
                            <a:schemeClr val="tx1"/>
                          </a:solidFill>
                          <a:effectLst/>
                          <a:latin typeface="Aptos"/>
                        </a:rPr>
                        <a:t>9.238*** </a:t>
                      </a:r>
                    </a:p>
                  </a:txBody>
                  <a:tcPr marL="30985" marR="30985" marT="21247" marB="42494">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extLst>
                  <a:ext uri="{0D108BD9-81ED-4DB2-BD59-A6C34878D82A}">
                    <a16:rowId xmlns:a16="http://schemas.microsoft.com/office/drawing/2014/main" val="1887238142"/>
                  </a:ext>
                </a:extLst>
              </a:tr>
              <a:tr h="213772">
                <a:tc>
                  <a:txBody>
                    <a:bodyPr/>
                    <a:lstStyle/>
                    <a:p>
                      <a:pPr rtl="0" fontAlgn="base">
                        <a:lnSpc>
                          <a:spcPts val="1308"/>
                        </a:lnSpc>
                      </a:pPr>
                      <a:r>
                        <a:rPr lang="en-US" sz="800" b="1" cap="none" spc="0" dirty="0">
                          <a:solidFill>
                            <a:schemeClr val="tx1"/>
                          </a:solidFill>
                          <a:effectLst/>
                          <a:latin typeface="Aptos"/>
                        </a:rPr>
                        <a:t>High Warmth in the Home (No)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rtl="0" fontAlgn="base">
                        <a:lnSpc>
                          <a:spcPts val="1308"/>
                        </a:lnSpc>
                      </a:pPr>
                      <a:r>
                        <a:rPr lang="en-US" sz="800" cap="none" spc="0" dirty="0">
                          <a:solidFill>
                            <a:schemeClr val="tx1"/>
                          </a:solidFill>
                          <a:effectLst/>
                          <a:latin typeface="Aptos"/>
                        </a:rPr>
                        <a:t>83.8% (570)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rtl="0" fontAlgn="base">
                        <a:lnSpc>
                          <a:spcPts val="1308"/>
                        </a:lnSpc>
                      </a:pPr>
                      <a:r>
                        <a:rPr lang="en-US" sz="800" cap="none" spc="0" dirty="0">
                          <a:solidFill>
                            <a:schemeClr val="tx1"/>
                          </a:solidFill>
                          <a:effectLst/>
                          <a:latin typeface="Aptos"/>
                        </a:rPr>
                        <a:t>16.2% (110) </a:t>
                      </a:r>
                    </a:p>
                  </a:txBody>
                  <a:tcPr marL="30985" marR="30985" marT="21247" marB="42494">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750619078"/>
                  </a:ext>
                </a:extLst>
              </a:tr>
            </a:tbl>
          </a:graphicData>
        </a:graphic>
      </p:graphicFrame>
      <p:sp>
        <p:nvSpPr>
          <p:cNvPr id="5" name="TextBox 4">
            <a:extLst>
              <a:ext uri="{FF2B5EF4-FFF2-40B4-BE49-F238E27FC236}">
                <a16:creationId xmlns:a16="http://schemas.microsoft.com/office/drawing/2014/main" id="{2E67FAC9-D52D-E898-9B02-9D6744BB7830}"/>
              </a:ext>
            </a:extLst>
          </p:cNvPr>
          <p:cNvSpPr txBox="1"/>
          <p:nvPr/>
        </p:nvSpPr>
        <p:spPr>
          <a:xfrm>
            <a:off x="1137946" y="2774"/>
            <a:ext cx="80051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latin typeface="Aptos"/>
                <a:ea typeface="Calibri"/>
                <a:cs typeface="Calibri"/>
              </a:rPr>
              <a:t>Table 3. Bivariate analysis of Household Composition and ACEs on desistance at the baseline. </a:t>
            </a:r>
          </a:p>
          <a:p>
            <a:r>
              <a:rPr lang="en-US" sz="900" dirty="0">
                <a:latin typeface="Aptos"/>
                <a:ea typeface="Calibri"/>
                <a:cs typeface="Calibri"/>
              </a:rPr>
              <a:t>***p = &lt;0.05</a:t>
            </a:r>
            <a:endParaRPr lang="en-US" sz="900" dirty="0">
              <a:latin typeface="Aptos"/>
            </a:endParaRPr>
          </a:p>
        </p:txBody>
      </p:sp>
    </p:spTree>
    <p:extLst>
      <p:ext uri="{BB962C8B-B14F-4D97-AF65-F5344CB8AC3E}">
        <p14:creationId xmlns:p14="http://schemas.microsoft.com/office/powerpoint/2010/main" val="169287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3E8DB05-3176-C5F3-3716-1FD2747EB482}"/>
              </a:ext>
            </a:extLst>
          </p:cNvPr>
          <p:cNvGraphicFramePr>
            <a:graphicFrameLocks noGrp="1"/>
          </p:cNvGraphicFramePr>
          <p:nvPr>
            <p:extLst>
              <p:ext uri="{D42A27DB-BD31-4B8C-83A1-F6EECF244321}">
                <p14:modId xmlns:p14="http://schemas.microsoft.com/office/powerpoint/2010/main" val="3229776545"/>
              </p:ext>
            </p:extLst>
          </p:nvPr>
        </p:nvGraphicFramePr>
        <p:xfrm>
          <a:off x="1452864" y="460301"/>
          <a:ext cx="7259845" cy="4489894"/>
        </p:xfrm>
        <a:graphic>
          <a:graphicData uri="http://schemas.openxmlformats.org/drawingml/2006/table">
            <a:tbl>
              <a:tblPr bandRow="1">
                <a:tableStyleId>{5C22544A-7EE6-4342-B048-85BDC9FD1C3A}</a:tableStyleId>
              </a:tblPr>
              <a:tblGrid>
                <a:gridCol w="1451969">
                  <a:extLst>
                    <a:ext uri="{9D8B030D-6E8A-4147-A177-3AD203B41FA5}">
                      <a16:colId xmlns:a16="http://schemas.microsoft.com/office/drawing/2014/main" val="1516292552"/>
                    </a:ext>
                  </a:extLst>
                </a:gridCol>
                <a:gridCol w="1451969">
                  <a:extLst>
                    <a:ext uri="{9D8B030D-6E8A-4147-A177-3AD203B41FA5}">
                      <a16:colId xmlns:a16="http://schemas.microsoft.com/office/drawing/2014/main" val="2645686091"/>
                    </a:ext>
                  </a:extLst>
                </a:gridCol>
                <a:gridCol w="1451969">
                  <a:extLst>
                    <a:ext uri="{9D8B030D-6E8A-4147-A177-3AD203B41FA5}">
                      <a16:colId xmlns:a16="http://schemas.microsoft.com/office/drawing/2014/main" val="2596367242"/>
                    </a:ext>
                  </a:extLst>
                </a:gridCol>
                <a:gridCol w="1451969">
                  <a:extLst>
                    <a:ext uri="{9D8B030D-6E8A-4147-A177-3AD203B41FA5}">
                      <a16:colId xmlns:a16="http://schemas.microsoft.com/office/drawing/2014/main" val="2818960111"/>
                    </a:ext>
                  </a:extLst>
                </a:gridCol>
                <a:gridCol w="1451969">
                  <a:extLst>
                    <a:ext uri="{9D8B030D-6E8A-4147-A177-3AD203B41FA5}">
                      <a16:colId xmlns:a16="http://schemas.microsoft.com/office/drawing/2014/main" val="115299959"/>
                    </a:ext>
                  </a:extLst>
                </a:gridCol>
              </a:tblGrid>
              <a:tr h="240807">
                <a:tc rowSpan="2">
                  <a:txBody>
                    <a:bodyPr/>
                    <a:lstStyle/>
                    <a:p>
                      <a:pPr rtl="0" fontAlgn="base">
                        <a:lnSpc>
                          <a:spcPts val="1569"/>
                        </a:lnSpc>
                      </a:pPr>
                      <a:endParaRPr lang="en-US" sz="1200" b="1"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gridSpan="2">
                  <a:txBody>
                    <a:bodyPr/>
                    <a:lstStyle/>
                    <a:p>
                      <a:pPr rtl="0" fontAlgn="base">
                        <a:lnSpc>
                          <a:spcPts val="1569"/>
                        </a:lnSpc>
                      </a:pPr>
                      <a:r>
                        <a:rPr lang="en-US" sz="1200" b="1" dirty="0">
                          <a:effectLst/>
                          <a:latin typeface="Aptos"/>
                        </a:rPr>
                        <a:t>Model 1 – Baseline </a:t>
                      </a:r>
                      <a:endParaRPr lang="en-US" b="1"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hMerge="1">
                  <a:txBody>
                    <a:bodyPr/>
                    <a:lstStyle/>
                    <a:p>
                      <a:endParaRPr lang="en-US"/>
                    </a:p>
                  </a:txBody>
                  <a:tcPr/>
                </a:tc>
                <a:tc gridSpan="2">
                  <a:txBody>
                    <a:bodyPr/>
                    <a:lstStyle/>
                    <a:p>
                      <a:pPr rtl="0" fontAlgn="base">
                        <a:lnSpc>
                          <a:spcPts val="1569"/>
                        </a:lnSpc>
                      </a:pPr>
                      <a:r>
                        <a:rPr lang="en-US" sz="1200" b="1" dirty="0">
                          <a:effectLst/>
                          <a:latin typeface="Aptos"/>
                        </a:rPr>
                        <a:t>Model 2 – Year Three </a:t>
                      </a:r>
                      <a:endParaRPr lang="en-US" b="1"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88714164"/>
                  </a:ext>
                </a:extLst>
              </a:tr>
              <a:tr h="240807">
                <a:tc vMerge="1">
                  <a:txBody>
                    <a:bodyPr/>
                    <a:lstStyle/>
                    <a:p>
                      <a:endParaRPr lang="en-US"/>
                    </a:p>
                  </a:txBody>
                  <a:tcPr/>
                </a:tc>
                <a:tc>
                  <a:txBody>
                    <a:bodyPr/>
                    <a:lstStyle/>
                    <a:p>
                      <a:pPr rtl="0" fontAlgn="base">
                        <a:lnSpc>
                          <a:spcPts val="1569"/>
                        </a:lnSpc>
                      </a:pPr>
                      <a:r>
                        <a:rPr lang="en-US" sz="1200" dirty="0">
                          <a:effectLst/>
                          <a:latin typeface="Aptos"/>
                        </a:rPr>
                        <a:t>B (SE)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Odds Ratio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B (SE)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Odds Ratio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360071666"/>
                  </a:ext>
                </a:extLst>
              </a:tr>
              <a:tr h="240807">
                <a:tc>
                  <a:txBody>
                    <a:bodyPr/>
                    <a:lstStyle/>
                    <a:p>
                      <a:pPr algn="ctr" rtl="0" fontAlgn="base">
                        <a:lnSpc>
                          <a:spcPts val="1482"/>
                        </a:lnSpc>
                      </a:pPr>
                      <a:r>
                        <a:rPr lang="en-US" sz="1100" b="1" i="1" dirty="0">
                          <a:effectLst/>
                          <a:latin typeface="Aptos"/>
                        </a:rPr>
                        <a:t>Controls</a:t>
                      </a:r>
                      <a:r>
                        <a:rPr lang="en-US" sz="1100" b="1" dirty="0">
                          <a:effectLst/>
                          <a:latin typeface="Aptos"/>
                        </a:rPr>
                        <a:t> </a:t>
                      </a:r>
                      <a:endParaRPr lang="en-US" b="1"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gridSpan="4">
                  <a:txBody>
                    <a:bodyPr/>
                    <a:lstStyle/>
                    <a:p>
                      <a:pPr rtl="0" fontAlgn="base">
                        <a:lnSpc>
                          <a:spcPts val="1569"/>
                        </a:lnSpc>
                      </a:pPr>
                      <a:endParaRPr lang="en-US" sz="1200"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8456637"/>
                  </a:ext>
                </a:extLst>
              </a:tr>
              <a:tr h="370973">
                <a:tc>
                  <a:txBody>
                    <a:bodyPr/>
                    <a:lstStyle/>
                    <a:p>
                      <a:pPr rtl="0" fontAlgn="base">
                        <a:lnSpc>
                          <a:spcPts val="1395"/>
                        </a:lnSpc>
                      </a:pPr>
                      <a:r>
                        <a:rPr lang="en-US" sz="1000" b="1">
                          <a:effectLst/>
                          <a:latin typeface="Aptos" panose="020B0004020202020204" pitchFamily="34" charset="0"/>
                        </a:rPr>
                        <a:t>Anti-Social Peer Behavior </a:t>
                      </a:r>
                      <a:endParaRPr lang="en-US" b="1">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a:effectLst/>
                          <a:latin typeface="Aptos" panose="020B0004020202020204" pitchFamily="34" charset="0"/>
                        </a:rPr>
                        <a:t>-0.772 (0.111)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0.462***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a:effectLst/>
                          <a:latin typeface="Aptos" panose="020B0004020202020204" pitchFamily="34" charset="0"/>
                        </a:rPr>
                        <a:t>-1.004 (0.112)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0.367***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550509739"/>
                  </a:ext>
                </a:extLst>
              </a:tr>
              <a:tr h="240807">
                <a:tc>
                  <a:txBody>
                    <a:bodyPr/>
                    <a:lstStyle/>
                    <a:p>
                      <a:pPr rtl="0" fontAlgn="base">
                        <a:lnSpc>
                          <a:spcPts val="1395"/>
                        </a:lnSpc>
                      </a:pPr>
                      <a:r>
                        <a:rPr lang="en-US" sz="1000" b="1" dirty="0">
                          <a:effectLst/>
                          <a:latin typeface="Aptos"/>
                        </a:rPr>
                        <a:t>Self-control </a:t>
                      </a:r>
                      <a:endParaRPr lang="en-US" b="1"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0.287 (0.097)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1.332**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0.453 (0.090)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1.573***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35544696"/>
                  </a:ext>
                </a:extLst>
              </a:tr>
              <a:tr h="344940">
                <a:tc>
                  <a:txBody>
                    <a:bodyPr/>
                    <a:lstStyle/>
                    <a:p>
                      <a:pPr rtl="0" fontAlgn="base">
                        <a:lnSpc>
                          <a:spcPts val="1395"/>
                        </a:lnSpc>
                      </a:pPr>
                      <a:r>
                        <a:rPr lang="en-US" sz="1000" b="1" dirty="0">
                          <a:effectLst/>
                          <a:latin typeface="Aptos"/>
                        </a:rPr>
                        <a:t>Drug Use </a:t>
                      </a:r>
                      <a:endParaRPr lang="en-US" b="1"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a:effectLst/>
                          <a:latin typeface="Aptos" panose="020B0004020202020204" pitchFamily="34" charset="0"/>
                        </a:rPr>
                        <a:t>-1.048 (0.162)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0.351***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a:effectLst/>
                          <a:latin typeface="Aptos" panose="020B0004020202020204" pitchFamily="34" charset="0"/>
                        </a:rPr>
                        <a:t>-1.143 (0.146)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0.319***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44737284"/>
                  </a:ext>
                </a:extLst>
              </a:tr>
              <a:tr h="344940">
                <a:tc>
                  <a:txBody>
                    <a:bodyPr/>
                    <a:lstStyle/>
                    <a:p>
                      <a:pPr rtl="0" fontAlgn="base">
                        <a:lnSpc>
                          <a:spcPts val="1395"/>
                        </a:lnSpc>
                      </a:pPr>
                      <a:r>
                        <a:rPr lang="en-US" sz="1000" b="1" dirty="0">
                          <a:effectLst/>
                          <a:latin typeface="Aptos"/>
                        </a:rPr>
                        <a:t>Age </a:t>
                      </a:r>
                      <a:endParaRPr lang="en-US" b="1"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0.185 (0.067)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1.203**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a:effectLst/>
                          <a:latin typeface="Aptos" panose="020B0004020202020204" pitchFamily="34" charset="0"/>
                        </a:rPr>
                        <a:t>-0.042 (0.062)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0.959 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57318394"/>
                  </a:ext>
                </a:extLst>
              </a:tr>
              <a:tr h="344940">
                <a:tc>
                  <a:txBody>
                    <a:bodyPr/>
                    <a:lstStyle/>
                    <a:p>
                      <a:pPr rtl="0" fontAlgn="base">
                        <a:lnSpc>
                          <a:spcPts val="1395"/>
                        </a:lnSpc>
                      </a:pPr>
                      <a:r>
                        <a:rPr lang="en-US" sz="1000" b="1" dirty="0">
                          <a:effectLst/>
                          <a:latin typeface="Aptos"/>
                        </a:rPr>
                        <a:t>Gender </a:t>
                      </a:r>
                      <a:endParaRPr lang="en-US" b="1"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a:effectLst/>
                          <a:latin typeface="Aptos" panose="020B0004020202020204" pitchFamily="34" charset="0"/>
                        </a:rPr>
                        <a:t>-0.333 (0.210)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0.717 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a:effectLst/>
                          <a:latin typeface="Aptos" panose="020B0004020202020204" pitchFamily="34" charset="0"/>
                        </a:rPr>
                        <a:t>-0.424 (0.209)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0.654*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07802499"/>
                  </a:ext>
                </a:extLst>
              </a:tr>
              <a:tr h="344940">
                <a:tc>
                  <a:txBody>
                    <a:bodyPr/>
                    <a:lstStyle/>
                    <a:p>
                      <a:pPr rtl="0" fontAlgn="base">
                        <a:lnSpc>
                          <a:spcPts val="1395"/>
                        </a:lnSpc>
                      </a:pPr>
                      <a:r>
                        <a:rPr lang="en-US" sz="1000" b="1" dirty="0">
                          <a:effectLst/>
                          <a:latin typeface="Aptos"/>
                        </a:rPr>
                        <a:t>Race </a:t>
                      </a:r>
                      <a:endParaRPr lang="en-US" b="1"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a:effectLst/>
                          <a:latin typeface="Aptos" panose="020B0004020202020204" pitchFamily="34" charset="0"/>
                        </a:rPr>
                        <a:t>-0.037 (0.193)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0.964 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a:effectLst/>
                          <a:latin typeface="Aptos" panose="020B0004020202020204" pitchFamily="34" charset="0"/>
                        </a:rPr>
                        <a:t>-0.320 (0.172)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0.726 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593107218"/>
                  </a:ext>
                </a:extLst>
              </a:tr>
              <a:tr h="331924">
                <a:tc>
                  <a:txBody>
                    <a:bodyPr/>
                    <a:lstStyle/>
                    <a:p>
                      <a:pPr algn="ctr" rtl="0" fontAlgn="base">
                        <a:lnSpc>
                          <a:spcPts val="1482"/>
                        </a:lnSpc>
                      </a:pPr>
                      <a:r>
                        <a:rPr lang="en-US" sz="1100" b="1" i="1">
                          <a:effectLst/>
                          <a:latin typeface="Aptos"/>
                        </a:rPr>
                        <a:t>Study Variable</a:t>
                      </a:r>
                      <a:r>
                        <a:rPr lang="en-US" sz="1100" b="1" dirty="0">
                          <a:effectLst/>
                          <a:latin typeface="Aptos"/>
                        </a:rPr>
                        <a:t> </a:t>
                      </a:r>
                      <a:endParaRPr lang="en-US" b="1"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endParaRPr lang="en-US" sz="1200"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endParaRPr lang="en-US" sz="1200"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endParaRPr lang="en-US" sz="1200"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569"/>
                        </a:lnSpc>
                      </a:pPr>
                      <a:endParaRPr lang="en-US" sz="1200"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18582334"/>
                  </a:ext>
                </a:extLst>
              </a:tr>
              <a:tr h="312399">
                <a:tc>
                  <a:txBody>
                    <a:bodyPr/>
                    <a:lstStyle/>
                    <a:p>
                      <a:pPr rtl="0" fontAlgn="base">
                        <a:lnSpc>
                          <a:spcPts val="1395"/>
                        </a:lnSpc>
                      </a:pPr>
                      <a:r>
                        <a:rPr lang="en-US" sz="1000" b="1">
                          <a:effectLst/>
                          <a:latin typeface="Aptos" panose="020B0004020202020204" pitchFamily="34" charset="0"/>
                        </a:rPr>
                        <a:t>Two Bio Parents </a:t>
                      </a:r>
                      <a:endParaRPr lang="en-US" b="1">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19050" cap="flat" cmpd="sng" algn="ctr">
                      <a:solidFill>
                        <a:srgbClr val="10470B"/>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0.445 (0.211)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19050" cap="flat" cmpd="sng" algn="ctr">
                      <a:solidFill>
                        <a:srgbClr val="904B0B"/>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1.561*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19050" cap="flat" cmpd="sng" algn="ctr">
                      <a:solidFill>
                        <a:srgbClr val="904B0B"/>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0.172 (0.198)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19050" cap="flat" cmpd="sng" algn="ctr">
                      <a:solidFill>
                        <a:srgbClr val="904B0B"/>
                      </a:solidFill>
                      <a:prstDash val="solid"/>
                      <a:round/>
                      <a:headEnd type="none" w="med" len="med"/>
                      <a:tailEnd type="none" w="med" len="med"/>
                    </a:lnB>
                    <a:noFill/>
                  </a:tcPr>
                </a:tc>
                <a:tc>
                  <a:txBody>
                    <a:bodyPr/>
                    <a:lstStyle/>
                    <a:p>
                      <a:pPr rtl="0" fontAlgn="base">
                        <a:lnSpc>
                          <a:spcPts val="1569"/>
                        </a:lnSpc>
                      </a:pPr>
                      <a:r>
                        <a:rPr lang="en-US" sz="1200" dirty="0">
                          <a:effectLst/>
                          <a:latin typeface="Aptos"/>
                        </a:rPr>
                        <a:t>1.187 </a:t>
                      </a:r>
                      <a:endParaRPr lang="en-US"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19050" cap="flat" cmpd="sng" algn="ctr">
                      <a:solidFill>
                        <a:srgbClr val="904B0B"/>
                      </a:solidFill>
                      <a:prstDash val="solid"/>
                      <a:round/>
                      <a:headEnd type="none" w="med" len="med"/>
                      <a:tailEnd type="none" w="med" len="med"/>
                    </a:lnB>
                    <a:noFill/>
                  </a:tcPr>
                </a:tc>
                <a:extLst>
                  <a:ext uri="{0D108BD9-81ED-4DB2-BD59-A6C34878D82A}">
                    <a16:rowId xmlns:a16="http://schemas.microsoft.com/office/drawing/2014/main" val="402894234"/>
                  </a:ext>
                </a:extLst>
              </a:tr>
              <a:tr h="240807">
                <a:tc>
                  <a:txBody>
                    <a:bodyPr/>
                    <a:lstStyle/>
                    <a:p>
                      <a:pPr rtl="0" fontAlgn="base">
                        <a:lnSpc>
                          <a:spcPts val="1395"/>
                        </a:lnSpc>
                      </a:pPr>
                      <a:r>
                        <a:rPr lang="en-US" sz="1000" b="1" dirty="0">
                          <a:effectLst/>
                          <a:latin typeface="Aptos"/>
                        </a:rPr>
                        <a:t>N </a:t>
                      </a:r>
                      <a:endParaRPr lang="en-US" b="1"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19050" cap="flat" cmpd="sng" algn="ctr">
                      <a:solidFill>
                        <a:srgbClr val="10470B"/>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gridSpan="2">
                  <a:txBody>
                    <a:bodyPr/>
                    <a:lstStyle/>
                    <a:p>
                      <a:pPr algn="ctr" rtl="0" fontAlgn="base">
                        <a:lnSpc>
                          <a:spcPts val="1569"/>
                        </a:lnSpc>
                      </a:pPr>
                      <a:r>
                        <a:rPr lang="en-US" sz="1200" dirty="0">
                          <a:effectLst/>
                          <a:latin typeface="Aptos"/>
                        </a:rPr>
                        <a:t>1312 </a:t>
                      </a:r>
                      <a:endParaRPr lang="en-US" dirty="0">
                        <a:effectLst/>
                        <a:latin typeface="Aptos"/>
                      </a:endParaRPr>
                    </a:p>
                  </a:txBody>
                  <a:tcPr marL="66675" marR="66675"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19050" cap="flat" cmpd="sng" algn="ctr">
                      <a:solidFill>
                        <a:srgbClr val="904B0B"/>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569"/>
                        </a:lnSpc>
                      </a:pPr>
                      <a:r>
                        <a:rPr lang="en-US" sz="1200" dirty="0">
                          <a:effectLst/>
                          <a:latin typeface="Aptos"/>
                        </a:rPr>
                        <a:t>1196 </a:t>
                      </a:r>
                      <a:endParaRPr lang="en-US" dirty="0">
                        <a:effectLst/>
                        <a:latin typeface="Aptos"/>
                      </a:endParaRPr>
                    </a:p>
                  </a:txBody>
                  <a:tcPr marL="66675" marR="66675"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19050" cap="flat" cmpd="sng" algn="ctr">
                      <a:solidFill>
                        <a:srgbClr val="904B0B"/>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16012342"/>
                  </a:ext>
                </a:extLst>
              </a:tr>
              <a:tr h="312399">
                <a:tc>
                  <a:txBody>
                    <a:bodyPr/>
                    <a:lstStyle/>
                    <a:p>
                      <a:pPr rtl="0" fontAlgn="base">
                        <a:lnSpc>
                          <a:spcPts val="1395"/>
                        </a:lnSpc>
                      </a:pPr>
                      <a:r>
                        <a:rPr lang="en-US" sz="1000" b="1">
                          <a:effectLst/>
                          <a:latin typeface="Aptos" panose="020B0004020202020204" pitchFamily="34" charset="0"/>
                        </a:rPr>
                        <a:t>-2 log likelihood </a:t>
                      </a:r>
                      <a:endParaRPr lang="en-US" b="1">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gridSpan="2">
                  <a:txBody>
                    <a:bodyPr/>
                    <a:lstStyle/>
                    <a:p>
                      <a:pPr algn="ctr" rtl="0" fontAlgn="base">
                        <a:lnSpc>
                          <a:spcPts val="1569"/>
                        </a:lnSpc>
                      </a:pPr>
                      <a:r>
                        <a:rPr lang="en-US" sz="1200" dirty="0">
                          <a:effectLst/>
                          <a:latin typeface="Aptos"/>
                        </a:rPr>
                        <a:t>1078.019 </a:t>
                      </a:r>
                      <a:endParaRPr lang="en-US" dirty="0">
                        <a:effectLst/>
                        <a:latin typeface="Aptos"/>
                      </a:endParaRPr>
                    </a:p>
                  </a:txBody>
                  <a:tcPr marL="66675" marR="66675"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569"/>
                        </a:lnSpc>
                      </a:pPr>
                      <a:r>
                        <a:rPr lang="en-US" sz="1200" dirty="0">
                          <a:effectLst/>
                          <a:latin typeface="Aptos"/>
                        </a:rPr>
                        <a:t>1241.997 </a:t>
                      </a:r>
                      <a:endParaRPr lang="en-US" dirty="0">
                        <a:effectLst/>
                        <a:latin typeface="Aptos"/>
                      </a:endParaRPr>
                    </a:p>
                  </a:txBody>
                  <a:tcPr marL="66675" marR="66675"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062952270"/>
                  </a:ext>
                </a:extLst>
              </a:tr>
              <a:tr h="247315">
                <a:tc>
                  <a:txBody>
                    <a:bodyPr/>
                    <a:lstStyle/>
                    <a:p>
                      <a:pPr rtl="0" fontAlgn="base">
                        <a:lnSpc>
                          <a:spcPts val="1395"/>
                        </a:lnSpc>
                      </a:pPr>
                      <a:r>
                        <a:rPr lang="en-US" sz="1000" b="1" dirty="0">
                          <a:effectLst/>
                          <a:latin typeface="Aptos"/>
                        </a:rPr>
                        <a:t>Pseudo-R</a:t>
                      </a:r>
                      <a:r>
                        <a:rPr lang="en-US" sz="800" b="1" baseline="30000" dirty="0">
                          <a:effectLst/>
                          <a:latin typeface="Aptos"/>
                        </a:rPr>
                        <a:t>2</a:t>
                      </a:r>
                      <a:r>
                        <a:rPr lang="en-US" sz="800" b="1" dirty="0">
                          <a:effectLst/>
                          <a:latin typeface="Aptos"/>
                        </a:rPr>
                        <a:t> </a:t>
                      </a:r>
                      <a:endParaRPr lang="en-US" b="1" dirty="0">
                        <a:effectLst/>
                        <a:latin typeface="Aptos"/>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gridSpan="2">
                  <a:txBody>
                    <a:bodyPr/>
                    <a:lstStyle/>
                    <a:p>
                      <a:pPr algn="ctr" rtl="0" fontAlgn="base">
                        <a:lnSpc>
                          <a:spcPts val="1569"/>
                        </a:lnSpc>
                      </a:pPr>
                      <a:r>
                        <a:rPr lang="en-US" sz="1200" dirty="0">
                          <a:effectLst/>
                          <a:latin typeface="Aptos"/>
                        </a:rPr>
                        <a:t>0.230 </a:t>
                      </a:r>
                      <a:endParaRPr lang="en-US" dirty="0">
                        <a:effectLst/>
                        <a:latin typeface="Aptos"/>
                      </a:endParaRPr>
                    </a:p>
                  </a:txBody>
                  <a:tcPr marL="66675" marR="66675"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569"/>
                        </a:lnSpc>
                      </a:pPr>
                      <a:r>
                        <a:rPr lang="en-US" sz="1200" dirty="0">
                          <a:effectLst/>
                          <a:latin typeface="Aptos"/>
                        </a:rPr>
                        <a:t>0.346 </a:t>
                      </a:r>
                      <a:endParaRPr lang="en-US" dirty="0">
                        <a:effectLst/>
                        <a:latin typeface="Aptos"/>
                      </a:endParaRPr>
                    </a:p>
                  </a:txBody>
                  <a:tcPr marL="66675" marR="66675"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727297554"/>
                  </a:ext>
                </a:extLst>
              </a:tr>
            </a:tbl>
          </a:graphicData>
        </a:graphic>
      </p:graphicFrame>
      <p:sp>
        <p:nvSpPr>
          <p:cNvPr id="7" name="TextBox 6">
            <a:extLst>
              <a:ext uri="{FF2B5EF4-FFF2-40B4-BE49-F238E27FC236}">
                <a16:creationId xmlns:a16="http://schemas.microsoft.com/office/drawing/2014/main" id="{4E7F8C17-F1E5-60B5-1808-8DD912A465E5}"/>
              </a:ext>
            </a:extLst>
          </p:cNvPr>
          <p:cNvSpPr txBox="1"/>
          <p:nvPr/>
        </p:nvSpPr>
        <p:spPr>
          <a:xfrm>
            <a:off x="1449729" y="-723"/>
            <a:ext cx="610709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ptos"/>
                <a:cs typeface="Segoe UI"/>
              </a:rPr>
              <a:t>Table 4. Logistic regression results of household composition on desistance.</a:t>
            </a:r>
            <a:r>
              <a:rPr lang="en-US" sz="1200" dirty="0">
                <a:latin typeface="Aptos"/>
              </a:rPr>
              <a:t> </a:t>
            </a:r>
          </a:p>
          <a:p>
            <a:r>
              <a:rPr lang="en-US" sz="1200" i="1" dirty="0">
                <a:latin typeface="Aptos"/>
                <a:cs typeface="Segoe UI"/>
              </a:rPr>
              <a:t>***p = &lt; 0.001, **p &lt; .01, *p &lt; .05</a:t>
            </a:r>
            <a:r>
              <a:rPr lang="en-US" sz="1200" dirty="0">
                <a:solidFill>
                  <a:srgbClr val="0078D4"/>
                </a:solidFill>
                <a:latin typeface="Aptos"/>
              </a:rPr>
              <a:t> </a:t>
            </a:r>
          </a:p>
        </p:txBody>
      </p:sp>
    </p:spTree>
    <p:extLst>
      <p:ext uri="{BB962C8B-B14F-4D97-AF65-F5344CB8AC3E}">
        <p14:creationId xmlns:p14="http://schemas.microsoft.com/office/powerpoint/2010/main" val="4027669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66B1DCE-8AFC-69AF-6535-4EEA4DB70B59}"/>
              </a:ext>
            </a:extLst>
          </p:cNvPr>
          <p:cNvGraphicFramePr>
            <a:graphicFrameLocks noGrp="1"/>
          </p:cNvGraphicFramePr>
          <p:nvPr>
            <p:extLst>
              <p:ext uri="{D42A27DB-BD31-4B8C-83A1-F6EECF244321}">
                <p14:modId xmlns:p14="http://schemas.microsoft.com/office/powerpoint/2010/main" val="477321832"/>
              </p:ext>
            </p:extLst>
          </p:nvPr>
        </p:nvGraphicFramePr>
        <p:xfrm>
          <a:off x="1619250" y="446468"/>
          <a:ext cx="6672755" cy="4251105"/>
        </p:xfrm>
        <a:graphic>
          <a:graphicData uri="http://schemas.openxmlformats.org/drawingml/2006/table">
            <a:tbl>
              <a:tblPr bandRow="1">
                <a:tableStyleId>{5C22544A-7EE6-4342-B048-85BDC9FD1C3A}</a:tableStyleId>
              </a:tblPr>
              <a:tblGrid>
                <a:gridCol w="1334551">
                  <a:extLst>
                    <a:ext uri="{9D8B030D-6E8A-4147-A177-3AD203B41FA5}">
                      <a16:colId xmlns:a16="http://schemas.microsoft.com/office/drawing/2014/main" val="4153196218"/>
                    </a:ext>
                  </a:extLst>
                </a:gridCol>
                <a:gridCol w="1334551">
                  <a:extLst>
                    <a:ext uri="{9D8B030D-6E8A-4147-A177-3AD203B41FA5}">
                      <a16:colId xmlns:a16="http://schemas.microsoft.com/office/drawing/2014/main" val="580413775"/>
                    </a:ext>
                  </a:extLst>
                </a:gridCol>
                <a:gridCol w="1334551">
                  <a:extLst>
                    <a:ext uri="{9D8B030D-6E8A-4147-A177-3AD203B41FA5}">
                      <a16:colId xmlns:a16="http://schemas.microsoft.com/office/drawing/2014/main" val="80747391"/>
                    </a:ext>
                  </a:extLst>
                </a:gridCol>
                <a:gridCol w="1334551">
                  <a:extLst>
                    <a:ext uri="{9D8B030D-6E8A-4147-A177-3AD203B41FA5}">
                      <a16:colId xmlns:a16="http://schemas.microsoft.com/office/drawing/2014/main" val="484754458"/>
                    </a:ext>
                  </a:extLst>
                </a:gridCol>
                <a:gridCol w="1334551">
                  <a:extLst>
                    <a:ext uri="{9D8B030D-6E8A-4147-A177-3AD203B41FA5}">
                      <a16:colId xmlns:a16="http://schemas.microsoft.com/office/drawing/2014/main" val="975615707"/>
                    </a:ext>
                  </a:extLst>
                </a:gridCol>
              </a:tblGrid>
              <a:tr h="233089">
                <a:tc rowSpan="2">
                  <a:txBody>
                    <a:bodyPr/>
                    <a:lstStyle/>
                    <a:p>
                      <a:pPr rtl="0" fontAlgn="base">
                        <a:lnSpc>
                          <a:spcPts val="1395"/>
                        </a:lnSpc>
                      </a:pPr>
                      <a:r>
                        <a:rPr lang="en-US" sz="1000">
                          <a:effectLst/>
                          <a:latin typeface="Aptos" panose="020B0004020202020204" pitchFamily="34" charset="0"/>
                        </a:rPr>
                        <a:t> </a:t>
                      </a: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gridSpan="2">
                  <a:txBody>
                    <a:bodyPr/>
                    <a:lstStyle/>
                    <a:p>
                      <a:pPr rtl="0" fontAlgn="base">
                        <a:lnSpc>
                          <a:spcPts val="1395"/>
                        </a:lnSpc>
                      </a:pPr>
                      <a:r>
                        <a:rPr lang="en-US" sz="1000" b="1">
                          <a:effectLst/>
                          <a:latin typeface="Aptos" panose="020B0004020202020204" pitchFamily="34" charset="0"/>
                        </a:rPr>
                        <a:t>Model 1 – Baseline</a:t>
                      </a:r>
                      <a:r>
                        <a:rPr lang="en-US" sz="1000">
                          <a:effectLst/>
                          <a:latin typeface="Aptos" panose="020B0004020202020204" pitchFamily="34" charset="0"/>
                        </a:rPr>
                        <a:t>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hMerge="1">
                  <a:txBody>
                    <a:bodyPr/>
                    <a:lstStyle/>
                    <a:p>
                      <a:endParaRPr lang="en-US"/>
                    </a:p>
                  </a:txBody>
                  <a:tcPr/>
                </a:tc>
                <a:tc gridSpan="2">
                  <a:txBody>
                    <a:bodyPr/>
                    <a:lstStyle/>
                    <a:p>
                      <a:pPr rtl="0" fontAlgn="base">
                        <a:lnSpc>
                          <a:spcPts val="1395"/>
                        </a:lnSpc>
                      </a:pPr>
                      <a:r>
                        <a:rPr lang="en-US" sz="1000" b="1">
                          <a:effectLst/>
                          <a:latin typeface="Aptos" panose="020B0004020202020204" pitchFamily="34" charset="0"/>
                        </a:rPr>
                        <a:t>Model 2 – Year Three</a:t>
                      </a:r>
                      <a:r>
                        <a:rPr lang="en-US" sz="1000">
                          <a:effectLst/>
                          <a:latin typeface="Aptos" panose="020B0004020202020204" pitchFamily="34" charset="0"/>
                        </a:rPr>
                        <a:t>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80588938"/>
                  </a:ext>
                </a:extLst>
              </a:tr>
              <a:tr h="233089">
                <a:tc vMerge="1">
                  <a:txBody>
                    <a:bodyPr/>
                    <a:lstStyle/>
                    <a:p>
                      <a:endParaRPr lang="en-US"/>
                    </a:p>
                  </a:txBody>
                  <a:tcPr/>
                </a:tc>
                <a:tc>
                  <a:txBody>
                    <a:bodyPr/>
                    <a:lstStyle/>
                    <a:p>
                      <a:pPr rtl="0" fontAlgn="base">
                        <a:lnSpc>
                          <a:spcPts val="1395"/>
                        </a:lnSpc>
                      </a:pPr>
                      <a:r>
                        <a:rPr lang="en-US" sz="1000" b="1">
                          <a:effectLst/>
                          <a:latin typeface="Aptos" panose="020B0004020202020204" pitchFamily="34" charset="0"/>
                        </a:rPr>
                        <a:t>b (SE)</a:t>
                      </a:r>
                      <a:r>
                        <a:rPr lang="en-US" sz="1000">
                          <a:effectLst/>
                          <a:latin typeface="Aptos" panose="020B0004020202020204" pitchFamily="34" charset="0"/>
                        </a:rPr>
                        <a:t>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b="1">
                          <a:effectLst/>
                          <a:latin typeface="Aptos" panose="020B0004020202020204" pitchFamily="34" charset="0"/>
                        </a:rPr>
                        <a:t>Odds Ratio</a:t>
                      </a:r>
                      <a:r>
                        <a:rPr lang="en-US" sz="1000">
                          <a:effectLst/>
                          <a:latin typeface="Aptos" panose="020B0004020202020204" pitchFamily="34" charset="0"/>
                        </a:rPr>
                        <a:t>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b="1">
                          <a:effectLst/>
                          <a:latin typeface="Aptos" panose="020B0004020202020204" pitchFamily="34" charset="0"/>
                        </a:rPr>
                        <a:t>b (SE)</a:t>
                      </a:r>
                      <a:r>
                        <a:rPr lang="en-US" sz="1000">
                          <a:effectLst/>
                          <a:latin typeface="Aptos" panose="020B0004020202020204" pitchFamily="34" charset="0"/>
                        </a:rPr>
                        <a:t>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b="1">
                          <a:effectLst/>
                          <a:latin typeface="Aptos" panose="020B0004020202020204" pitchFamily="34" charset="0"/>
                        </a:rPr>
                        <a:t>Odds Ratio</a:t>
                      </a:r>
                      <a:r>
                        <a:rPr lang="en-US" sz="1000">
                          <a:effectLst/>
                          <a:latin typeface="Aptos" panose="020B0004020202020204" pitchFamily="34" charset="0"/>
                        </a:rPr>
                        <a:t>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613187553"/>
                  </a:ext>
                </a:extLst>
              </a:tr>
              <a:tr h="233089">
                <a:tc>
                  <a:txBody>
                    <a:bodyPr/>
                    <a:lstStyle/>
                    <a:p>
                      <a:pPr algn="ctr" rtl="0" fontAlgn="base">
                        <a:lnSpc>
                          <a:spcPts val="1395"/>
                        </a:lnSpc>
                      </a:pPr>
                      <a:r>
                        <a:rPr lang="en-US" sz="1000" b="1" i="1">
                          <a:effectLst/>
                          <a:latin typeface="Aptos" panose="020B0004020202020204" pitchFamily="34" charset="0"/>
                        </a:rPr>
                        <a:t>Controls</a:t>
                      </a:r>
                      <a:r>
                        <a:rPr lang="en-US" sz="1000">
                          <a:effectLst/>
                          <a:latin typeface="Aptos" panose="020B0004020202020204" pitchFamily="34" charset="0"/>
                        </a:rPr>
                        <a:t>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gridSpan="4">
                  <a:txBody>
                    <a:bodyPr/>
                    <a:lstStyle/>
                    <a:p>
                      <a:pPr rtl="0" fontAlgn="base">
                        <a:lnSpc>
                          <a:spcPts val="1395"/>
                        </a:lnSpc>
                      </a:pPr>
                      <a:r>
                        <a:rPr lang="en-US" sz="1000">
                          <a:effectLst/>
                          <a:latin typeface="Aptos" panose="020B0004020202020204" pitchFamily="34" charset="0"/>
                        </a:rPr>
                        <a:t> </a:t>
                      </a: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2600592"/>
                  </a:ext>
                </a:extLst>
              </a:tr>
              <a:tr h="390767">
                <a:tc>
                  <a:txBody>
                    <a:bodyPr/>
                    <a:lstStyle/>
                    <a:p>
                      <a:pPr rtl="0" fontAlgn="base">
                        <a:lnSpc>
                          <a:spcPts val="1395"/>
                        </a:lnSpc>
                      </a:pPr>
                      <a:r>
                        <a:rPr lang="en-US" sz="1000" b="1">
                          <a:effectLst/>
                          <a:latin typeface="Aptos" panose="020B0004020202020204" pitchFamily="34" charset="0"/>
                        </a:rPr>
                        <a:t>Anti-Social Peer Behavior</a:t>
                      </a:r>
                      <a:r>
                        <a:rPr lang="en-US" sz="1000">
                          <a:effectLst/>
                          <a:latin typeface="Aptos" panose="020B0004020202020204" pitchFamily="34" charset="0"/>
                        </a:rPr>
                        <a:t>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-0.773 (0.111)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0.462***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-1.035 (0.114)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0.355***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356351708"/>
                  </a:ext>
                </a:extLst>
              </a:tr>
              <a:tr h="233089">
                <a:tc>
                  <a:txBody>
                    <a:bodyPr/>
                    <a:lstStyle/>
                    <a:p>
                      <a:pPr rtl="0" fontAlgn="base">
                        <a:lnSpc>
                          <a:spcPts val="1395"/>
                        </a:lnSpc>
                      </a:pPr>
                      <a:r>
                        <a:rPr lang="en-US" sz="1000" b="1">
                          <a:effectLst/>
                          <a:latin typeface="Aptos" panose="020B0004020202020204" pitchFamily="34" charset="0"/>
                        </a:rPr>
                        <a:t>Self-control</a:t>
                      </a:r>
                      <a:r>
                        <a:rPr lang="en-US" sz="1000">
                          <a:effectLst/>
                          <a:latin typeface="Aptos" panose="020B0004020202020204" pitchFamily="34" charset="0"/>
                        </a:rPr>
                        <a:t>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0.273 (0.098)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1.314**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0.436 (0.092)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1.546***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3240984"/>
                  </a:ext>
                </a:extLst>
              </a:tr>
              <a:tr h="233089">
                <a:tc>
                  <a:txBody>
                    <a:bodyPr/>
                    <a:lstStyle/>
                    <a:p>
                      <a:pPr rtl="0" fontAlgn="base">
                        <a:lnSpc>
                          <a:spcPts val="1395"/>
                        </a:lnSpc>
                      </a:pPr>
                      <a:r>
                        <a:rPr lang="en-US" sz="1000" b="1">
                          <a:effectLst/>
                          <a:latin typeface="Aptos" panose="020B0004020202020204" pitchFamily="34" charset="0"/>
                        </a:rPr>
                        <a:t>Drug Use</a:t>
                      </a:r>
                      <a:r>
                        <a:rPr lang="en-US" sz="1000">
                          <a:effectLst/>
                          <a:latin typeface="Aptos" panose="020B0004020202020204" pitchFamily="34" charset="0"/>
                        </a:rPr>
                        <a:t>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-1.052 (0.163)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0.349***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-1.109 (0.147)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0.330***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47968738"/>
                  </a:ext>
                </a:extLst>
              </a:tr>
              <a:tr h="233089">
                <a:tc>
                  <a:txBody>
                    <a:bodyPr/>
                    <a:lstStyle/>
                    <a:p>
                      <a:pPr rtl="0" fontAlgn="base">
                        <a:lnSpc>
                          <a:spcPts val="1395"/>
                        </a:lnSpc>
                      </a:pPr>
                      <a:r>
                        <a:rPr lang="en-US" sz="1000" b="1">
                          <a:effectLst/>
                          <a:latin typeface="Aptos" panose="020B0004020202020204" pitchFamily="34" charset="0"/>
                        </a:rPr>
                        <a:t>Age</a:t>
                      </a:r>
                      <a:r>
                        <a:rPr lang="en-US" sz="1000">
                          <a:effectLst/>
                          <a:latin typeface="Aptos" panose="020B0004020202020204" pitchFamily="34" charset="0"/>
                        </a:rPr>
                        <a:t>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0.196 (0.068)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1.217**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-0.026 (0.063)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0.975 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581744161"/>
                  </a:ext>
                </a:extLst>
              </a:tr>
              <a:tr h="233089">
                <a:tc>
                  <a:txBody>
                    <a:bodyPr/>
                    <a:lstStyle/>
                    <a:p>
                      <a:pPr rtl="0" fontAlgn="base">
                        <a:lnSpc>
                          <a:spcPts val="1395"/>
                        </a:lnSpc>
                      </a:pPr>
                      <a:r>
                        <a:rPr lang="en-US" sz="1000" b="1">
                          <a:effectLst/>
                          <a:latin typeface="Aptos" panose="020B0004020202020204" pitchFamily="34" charset="0"/>
                        </a:rPr>
                        <a:t>Gender</a:t>
                      </a:r>
                      <a:r>
                        <a:rPr lang="en-US" sz="1000">
                          <a:effectLst/>
                          <a:latin typeface="Aptos" panose="020B0004020202020204" pitchFamily="34" charset="0"/>
                        </a:rPr>
                        <a:t>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-0.329 (0.211)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0.720 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-0.437 (0.212)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0.646*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102707947"/>
                  </a:ext>
                </a:extLst>
              </a:tr>
              <a:tr h="233089">
                <a:tc>
                  <a:txBody>
                    <a:bodyPr/>
                    <a:lstStyle/>
                    <a:p>
                      <a:pPr rtl="0" fontAlgn="base">
                        <a:lnSpc>
                          <a:spcPts val="1395"/>
                        </a:lnSpc>
                      </a:pPr>
                      <a:r>
                        <a:rPr lang="en-US" sz="1000" b="1">
                          <a:effectLst/>
                          <a:latin typeface="Aptos" panose="020B0004020202020204" pitchFamily="34" charset="0"/>
                        </a:rPr>
                        <a:t>Race</a:t>
                      </a:r>
                      <a:r>
                        <a:rPr lang="en-US" sz="1000">
                          <a:effectLst/>
                          <a:latin typeface="Aptos" panose="020B0004020202020204" pitchFamily="34" charset="0"/>
                        </a:rPr>
                        <a:t>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0.052 (0.196)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1.053 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-0.292 (0.175)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0.747 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676687422"/>
                  </a:ext>
                </a:extLst>
              </a:tr>
              <a:tr h="233089">
                <a:tc>
                  <a:txBody>
                    <a:bodyPr/>
                    <a:lstStyle/>
                    <a:p>
                      <a:pPr algn="ctr" rtl="0" fontAlgn="base">
                        <a:lnSpc>
                          <a:spcPts val="1395"/>
                        </a:lnSpc>
                      </a:pPr>
                      <a:r>
                        <a:rPr lang="en-US" sz="1000" b="1" i="1">
                          <a:effectLst/>
                          <a:latin typeface="Aptos" panose="020B0004020202020204" pitchFamily="34" charset="0"/>
                        </a:rPr>
                        <a:t>Study Variables</a:t>
                      </a:r>
                      <a:r>
                        <a:rPr lang="en-US" sz="1000">
                          <a:effectLst/>
                          <a:latin typeface="Aptos" panose="020B0004020202020204" pitchFamily="34" charset="0"/>
                        </a:rPr>
                        <a:t>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gridSpan="4">
                  <a:txBody>
                    <a:bodyPr/>
                    <a:lstStyle/>
                    <a:p>
                      <a:pPr rtl="0" fontAlgn="base">
                        <a:lnSpc>
                          <a:spcPts val="1395"/>
                        </a:lnSpc>
                      </a:pPr>
                      <a:r>
                        <a:rPr lang="en-US" sz="1000">
                          <a:effectLst/>
                          <a:latin typeface="Aptos" panose="020B0004020202020204" pitchFamily="34" charset="0"/>
                        </a:rPr>
                        <a:t> </a:t>
                      </a: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9293649"/>
                  </a:ext>
                </a:extLst>
              </a:tr>
              <a:tr h="390767">
                <a:tc>
                  <a:txBody>
                    <a:bodyPr/>
                    <a:lstStyle/>
                    <a:p>
                      <a:pPr rtl="0" fontAlgn="base">
                        <a:lnSpc>
                          <a:spcPts val="1395"/>
                        </a:lnSpc>
                      </a:pPr>
                      <a:r>
                        <a:rPr lang="en-US" sz="1000" b="1">
                          <a:effectLst/>
                          <a:latin typeface="Aptos" panose="020B0004020202020204" pitchFamily="34" charset="0"/>
                        </a:rPr>
                        <a:t>High Warmth in the Home </a:t>
                      </a:r>
                      <a:r>
                        <a:rPr lang="en-US" sz="1000">
                          <a:effectLst/>
                          <a:latin typeface="Aptos" panose="020B0004020202020204" pitchFamily="34" charset="0"/>
                        </a:rPr>
                        <a:t>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0.276 (0.160)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1.318 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0.388 (0.145)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1.474**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77208411"/>
                  </a:ext>
                </a:extLst>
              </a:tr>
              <a:tr h="233089">
                <a:tc>
                  <a:txBody>
                    <a:bodyPr/>
                    <a:lstStyle/>
                    <a:p>
                      <a:pPr rtl="0" fontAlgn="base">
                        <a:lnSpc>
                          <a:spcPts val="1395"/>
                        </a:lnSpc>
                      </a:pPr>
                      <a:r>
                        <a:rPr lang="en-US" sz="1000" b="1">
                          <a:effectLst/>
                          <a:latin typeface="Aptos" panose="020B0004020202020204" pitchFamily="34" charset="0"/>
                        </a:rPr>
                        <a:t>Two Bio Parents</a:t>
                      </a:r>
                      <a:r>
                        <a:rPr lang="en-US" sz="1000">
                          <a:effectLst/>
                          <a:latin typeface="Aptos" panose="020B0004020202020204" pitchFamily="34" charset="0"/>
                        </a:rPr>
                        <a:t>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0.441 (0.213)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1.554*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0.199 (0.199)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tc>
                  <a:txBody>
                    <a:bodyPr/>
                    <a:lstStyle/>
                    <a:p>
                      <a:pPr rtl="0" fontAlgn="base">
                        <a:lnSpc>
                          <a:spcPts val="1395"/>
                        </a:lnSpc>
                      </a:pPr>
                      <a:r>
                        <a:rPr lang="en-US" sz="1000">
                          <a:effectLst/>
                          <a:latin typeface="Aptos" panose="020B0004020202020204" pitchFamily="34" charset="0"/>
                        </a:rPr>
                        <a:t>1.220 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381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1554953"/>
                  </a:ext>
                </a:extLst>
              </a:tr>
              <a:tr h="233089">
                <a:tc>
                  <a:txBody>
                    <a:bodyPr/>
                    <a:lstStyle/>
                    <a:p>
                      <a:pPr rtl="0" fontAlgn="base">
                        <a:lnSpc>
                          <a:spcPts val="1395"/>
                        </a:lnSpc>
                      </a:pPr>
                      <a:r>
                        <a:rPr lang="en-US" sz="1000" b="1">
                          <a:effectLst/>
                          <a:latin typeface="Aptos" panose="020B0004020202020204" pitchFamily="34" charset="0"/>
                        </a:rPr>
                        <a:t>N</a:t>
                      </a:r>
                      <a:r>
                        <a:rPr lang="en-US" sz="1000">
                          <a:effectLst/>
                          <a:latin typeface="Aptos" panose="020B0004020202020204" pitchFamily="34" charset="0"/>
                        </a:rPr>
                        <a:t>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8100" cap="flat" cmpd="sng" algn="ctr">
                      <a:solidFill>
                        <a:srgbClr val="000000"/>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gridSpan="2">
                  <a:txBody>
                    <a:bodyPr/>
                    <a:lstStyle/>
                    <a:p>
                      <a:pPr algn="ctr" rtl="0" fontAlgn="base">
                        <a:lnSpc>
                          <a:spcPts val="1395"/>
                        </a:lnSpc>
                      </a:pPr>
                      <a:r>
                        <a:rPr lang="en-US" sz="1000">
                          <a:effectLst/>
                          <a:latin typeface="Aptos" panose="020B0004020202020204" pitchFamily="34" charset="0"/>
                        </a:rPr>
                        <a:t>1296 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8100" cap="flat" cmpd="sng" algn="ctr">
                      <a:solidFill>
                        <a:srgbClr val="000000"/>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395"/>
                        </a:lnSpc>
                      </a:pPr>
                      <a:r>
                        <a:rPr lang="en-US" sz="1000">
                          <a:effectLst/>
                          <a:latin typeface="Aptos" panose="020B0004020202020204" pitchFamily="34" charset="0"/>
                        </a:rPr>
                        <a:t>1177 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38100" cap="flat" cmpd="sng" algn="ctr">
                      <a:solidFill>
                        <a:srgbClr val="000000"/>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729582535"/>
                  </a:ext>
                </a:extLst>
              </a:tr>
              <a:tr h="233089">
                <a:tc>
                  <a:txBody>
                    <a:bodyPr/>
                    <a:lstStyle/>
                    <a:p>
                      <a:pPr rtl="0" fontAlgn="base">
                        <a:lnSpc>
                          <a:spcPts val="1395"/>
                        </a:lnSpc>
                      </a:pPr>
                      <a:r>
                        <a:rPr lang="en-US" sz="1000" b="1">
                          <a:effectLst/>
                          <a:latin typeface="Aptos" panose="020B0004020202020204" pitchFamily="34" charset="0"/>
                        </a:rPr>
                        <a:t>-2 log likelihood</a:t>
                      </a:r>
                      <a:r>
                        <a:rPr lang="en-US" sz="1000">
                          <a:effectLst/>
                          <a:latin typeface="Aptos" panose="020B0004020202020204" pitchFamily="34" charset="0"/>
                        </a:rPr>
                        <a:t>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gridSpan="2">
                  <a:txBody>
                    <a:bodyPr/>
                    <a:lstStyle/>
                    <a:p>
                      <a:pPr algn="ctr" rtl="0" fontAlgn="base">
                        <a:lnSpc>
                          <a:spcPts val="1395"/>
                        </a:lnSpc>
                      </a:pPr>
                      <a:r>
                        <a:rPr lang="en-US" sz="1000">
                          <a:effectLst/>
                          <a:latin typeface="Aptos" panose="020B0004020202020204" pitchFamily="34" charset="0"/>
                        </a:rPr>
                        <a:t>1063.301 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395"/>
                        </a:lnSpc>
                      </a:pPr>
                      <a:r>
                        <a:rPr lang="en-US" sz="1000">
                          <a:effectLst/>
                          <a:latin typeface="Aptos" panose="020B0004020202020204" pitchFamily="34" charset="0"/>
                        </a:rPr>
                        <a:t>1211.551 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70063525"/>
                  </a:ext>
                </a:extLst>
              </a:tr>
              <a:tr h="260511">
                <a:tc>
                  <a:txBody>
                    <a:bodyPr/>
                    <a:lstStyle/>
                    <a:p>
                      <a:pPr rtl="0" fontAlgn="base">
                        <a:lnSpc>
                          <a:spcPts val="1395"/>
                        </a:lnSpc>
                      </a:pPr>
                      <a:r>
                        <a:rPr lang="en-US" sz="1000" b="1">
                          <a:effectLst/>
                          <a:latin typeface="Aptos" panose="020B0004020202020204" pitchFamily="34" charset="0"/>
                        </a:rPr>
                        <a:t>Pseudo-R</a:t>
                      </a:r>
                      <a:r>
                        <a:rPr lang="en-US" sz="800" b="1" baseline="30000">
                          <a:effectLst/>
                          <a:latin typeface="Aptos" panose="020B0004020202020204" pitchFamily="34" charset="0"/>
                        </a:rPr>
                        <a:t>2</a:t>
                      </a:r>
                      <a:r>
                        <a:rPr lang="en-US" sz="800">
                          <a:effectLst/>
                          <a:latin typeface="Aptos" panose="020B0004020202020204" pitchFamily="34" charset="0"/>
                        </a:rPr>
                        <a:t>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gridSpan="2">
                  <a:txBody>
                    <a:bodyPr/>
                    <a:lstStyle/>
                    <a:p>
                      <a:pPr algn="ctr" rtl="0" fontAlgn="base">
                        <a:lnSpc>
                          <a:spcPts val="1395"/>
                        </a:lnSpc>
                      </a:pPr>
                      <a:r>
                        <a:rPr lang="en-US" sz="1000">
                          <a:effectLst/>
                          <a:latin typeface="Aptos" panose="020B0004020202020204" pitchFamily="34" charset="0"/>
                        </a:rPr>
                        <a:t>0.237 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hMerge="1">
                  <a:txBody>
                    <a:bodyPr/>
                    <a:lstStyle/>
                    <a:p>
                      <a:endParaRPr lang="en-US"/>
                    </a:p>
                  </a:txBody>
                  <a:tcPr/>
                </a:tc>
                <a:tc gridSpan="2">
                  <a:txBody>
                    <a:bodyPr/>
                    <a:lstStyle/>
                    <a:p>
                      <a:pPr algn="ctr" rtl="0" fontAlgn="base">
                        <a:lnSpc>
                          <a:spcPts val="1395"/>
                        </a:lnSpc>
                      </a:pPr>
                      <a:r>
                        <a:rPr lang="en-US" sz="1000">
                          <a:effectLst/>
                          <a:latin typeface="Aptos" panose="020B0004020202020204" pitchFamily="34" charset="0"/>
                        </a:rPr>
                        <a:t>0.354 </a:t>
                      </a:r>
                      <a:endParaRPr lang="en-US">
                        <a:effectLst/>
                      </a:endParaRPr>
                    </a:p>
                  </a:txBody>
                  <a:tcPr marL="66675" marR="66675">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32764680"/>
                  </a:ext>
                </a:extLst>
              </a:tr>
            </a:tbl>
          </a:graphicData>
        </a:graphic>
      </p:graphicFrame>
      <p:sp>
        <p:nvSpPr>
          <p:cNvPr id="4" name="TextBox 3">
            <a:extLst>
              <a:ext uri="{FF2B5EF4-FFF2-40B4-BE49-F238E27FC236}">
                <a16:creationId xmlns:a16="http://schemas.microsoft.com/office/drawing/2014/main" id="{9B45E882-5225-8134-AFE0-D34C7738BA7A}"/>
              </a:ext>
            </a:extLst>
          </p:cNvPr>
          <p:cNvSpPr txBox="1"/>
          <p:nvPr/>
        </p:nvSpPr>
        <p:spPr>
          <a:xfrm>
            <a:off x="1507603" y="-723"/>
            <a:ext cx="73441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ptos"/>
                <a:cs typeface="Segoe UI"/>
              </a:rPr>
              <a:t>Table 5. Logistic regression results of high warmth on desistance.</a:t>
            </a:r>
            <a:r>
              <a:rPr lang="en-US" sz="1200" dirty="0">
                <a:latin typeface="Aptos"/>
              </a:rPr>
              <a:t> </a:t>
            </a:r>
          </a:p>
          <a:p>
            <a:r>
              <a:rPr lang="en-US" sz="1200" i="1" dirty="0">
                <a:latin typeface="Aptos"/>
                <a:cs typeface="Segoe UI"/>
              </a:rPr>
              <a:t>***p = &lt; 0.001, **p &lt; .01, *p &lt; .05</a:t>
            </a:r>
            <a:r>
              <a:rPr lang="en-US" sz="1200" dirty="0">
                <a:ea typeface="Calibri"/>
                <a:cs typeface="Calibri"/>
              </a:rPr>
              <a:t> </a:t>
            </a:r>
            <a:r>
              <a:rPr lang="en-US" sz="1200" dirty="0">
                <a:latin typeface="Aptos"/>
              </a:rPr>
              <a:t> </a:t>
            </a:r>
          </a:p>
          <a:p>
            <a:endParaRPr lang="en-US" sz="1200">
              <a:latin typeface="Aptos"/>
            </a:endParaRPr>
          </a:p>
        </p:txBody>
      </p:sp>
    </p:spTree>
    <p:extLst>
      <p:ext uri="{BB962C8B-B14F-4D97-AF65-F5344CB8AC3E}">
        <p14:creationId xmlns:p14="http://schemas.microsoft.com/office/powerpoint/2010/main" val="2137326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88A5-AA62-157D-BCA4-124F4A52001D}"/>
              </a:ext>
            </a:extLst>
          </p:cNvPr>
          <p:cNvSpPr>
            <a:spLocks noGrp="1"/>
          </p:cNvSpPr>
          <p:nvPr>
            <p:ph type="title"/>
          </p:nvPr>
        </p:nvSpPr>
        <p:spPr/>
        <p:txBody>
          <a:bodyPr/>
          <a:lstStyle/>
          <a:p>
            <a:r>
              <a:rPr lang="en-US" dirty="0">
                <a:ea typeface="Calibri Light"/>
                <a:cs typeface="Calibri Light"/>
              </a:rPr>
              <a:t>Conclusions</a:t>
            </a:r>
            <a:endParaRPr lang="en-US" dirty="0"/>
          </a:p>
        </p:txBody>
      </p:sp>
      <p:sp>
        <p:nvSpPr>
          <p:cNvPr id="3" name="Content Placeholder 2">
            <a:extLst>
              <a:ext uri="{FF2B5EF4-FFF2-40B4-BE49-F238E27FC236}">
                <a16:creationId xmlns:a16="http://schemas.microsoft.com/office/drawing/2014/main" id="{46170311-A969-1507-92D9-7583BF64ABD6}"/>
              </a:ext>
            </a:extLst>
          </p:cNvPr>
          <p:cNvSpPr>
            <a:spLocks noGrp="1"/>
          </p:cNvSpPr>
          <p:nvPr>
            <p:ph idx="1"/>
          </p:nvPr>
        </p:nvSpPr>
        <p:spPr>
          <a:xfrm>
            <a:off x="1425388" y="1676399"/>
            <a:ext cx="7630146" cy="3077668"/>
          </a:xfrm>
        </p:spPr>
        <p:txBody>
          <a:bodyPr vert="horz" lIns="91440" tIns="45720" rIns="91440" bIns="45720" rtlCol="0" anchor="t">
            <a:noAutofit/>
          </a:bodyPr>
          <a:lstStyle/>
          <a:p>
            <a:r>
              <a:rPr lang="en-US" sz="2000" dirty="0">
                <a:latin typeface="Times New Roman"/>
                <a:cs typeface="Times New Roman"/>
              </a:rPr>
              <a:t>It is crucial to go beyond </a:t>
            </a:r>
            <a:r>
              <a:rPr lang="en-US" sz="2000" i="1" dirty="0">
                <a:latin typeface="Times New Roman"/>
                <a:cs typeface="Times New Roman"/>
              </a:rPr>
              <a:t>who </a:t>
            </a:r>
            <a:r>
              <a:rPr lang="en-US" sz="2000" dirty="0">
                <a:latin typeface="Times New Roman"/>
                <a:cs typeface="Times New Roman"/>
              </a:rPr>
              <a:t>is present and explore </a:t>
            </a:r>
            <a:r>
              <a:rPr lang="en-US" sz="2000" i="1" dirty="0">
                <a:latin typeface="Times New Roman"/>
                <a:cs typeface="Times New Roman"/>
              </a:rPr>
              <a:t>how</a:t>
            </a:r>
            <a:r>
              <a:rPr lang="en-US" sz="2000" dirty="0">
                <a:latin typeface="Times New Roman"/>
                <a:cs typeface="Times New Roman"/>
              </a:rPr>
              <a:t> they are present. </a:t>
            </a:r>
          </a:p>
          <a:p>
            <a:r>
              <a:rPr lang="en-US" sz="2000" dirty="0">
                <a:latin typeface="Times New Roman"/>
                <a:cs typeface="Times New Roman"/>
              </a:rPr>
              <a:t>Even when accounting for the quality of the home, the composition of the home still matters. </a:t>
            </a:r>
            <a:endParaRPr lang="en-US" sz="2000" dirty="0">
              <a:latin typeface="Times New Roman"/>
              <a:ea typeface="Calibri"/>
              <a:cs typeface="Times New Roman"/>
            </a:endParaRPr>
          </a:p>
          <a:p>
            <a:r>
              <a:rPr lang="en-US" sz="2000" dirty="0">
                <a:latin typeface="Times New Roman"/>
                <a:cs typeface="Times New Roman"/>
              </a:rPr>
              <a:t>The results of this study reinforce a conclusion reached by several prior studies: there is no singular cause of delinquency or desistance, rather both result from a combination of impactful circumstances. </a:t>
            </a:r>
          </a:p>
          <a:p>
            <a:r>
              <a:rPr lang="en-US" sz="2000" dirty="0">
                <a:latin typeface="Times New Roman"/>
                <a:cs typeface="Times New Roman"/>
              </a:rPr>
              <a:t>Next Steps</a:t>
            </a:r>
          </a:p>
          <a:p>
            <a:endParaRPr lang="en-US" sz="1200" dirty="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a:p>
            <a:endParaRPr lang="en-US" sz="1200" dirty="0">
              <a:latin typeface="Times New Roman"/>
              <a:cs typeface="Times New Roman"/>
            </a:endParaRPr>
          </a:p>
        </p:txBody>
      </p:sp>
    </p:spTree>
    <p:extLst>
      <p:ext uri="{BB962C8B-B14F-4D97-AF65-F5344CB8AC3E}">
        <p14:creationId xmlns:p14="http://schemas.microsoft.com/office/powerpoint/2010/main" val="2431457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1D7D3-8A3B-321F-05B4-E434507B06C3}"/>
              </a:ext>
            </a:extLst>
          </p:cNvPr>
          <p:cNvSpPr>
            <a:spLocks noGrp="1"/>
          </p:cNvSpPr>
          <p:nvPr>
            <p:ph type="title"/>
          </p:nvPr>
        </p:nvSpPr>
        <p:spPr/>
        <p:txBody>
          <a:bodyPr/>
          <a:lstStyle/>
          <a:p>
            <a:r>
              <a:rPr lang="en-US" dirty="0">
                <a:ea typeface="Calibri Light"/>
                <a:cs typeface="Calibri Light"/>
              </a:rPr>
              <a:t>Introduction</a:t>
            </a:r>
            <a:endParaRPr lang="en-US" dirty="0"/>
          </a:p>
        </p:txBody>
      </p:sp>
      <p:sp>
        <p:nvSpPr>
          <p:cNvPr id="3" name="Content Placeholder 2">
            <a:extLst>
              <a:ext uri="{FF2B5EF4-FFF2-40B4-BE49-F238E27FC236}">
                <a16:creationId xmlns:a16="http://schemas.microsoft.com/office/drawing/2014/main" id="{2B46725F-9DD2-5FDF-CDBD-BDA62136C0A4}"/>
              </a:ext>
            </a:extLst>
          </p:cNvPr>
          <p:cNvSpPr>
            <a:spLocks noGrp="1"/>
          </p:cNvSpPr>
          <p:nvPr>
            <p:ph idx="1"/>
          </p:nvPr>
        </p:nvSpPr>
        <p:spPr>
          <a:xfrm>
            <a:off x="1425388" y="1656827"/>
            <a:ext cx="7089962" cy="2956323"/>
          </a:xfrm>
        </p:spPr>
        <p:txBody>
          <a:bodyPr vert="horz" lIns="91440" tIns="45720" rIns="91440" bIns="45720" rtlCol="0" anchor="t">
            <a:noAutofit/>
          </a:bodyPr>
          <a:lstStyle/>
          <a:p>
            <a:r>
              <a:rPr lang="en-US" sz="2000" dirty="0">
                <a:latin typeface="Times New Roman"/>
                <a:cs typeface="Times New Roman"/>
              </a:rPr>
              <a:t>Alternative family compositions are becoming increasingly more common and because of this, the need to study and understand their impact is increasing. </a:t>
            </a:r>
            <a:endParaRPr lang="en-US" sz="2000">
              <a:latin typeface="Times New Roman"/>
              <a:ea typeface="Calibri" panose="020F0502020204030204"/>
              <a:cs typeface="Times New Roman"/>
            </a:endParaRPr>
          </a:p>
          <a:p>
            <a:r>
              <a:rPr lang="en-US" sz="2000" dirty="0">
                <a:solidFill>
                  <a:srgbClr val="242424"/>
                </a:solidFill>
                <a:latin typeface="Times New Roman"/>
                <a:ea typeface="Calibri"/>
                <a:cs typeface="Times New Roman"/>
              </a:rPr>
              <a:t> </a:t>
            </a:r>
            <a:r>
              <a:rPr lang="en-US" sz="2000" dirty="0">
                <a:latin typeface="Times New Roman"/>
                <a:ea typeface="Calibri"/>
                <a:cs typeface="Times New Roman"/>
              </a:rPr>
              <a:t>The current study aims to contribute to the overall knowledge of desistance patterns among juveniles by exploring them among </a:t>
            </a:r>
            <a:r>
              <a:rPr lang="en-US" sz="2000" i="1" dirty="0">
                <a:latin typeface="Times New Roman"/>
                <a:ea typeface="Calibri"/>
                <a:cs typeface="Times New Roman"/>
              </a:rPr>
              <a:t>serious</a:t>
            </a:r>
            <a:r>
              <a:rPr lang="en-US" sz="2000" dirty="0">
                <a:latin typeface="Times New Roman"/>
                <a:ea typeface="Calibri"/>
                <a:cs typeface="Times New Roman"/>
              </a:rPr>
              <a:t> juvenile offenders who come from an alternative family composition.</a:t>
            </a:r>
            <a:endParaRPr lang="en-US" sz="2000">
              <a:ea typeface="Calibri"/>
              <a:cs typeface="Calibri"/>
            </a:endParaRPr>
          </a:p>
        </p:txBody>
      </p:sp>
    </p:spTree>
    <p:extLst>
      <p:ext uri="{BB962C8B-B14F-4D97-AF65-F5344CB8AC3E}">
        <p14:creationId xmlns:p14="http://schemas.microsoft.com/office/powerpoint/2010/main" val="2536968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2956-5725-D82E-6F2C-DE263DDDDBA2}"/>
              </a:ext>
            </a:extLst>
          </p:cNvPr>
          <p:cNvSpPr>
            <a:spLocks noGrp="1"/>
          </p:cNvSpPr>
          <p:nvPr>
            <p:ph type="title"/>
          </p:nvPr>
        </p:nvSpPr>
        <p:spPr/>
        <p:txBody>
          <a:bodyPr/>
          <a:lstStyle/>
          <a:p>
            <a:r>
              <a:rPr lang="en-US" dirty="0">
                <a:ea typeface="Calibri Light"/>
                <a:cs typeface="Calibri Light"/>
              </a:rPr>
              <a:t>Brief Literature Review</a:t>
            </a:r>
            <a:endParaRPr lang="en-US" dirty="0"/>
          </a:p>
        </p:txBody>
      </p:sp>
      <p:sp>
        <p:nvSpPr>
          <p:cNvPr id="3" name="Content Placeholder 2">
            <a:extLst>
              <a:ext uri="{FF2B5EF4-FFF2-40B4-BE49-F238E27FC236}">
                <a16:creationId xmlns:a16="http://schemas.microsoft.com/office/drawing/2014/main" id="{E105D703-BAA3-24AD-BD17-47E756B7195A}"/>
              </a:ext>
            </a:extLst>
          </p:cNvPr>
          <p:cNvSpPr>
            <a:spLocks noGrp="1"/>
          </p:cNvSpPr>
          <p:nvPr>
            <p:ph sz="half" idx="1"/>
          </p:nvPr>
        </p:nvSpPr>
        <p:spPr>
          <a:xfrm>
            <a:off x="1425388" y="1646482"/>
            <a:ext cx="3152092" cy="3386678"/>
          </a:xfrm>
        </p:spPr>
        <p:txBody>
          <a:bodyPr vert="horz" lIns="91440" tIns="45720" rIns="91440" bIns="45720" rtlCol="0" anchor="t">
            <a:normAutofit fontScale="85000" lnSpcReduction="10000"/>
          </a:bodyPr>
          <a:lstStyle/>
          <a:p>
            <a:r>
              <a:rPr lang="en-US" sz="2000" dirty="0">
                <a:ea typeface="Calibri"/>
                <a:cs typeface="Calibri"/>
              </a:rPr>
              <a:t>Defining an Alternative Family Composition</a:t>
            </a:r>
          </a:p>
          <a:p>
            <a:pPr lvl="1">
              <a:buFont typeface="Courier New" panose="020B0604020202020204" pitchFamily="34" charset="0"/>
              <a:buChar char="o"/>
            </a:pPr>
            <a:r>
              <a:rPr lang="en-US" sz="2000" dirty="0">
                <a:ea typeface="Calibri"/>
                <a:cs typeface="Calibri"/>
              </a:rPr>
              <a:t>Shift in the cultural norms</a:t>
            </a:r>
          </a:p>
          <a:p>
            <a:pPr lvl="1">
              <a:buFont typeface="Courier New" panose="020B0604020202020204" pitchFamily="34" charset="0"/>
              <a:buChar char="o"/>
            </a:pPr>
            <a:r>
              <a:rPr lang="en-US" sz="2000" dirty="0">
                <a:ea typeface="Calibri"/>
                <a:cs typeface="Calibri"/>
              </a:rPr>
              <a:t>Differing view on the root of the definition</a:t>
            </a:r>
          </a:p>
          <a:p>
            <a:r>
              <a:rPr lang="en-US" sz="2000" dirty="0">
                <a:ea typeface="Calibri"/>
                <a:cs typeface="Calibri"/>
              </a:rPr>
              <a:t>Connecting Alternative Family compositions and Delinquency</a:t>
            </a:r>
          </a:p>
          <a:p>
            <a:pPr lvl="1">
              <a:buFont typeface="Courier New" panose="020B0604020202020204" pitchFamily="34" charset="0"/>
              <a:buChar char="o"/>
            </a:pPr>
            <a:r>
              <a:rPr lang="en-US" sz="2000" dirty="0">
                <a:ea typeface="Calibri"/>
                <a:cs typeface="Calibri"/>
              </a:rPr>
              <a:t>The application of Life-Course Criminology</a:t>
            </a:r>
          </a:p>
          <a:p>
            <a:pPr lvl="1">
              <a:buFont typeface="Courier New" panose="020B0604020202020204" pitchFamily="34" charset="0"/>
              <a:buChar char="o"/>
            </a:pPr>
            <a:r>
              <a:rPr lang="en-US" sz="2000" dirty="0">
                <a:ea typeface="Calibri"/>
                <a:cs typeface="Calibri"/>
              </a:rPr>
              <a:t>ACEs</a:t>
            </a:r>
          </a:p>
          <a:p>
            <a:pPr lvl="1">
              <a:buFont typeface="Courier New" panose="020B0604020202020204" pitchFamily="34" charset="0"/>
              <a:buChar char="o"/>
            </a:pPr>
            <a:r>
              <a:rPr lang="en-US" sz="2000" dirty="0">
                <a:ea typeface="Calibri"/>
                <a:cs typeface="Calibri"/>
              </a:rPr>
              <a:t>Alternative Family Composition Home v. Bad Home</a:t>
            </a:r>
          </a:p>
        </p:txBody>
      </p:sp>
      <p:sp>
        <p:nvSpPr>
          <p:cNvPr id="4" name="Content Placeholder 3">
            <a:extLst>
              <a:ext uri="{FF2B5EF4-FFF2-40B4-BE49-F238E27FC236}">
                <a16:creationId xmlns:a16="http://schemas.microsoft.com/office/drawing/2014/main" id="{DC5E9FF2-9902-065A-4893-4C39E254F499}"/>
              </a:ext>
            </a:extLst>
          </p:cNvPr>
          <p:cNvSpPr>
            <a:spLocks noGrp="1"/>
          </p:cNvSpPr>
          <p:nvPr>
            <p:ph sz="half" idx="2"/>
          </p:nvPr>
        </p:nvSpPr>
        <p:spPr/>
        <p:txBody>
          <a:bodyPr vert="horz" lIns="91440" tIns="45720" rIns="91440" bIns="45720" rtlCol="0" anchor="t">
            <a:noAutofit/>
          </a:bodyPr>
          <a:lstStyle/>
          <a:p>
            <a:r>
              <a:rPr lang="en-US" sz="1800" dirty="0">
                <a:ea typeface="Calibri"/>
                <a:cs typeface="Calibri"/>
              </a:rPr>
              <a:t>Common themes among prior research focusing on alternative family compositions and delinquency</a:t>
            </a:r>
          </a:p>
          <a:p>
            <a:pPr lvl="1">
              <a:buFont typeface="Courier New,monospace" panose="020B0604020202020204" pitchFamily="34" charset="0"/>
              <a:buChar char="o"/>
            </a:pPr>
            <a:r>
              <a:rPr lang="en-US" dirty="0">
                <a:ea typeface="Calibri"/>
                <a:cs typeface="Calibri"/>
              </a:rPr>
              <a:t>The loss of role models</a:t>
            </a:r>
          </a:p>
          <a:p>
            <a:pPr lvl="1">
              <a:buFont typeface="Courier New,monospace" panose="020B0604020202020204" pitchFamily="34" charset="0"/>
              <a:buChar char="o"/>
            </a:pPr>
            <a:r>
              <a:rPr lang="en-US" dirty="0">
                <a:ea typeface="Calibri"/>
                <a:cs typeface="Calibri"/>
              </a:rPr>
              <a:t>The impact of coming from an alternative family composition</a:t>
            </a:r>
          </a:p>
          <a:p>
            <a:pPr lvl="1">
              <a:buFont typeface="Courier New,monospace" panose="020B0604020202020204" pitchFamily="34" charset="0"/>
              <a:buChar char="o"/>
            </a:pPr>
            <a:r>
              <a:rPr lang="en-US" dirty="0">
                <a:ea typeface="Calibri"/>
                <a:cs typeface="Calibri"/>
              </a:rPr>
              <a:t>Parental incarceration</a:t>
            </a:r>
          </a:p>
          <a:p>
            <a:pPr lvl="1">
              <a:buFont typeface="Courier New,monospace" panose="020B0604020202020204" pitchFamily="34" charset="0"/>
              <a:buChar char="o"/>
            </a:pPr>
            <a:r>
              <a:rPr lang="en-US" dirty="0">
                <a:ea typeface="Calibri"/>
                <a:cs typeface="Calibri"/>
              </a:rPr>
              <a:t>The impact of out-of-home placements</a:t>
            </a:r>
            <a:endParaRPr lang="en-US" dirty="0"/>
          </a:p>
        </p:txBody>
      </p:sp>
    </p:spTree>
    <p:extLst>
      <p:ext uri="{BB962C8B-B14F-4D97-AF65-F5344CB8AC3E}">
        <p14:creationId xmlns:p14="http://schemas.microsoft.com/office/powerpoint/2010/main" val="700882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9C82-2974-0447-BFF0-486CB0B40DF3}"/>
              </a:ext>
            </a:extLst>
          </p:cNvPr>
          <p:cNvSpPr>
            <a:spLocks noGrp="1"/>
          </p:cNvSpPr>
          <p:nvPr>
            <p:ph type="title"/>
          </p:nvPr>
        </p:nvSpPr>
        <p:spPr/>
        <p:txBody>
          <a:bodyPr/>
          <a:lstStyle/>
          <a:p>
            <a:r>
              <a:rPr lang="en-US" dirty="0">
                <a:ea typeface="Calibri Light"/>
                <a:cs typeface="Calibri Light"/>
              </a:rPr>
              <a:t>Gaps in the Literature</a:t>
            </a:r>
            <a:endParaRPr lang="en-US" dirty="0"/>
          </a:p>
        </p:txBody>
      </p:sp>
      <p:sp>
        <p:nvSpPr>
          <p:cNvPr id="3" name="Content Placeholder 2">
            <a:extLst>
              <a:ext uri="{FF2B5EF4-FFF2-40B4-BE49-F238E27FC236}">
                <a16:creationId xmlns:a16="http://schemas.microsoft.com/office/drawing/2014/main" id="{13A09B67-59E8-FFA7-242F-A8C95FF1A429}"/>
              </a:ext>
            </a:extLst>
          </p:cNvPr>
          <p:cNvSpPr>
            <a:spLocks noGrp="1"/>
          </p:cNvSpPr>
          <p:nvPr>
            <p:ph idx="1"/>
          </p:nvPr>
        </p:nvSpPr>
        <p:spPr/>
        <p:txBody>
          <a:bodyPr vert="horz" lIns="91440" tIns="45720" rIns="91440" bIns="45720" rtlCol="0" anchor="t">
            <a:normAutofit/>
          </a:bodyPr>
          <a:lstStyle/>
          <a:p>
            <a:r>
              <a:rPr lang="en-US" sz="2400" dirty="0">
                <a:latin typeface="Times New Roman"/>
                <a:cs typeface="Times New Roman"/>
              </a:rPr>
              <a:t>The prior literature notes a need for further examination into specific ways that family composition impacts delinquency.</a:t>
            </a:r>
          </a:p>
          <a:p>
            <a:r>
              <a:rPr lang="en-US" sz="2400" dirty="0">
                <a:latin typeface="Times New Roman"/>
                <a:cs typeface="Times New Roman"/>
              </a:rPr>
              <a:t>The current study will aid in filling the gap through contributing to the overall knowledge of this field of research by exploring desistance patterns among </a:t>
            </a:r>
            <a:r>
              <a:rPr lang="en-US" sz="2400" i="1" dirty="0">
                <a:latin typeface="Times New Roman"/>
                <a:cs typeface="Times New Roman"/>
              </a:rPr>
              <a:t>serious</a:t>
            </a:r>
            <a:r>
              <a:rPr lang="en-US" sz="2400" dirty="0">
                <a:latin typeface="Times New Roman"/>
                <a:cs typeface="Times New Roman"/>
              </a:rPr>
              <a:t> juvenile offenders who come from a broken home using a unique approach.</a:t>
            </a:r>
            <a:endParaRPr lang="en-US" sz="2400">
              <a:ea typeface="Calibri"/>
              <a:cs typeface="Calibri"/>
            </a:endParaRPr>
          </a:p>
        </p:txBody>
      </p:sp>
    </p:spTree>
    <p:extLst>
      <p:ext uri="{BB962C8B-B14F-4D97-AF65-F5344CB8AC3E}">
        <p14:creationId xmlns:p14="http://schemas.microsoft.com/office/powerpoint/2010/main" val="3316904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4A38-5A81-33A8-84BF-EE23989A1FD9}"/>
              </a:ext>
            </a:extLst>
          </p:cNvPr>
          <p:cNvSpPr>
            <a:spLocks noGrp="1"/>
          </p:cNvSpPr>
          <p:nvPr>
            <p:ph type="title"/>
          </p:nvPr>
        </p:nvSpPr>
        <p:spPr/>
        <p:txBody>
          <a:bodyPr/>
          <a:lstStyle/>
          <a:p>
            <a:r>
              <a:rPr lang="en-US" dirty="0">
                <a:ea typeface="Calibri Light"/>
                <a:cs typeface="Calibri Light"/>
              </a:rPr>
              <a:t>The Current Study</a:t>
            </a:r>
            <a:endParaRPr lang="en-US" dirty="0"/>
          </a:p>
        </p:txBody>
      </p:sp>
      <p:sp>
        <p:nvSpPr>
          <p:cNvPr id="3" name="Content Placeholder 2">
            <a:extLst>
              <a:ext uri="{FF2B5EF4-FFF2-40B4-BE49-F238E27FC236}">
                <a16:creationId xmlns:a16="http://schemas.microsoft.com/office/drawing/2014/main" id="{27CD1E27-FFF8-C211-6415-7FA14AA1951F}"/>
              </a:ext>
            </a:extLst>
          </p:cNvPr>
          <p:cNvSpPr>
            <a:spLocks noGrp="1"/>
          </p:cNvSpPr>
          <p:nvPr>
            <p:ph idx="1"/>
          </p:nvPr>
        </p:nvSpPr>
        <p:spPr/>
        <p:txBody>
          <a:bodyPr vert="horz" lIns="91440" tIns="45720" rIns="91440" bIns="45720" rtlCol="0" anchor="t">
            <a:noAutofit/>
          </a:bodyPr>
          <a:lstStyle/>
          <a:p>
            <a:r>
              <a:rPr lang="en-US" sz="1400" dirty="0">
                <a:latin typeface="Times New Roman"/>
                <a:cs typeface="Times New Roman"/>
              </a:rPr>
              <a:t>The current study uses the Pathways to Desistance (PTD) dataset to examine the impact of family composition on later desistance. Further, this study examines how other protective and risk factors impact later desistance among juveniles who come from a broken family composition. </a:t>
            </a:r>
            <a:endParaRPr lang="en-US" sz="1400">
              <a:ea typeface="Calibri"/>
              <a:cs typeface="Calibri"/>
            </a:endParaRPr>
          </a:p>
          <a:p>
            <a:r>
              <a:rPr lang="en-US" sz="1400" dirty="0">
                <a:latin typeface="Times New Roman"/>
                <a:cs typeface="Times New Roman"/>
              </a:rPr>
              <a:t>An analysis will be done using the PTD dataset to evaluate two research questions:</a:t>
            </a:r>
            <a:endParaRPr lang="en-US" sz="1400">
              <a:ea typeface="Calibri"/>
              <a:cs typeface="Calibri"/>
            </a:endParaRPr>
          </a:p>
          <a:p>
            <a:pPr lvl="1">
              <a:buFont typeface="Courier New" panose="020B0604020202020204" pitchFamily="34" charset="0"/>
              <a:buChar char="o"/>
            </a:pPr>
            <a:r>
              <a:rPr lang="en-US" sz="1400" dirty="0">
                <a:latin typeface="Times New Roman"/>
                <a:cs typeface="Times New Roman"/>
              </a:rPr>
              <a:t>(1) Does family composition (i.e., “broken homes”) impact later desistance among serious adolescent offenders, while controlling for important criminological predictors (i.e., self-control and antisocial peer influence)? </a:t>
            </a:r>
          </a:p>
          <a:p>
            <a:pPr lvl="1">
              <a:buFont typeface="Courier New" panose="020B0604020202020204" pitchFamily="34" charset="0"/>
              <a:buChar char="o"/>
            </a:pPr>
            <a:r>
              <a:rPr lang="en-US" sz="1400" dirty="0">
                <a:latin typeface="Times New Roman"/>
                <a:cs typeface="Times New Roman"/>
              </a:rPr>
              <a:t>(2) </a:t>
            </a:r>
            <a:r>
              <a:rPr lang="en-US" sz="1400" dirty="0">
                <a:solidFill>
                  <a:srgbClr val="242424"/>
                </a:solidFill>
                <a:latin typeface="Times New Roman"/>
                <a:cs typeface="Times New Roman"/>
              </a:rPr>
              <a:t>Is the </a:t>
            </a:r>
            <a:r>
              <a:rPr lang="en-US" sz="1400" i="1" dirty="0">
                <a:solidFill>
                  <a:srgbClr val="242424"/>
                </a:solidFill>
                <a:latin typeface="Times New Roman"/>
                <a:cs typeface="Times New Roman"/>
              </a:rPr>
              <a:t>quality</a:t>
            </a:r>
            <a:r>
              <a:rPr lang="en-US" sz="1400" dirty="0">
                <a:solidFill>
                  <a:srgbClr val="242424"/>
                </a:solidFill>
                <a:latin typeface="Times New Roman"/>
                <a:cs typeface="Times New Roman"/>
              </a:rPr>
              <a:t> of one’s home environment (i.e., parental warmth/hostility, ACEs) more impactful in the desistance process than family composition?</a:t>
            </a:r>
          </a:p>
          <a:p>
            <a:endParaRPr lang="en-US" dirty="0">
              <a:ea typeface="Calibri"/>
              <a:cs typeface="Calibri"/>
            </a:endParaRPr>
          </a:p>
        </p:txBody>
      </p:sp>
    </p:spTree>
    <p:extLst>
      <p:ext uri="{BB962C8B-B14F-4D97-AF65-F5344CB8AC3E}">
        <p14:creationId xmlns:p14="http://schemas.microsoft.com/office/powerpoint/2010/main" val="245182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904F-3CFE-FA08-C0D1-E1A6D1982BEF}"/>
              </a:ext>
            </a:extLst>
          </p:cNvPr>
          <p:cNvSpPr>
            <a:spLocks noGrp="1"/>
          </p:cNvSpPr>
          <p:nvPr>
            <p:ph type="title"/>
          </p:nvPr>
        </p:nvSpPr>
        <p:spPr/>
        <p:txBody>
          <a:bodyPr/>
          <a:lstStyle/>
          <a:p>
            <a:r>
              <a:rPr lang="en-US" dirty="0">
                <a:ea typeface="Calibri Light"/>
                <a:cs typeface="Calibri Light"/>
              </a:rPr>
              <a:t>Variables</a:t>
            </a:r>
            <a:endParaRPr lang="en-US" dirty="0"/>
          </a:p>
        </p:txBody>
      </p:sp>
      <p:sp>
        <p:nvSpPr>
          <p:cNvPr id="3" name="Content Placeholder 2">
            <a:extLst>
              <a:ext uri="{FF2B5EF4-FFF2-40B4-BE49-F238E27FC236}">
                <a16:creationId xmlns:a16="http://schemas.microsoft.com/office/drawing/2014/main" id="{946DA26C-7B48-23AE-5F04-DE1BB9DCBE0C}"/>
              </a:ext>
            </a:extLst>
          </p:cNvPr>
          <p:cNvSpPr>
            <a:spLocks noGrp="1"/>
          </p:cNvSpPr>
          <p:nvPr>
            <p:ph sz="half" idx="1"/>
          </p:nvPr>
        </p:nvSpPr>
        <p:spPr>
          <a:xfrm>
            <a:off x="1425388" y="1646482"/>
            <a:ext cx="3145369" cy="3387614"/>
          </a:xfrm>
        </p:spPr>
        <p:txBody>
          <a:bodyPr vert="horz" lIns="91440" tIns="45720" rIns="91440" bIns="45720" rtlCol="0" anchor="t">
            <a:normAutofit fontScale="85000" lnSpcReduction="10000"/>
          </a:bodyPr>
          <a:lstStyle/>
          <a:p>
            <a:r>
              <a:rPr lang="en-US" dirty="0">
                <a:ea typeface="Calibri"/>
                <a:cs typeface="Calibri"/>
              </a:rPr>
              <a:t>Dependent</a:t>
            </a:r>
          </a:p>
          <a:p>
            <a:pPr lvl="1">
              <a:buFont typeface="Courier New" panose="020B0604020202020204" pitchFamily="34" charset="0"/>
              <a:buChar char="o"/>
            </a:pPr>
            <a:r>
              <a:rPr lang="en-US" dirty="0">
                <a:ea typeface="Calibri"/>
                <a:cs typeface="Calibri"/>
              </a:rPr>
              <a:t>Desistance (1 = Desistance, 0 = no desistance)</a:t>
            </a:r>
          </a:p>
          <a:p>
            <a:r>
              <a:rPr lang="en-US" dirty="0">
                <a:ea typeface="Calibri"/>
                <a:cs typeface="Calibri"/>
              </a:rPr>
              <a:t>Study Variables</a:t>
            </a:r>
          </a:p>
          <a:p>
            <a:pPr lvl="1">
              <a:buFont typeface="Courier New" panose="020B0604020202020204" pitchFamily="34" charset="0"/>
              <a:buChar char="o"/>
            </a:pPr>
            <a:r>
              <a:rPr lang="en-US" dirty="0">
                <a:ea typeface="Calibri"/>
                <a:cs typeface="Calibri"/>
              </a:rPr>
              <a:t>Maternal Warmth (0 = never, 1 = some, 2 = often/always)</a:t>
            </a:r>
          </a:p>
          <a:p>
            <a:pPr lvl="1">
              <a:buFont typeface="Courier New" panose="020B0604020202020204" pitchFamily="34" charset="0"/>
              <a:buChar char="o"/>
            </a:pPr>
            <a:r>
              <a:rPr lang="en-US" dirty="0">
                <a:ea typeface="Calibri"/>
                <a:cs typeface="Calibri"/>
              </a:rPr>
              <a:t>Paternal Warmth (0 = never, 1 = some, 2 = often/always)</a:t>
            </a:r>
          </a:p>
          <a:p>
            <a:pPr lvl="1">
              <a:buFont typeface="Courier New" panose="020B0604020202020204" pitchFamily="34" charset="0"/>
              <a:buChar char="o"/>
            </a:pPr>
            <a:r>
              <a:rPr lang="en-US" dirty="0">
                <a:ea typeface="Calibri"/>
                <a:cs typeface="Calibri"/>
              </a:rPr>
              <a:t>High Warmth in the Home (1 = High Warmth, 0 = no warmth)</a:t>
            </a:r>
          </a:p>
          <a:p>
            <a:pPr lvl="1">
              <a:buFont typeface="Courier New,monospace" panose="020B0604020202020204" pitchFamily="34" charset="0"/>
              <a:buChar char="o"/>
            </a:pPr>
            <a:r>
              <a:rPr lang="en-US" dirty="0">
                <a:ea typeface="Calibri"/>
                <a:cs typeface="Calibri"/>
              </a:rPr>
              <a:t>Two Bio Parents in the Home (1 = Two Bio Parents, 0 = all other)</a:t>
            </a:r>
          </a:p>
          <a:p>
            <a:pPr lvl="1">
              <a:buFont typeface="Courier New" panose="020B0604020202020204" pitchFamily="34" charset="0"/>
              <a:buChar char="o"/>
            </a:pPr>
            <a:endParaRPr lang="en-US" dirty="0">
              <a:ea typeface="Calibri"/>
              <a:cs typeface="Calibri"/>
            </a:endParaRPr>
          </a:p>
          <a:p>
            <a:endParaRPr lang="en-US" dirty="0">
              <a:ea typeface="Calibri"/>
              <a:cs typeface="Calibri"/>
            </a:endParaRPr>
          </a:p>
        </p:txBody>
      </p:sp>
      <p:sp>
        <p:nvSpPr>
          <p:cNvPr id="8" name="Content Placeholder 7">
            <a:extLst>
              <a:ext uri="{FF2B5EF4-FFF2-40B4-BE49-F238E27FC236}">
                <a16:creationId xmlns:a16="http://schemas.microsoft.com/office/drawing/2014/main" id="{A88530A5-F17C-2899-95D2-6126BDD03EA2}"/>
              </a:ext>
            </a:extLst>
          </p:cNvPr>
          <p:cNvSpPr>
            <a:spLocks noGrp="1"/>
          </p:cNvSpPr>
          <p:nvPr>
            <p:ph sz="half" idx="2"/>
          </p:nvPr>
        </p:nvSpPr>
        <p:spPr/>
        <p:txBody>
          <a:bodyPr vert="horz" lIns="91440" tIns="45720" rIns="91440" bIns="45720" rtlCol="0" anchor="t">
            <a:normAutofit fontScale="85000" lnSpcReduction="10000"/>
          </a:bodyPr>
          <a:lstStyle/>
          <a:p>
            <a:r>
              <a:rPr lang="en-US" dirty="0">
                <a:ea typeface="Calibri"/>
                <a:cs typeface="Calibri"/>
              </a:rPr>
              <a:t>Control</a:t>
            </a:r>
          </a:p>
          <a:p>
            <a:pPr lvl="1">
              <a:buFont typeface="Courier New" panose="020B0604020202020204" pitchFamily="34" charset="0"/>
              <a:buChar char="o"/>
            </a:pPr>
            <a:r>
              <a:rPr lang="en-US" dirty="0">
                <a:ea typeface="Calibri"/>
                <a:cs typeface="Calibri"/>
              </a:rPr>
              <a:t>Anti-Social Peer Behavior (1-5)</a:t>
            </a:r>
          </a:p>
          <a:p>
            <a:pPr lvl="1">
              <a:buFont typeface="Courier New" panose="020B0604020202020204" pitchFamily="34" charset="0"/>
              <a:buChar char="o"/>
            </a:pPr>
            <a:r>
              <a:rPr lang="en-US" dirty="0">
                <a:ea typeface="Calibri"/>
                <a:cs typeface="Calibri"/>
              </a:rPr>
              <a:t>Self-Control (1-5)</a:t>
            </a:r>
          </a:p>
          <a:p>
            <a:pPr lvl="1">
              <a:buFont typeface="Courier New" panose="020B0604020202020204" pitchFamily="34" charset="0"/>
              <a:buChar char="o"/>
            </a:pPr>
            <a:r>
              <a:rPr lang="en-US" dirty="0">
                <a:ea typeface="Calibri"/>
                <a:cs typeface="Calibri"/>
              </a:rPr>
              <a:t>Participant Drug Use (1 = drug use, 0 = no drug use)</a:t>
            </a:r>
          </a:p>
          <a:p>
            <a:pPr lvl="1">
              <a:buFont typeface="Courier New" panose="020B0604020202020204" pitchFamily="34" charset="0"/>
              <a:buChar char="o"/>
            </a:pPr>
            <a:r>
              <a:rPr lang="en-US" dirty="0">
                <a:ea typeface="Calibri"/>
                <a:cs typeface="Calibri"/>
              </a:rPr>
              <a:t>Age (free response)</a:t>
            </a:r>
          </a:p>
          <a:p>
            <a:pPr lvl="1">
              <a:buFont typeface="Courier New" panose="020B0604020202020204" pitchFamily="34" charset="0"/>
              <a:buChar char="o"/>
            </a:pPr>
            <a:r>
              <a:rPr lang="en-US" dirty="0">
                <a:ea typeface="Calibri"/>
                <a:cs typeface="Calibri"/>
              </a:rPr>
              <a:t>Gender (1 = male, 0 = female)</a:t>
            </a:r>
          </a:p>
          <a:p>
            <a:pPr lvl="1">
              <a:buFont typeface="Courier New" panose="020B0604020202020204" pitchFamily="34" charset="0"/>
              <a:buChar char="o"/>
            </a:pPr>
            <a:r>
              <a:rPr lang="en-US" dirty="0">
                <a:ea typeface="Calibri"/>
                <a:cs typeface="Calibri"/>
              </a:rPr>
              <a:t>Race (1 = white, 0 = non-white)</a:t>
            </a:r>
          </a:p>
          <a:p>
            <a:pPr lvl="1">
              <a:buFont typeface="Courier New" panose="020B0604020202020204" pitchFamily="34" charset="0"/>
              <a:buChar char="o"/>
            </a:pPr>
            <a:endParaRPr lang="en-US" dirty="0">
              <a:ea typeface="Calibri"/>
              <a:cs typeface="Calibri"/>
            </a:endParaRPr>
          </a:p>
        </p:txBody>
      </p:sp>
    </p:spTree>
    <p:extLst>
      <p:ext uri="{BB962C8B-B14F-4D97-AF65-F5344CB8AC3E}">
        <p14:creationId xmlns:p14="http://schemas.microsoft.com/office/powerpoint/2010/main" val="1985097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FD5FB-DB29-866B-F3E0-7CDF17DC01EA}"/>
              </a:ext>
            </a:extLst>
          </p:cNvPr>
          <p:cNvSpPr>
            <a:spLocks noGrp="1"/>
          </p:cNvSpPr>
          <p:nvPr>
            <p:ph type="ctrTitle"/>
          </p:nvPr>
        </p:nvSpPr>
        <p:spPr/>
        <p:txBody>
          <a:bodyPr/>
          <a:lstStyle/>
          <a:p>
            <a:r>
              <a:rPr lang="en-US" dirty="0">
                <a:ea typeface="Calibri Light"/>
                <a:cs typeface="Calibri Light"/>
              </a:rPr>
              <a:t>Descriptive Statistics</a:t>
            </a:r>
          </a:p>
        </p:txBody>
      </p:sp>
      <p:sp>
        <p:nvSpPr>
          <p:cNvPr id="3" name="Content Placeholder 2">
            <a:extLst>
              <a:ext uri="{FF2B5EF4-FFF2-40B4-BE49-F238E27FC236}">
                <a16:creationId xmlns:a16="http://schemas.microsoft.com/office/drawing/2014/main" id="{D3205D5A-EFDD-1F90-306A-8656BA617EA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1824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517481D-125C-78C4-66E6-E45A74DF73D0}"/>
              </a:ext>
            </a:extLst>
          </p:cNvPr>
          <p:cNvGraphicFramePr>
            <a:graphicFrameLocks noGrp="1"/>
          </p:cNvGraphicFramePr>
          <p:nvPr>
            <p:extLst>
              <p:ext uri="{D42A27DB-BD31-4B8C-83A1-F6EECF244321}">
                <p14:modId xmlns:p14="http://schemas.microsoft.com/office/powerpoint/2010/main" val="1775805604"/>
              </p:ext>
            </p:extLst>
          </p:nvPr>
        </p:nvGraphicFramePr>
        <p:xfrm>
          <a:off x="1495184" y="518770"/>
          <a:ext cx="7296634" cy="4202673"/>
        </p:xfrm>
        <a:graphic>
          <a:graphicData uri="http://schemas.openxmlformats.org/drawingml/2006/table">
            <a:tbl>
              <a:tblPr firstRow="1" bandRow="1">
                <a:tableStyleId>{5C22544A-7EE6-4342-B048-85BDC9FD1C3A}</a:tableStyleId>
              </a:tblPr>
              <a:tblGrid>
                <a:gridCol w="2832984">
                  <a:extLst>
                    <a:ext uri="{9D8B030D-6E8A-4147-A177-3AD203B41FA5}">
                      <a16:colId xmlns:a16="http://schemas.microsoft.com/office/drawing/2014/main" val="4065487232"/>
                    </a:ext>
                  </a:extLst>
                </a:gridCol>
                <a:gridCol w="1242016">
                  <a:extLst>
                    <a:ext uri="{9D8B030D-6E8A-4147-A177-3AD203B41FA5}">
                      <a16:colId xmlns:a16="http://schemas.microsoft.com/office/drawing/2014/main" val="442996635"/>
                    </a:ext>
                  </a:extLst>
                </a:gridCol>
                <a:gridCol w="1179892">
                  <a:extLst>
                    <a:ext uri="{9D8B030D-6E8A-4147-A177-3AD203B41FA5}">
                      <a16:colId xmlns:a16="http://schemas.microsoft.com/office/drawing/2014/main" val="4022536788"/>
                    </a:ext>
                  </a:extLst>
                </a:gridCol>
                <a:gridCol w="740466">
                  <a:extLst>
                    <a:ext uri="{9D8B030D-6E8A-4147-A177-3AD203B41FA5}">
                      <a16:colId xmlns:a16="http://schemas.microsoft.com/office/drawing/2014/main" val="3160966255"/>
                    </a:ext>
                  </a:extLst>
                </a:gridCol>
                <a:gridCol w="1301276">
                  <a:extLst>
                    <a:ext uri="{9D8B030D-6E8A-4147-A177-3AD203B41FA5}">
                      <a16:colId xmlns:a16="http://schemas.microsoft.com/office/drawing/2014/main" val="4059236505"/>
                    </a:ext>
                  </a:extLst>
                </a:gridCol>
              </a:tblGrid>
              <a:tr h="176901">
                <a:tc>
                  <a:txBody>
                    <a:bodyPr/>
                    <a:lstStyle/>
                    <a:p>
                      <a:pPr rtl="0" fontAlgn="base">
                        <a:lnSpc>
                          <a:spcPts val="1308"/>
                        </a:lnSpc>
                      </a:pPr>
                      <a:r>
                        <a:rPr lang="en-US" sz="600" b="1" dirty="0">
                          <a:solidFill>
                            <a:schemeClr val="tx1"/>
                          </a:solidFill>
                          <a:effectLst/>
                          <a:latin typeface="Aptos"/>
                        </a:rPr>
                        <a:t>Study Variables </a:t>
                      </a:r>
                    </a:p>
                  </a:txBody>
                  <a:tcPr marL="41094" marR="41094" marT="28179" marB="28179">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rtl="0" fontAlgn="base">
                        <a:lnSpc>
                          <a:spcPts val="1308"/>
                        </a:lnSpc>
                      </a:pPr>
                      <a:r>
                        <a:rPr lang="en-US" sz="600" b="1" dirty="0">
                          <a:solidFill>
                            <a:schemeClr val="tx1"/>
                          </a:solidFill>
                          <a:effectLst/>
                          <a:latin typeface="Aptos"/>
                        </a:rPr>
                        <a:t>Minimum </a:t>
                      </a:r>
                    </a:p>
                  </a:txBody>
                  <a:tcPr marL="41094" marR="41094" marT="28179" marB="28179">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rtl="0" fontAlgn="base">
                        <a:lnSpc>
                          <a:spcPts val="1308"/>
                        </a:lnSpc>
                      </a:pPr>
                      <a:r>
                        <a:rPr lang="en-US" sz="600" b="1" dirty="0">
                          <a:solidFill>
                            <a:schemeClr val="tx1"/>
                          </a:solidFill>
                          <a:effectLst/>
                          <a:latin typeface="Aptos"/>
                        </a:rPr>
                        <a:t>Maximum </a:t>
                      </a:r>
                    </a:p>
                  </a:txBody>
                  <a:tcPr marL="41094" marR="41094" marT="28179" marB="28179">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rtl="0" fontAlgn="base">
                        <a:lnSpc>
                          <a:spcPts val="1308"/>
                        </a:lnSpc>
                      </a:pPr>
                      <a:r>
                        <a:rPr lang="en-US" sz="600" b="1" dirty="0">
                          <a:solidFill>
                            <a:schemeClr val="tx1"/>
                          </a:solidFill>
                          <a:effectLst/>
                          <a:latin typeface="Aptos"/>
                        </a:rPr>
                        <a:t>Mean </a:t>
                      </a:r>
                    </a:p>
                  </a:txBody>
                  <a:tcPr marL="41094" marR="41094" marT="28179" marB="28179">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rtl="0" fontAlgn="base">
                        <a:lnSpc>
                          <a:spcPts val="1308"/>
                        </a:lnSpc>
                      </a:pPr>
                      <a:r>
                        <a:rPr lang="en-US" sz="600" b="1" dirty="0">
                          <a:solidFill>
                            <a:schemeClr val="tx1"/>
                          </a:solidFill>
                          <a:effectLst/>
                          <a:latin typeface="Aptos"/>
                        </a:rPr>
                        <a:t>Standard Deviation </a:t>
                      </a:r>
                    </a:p>
                  </a:txBody>
                  <a:tcPr marL="41094" marR="41094" marT="28179" marB="28179">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902696947"/>
                  </a:ext>
                </a:extLst>
              </a:tr>
              <a:tr h="360690">
                <a:tc>
                  <a:txBody>
                    <a:bodyPr/>
                    <a:lstStyle/>
                    <a:p>
                      <a:pPr rtl="0" fontAlgn="base">
                        <a:lnSpc>
                          <a:spcPct val="100000"/>
                        </a:lnSpc>
                      </a:pPr>
                      <a:r>
                        <a:rPr lang="en-US" sz="600" b="1" dirty="0">
                          <a:effectLst/>
                          <a:latin typeface="Aptos"/>
                        </a:rPr>
                        <a:t>Desistance (1 = No Offending) </a:t>
                      </a:r>
                    </a:p>
                  </a:txBody>
                  <a:tcPr marL="56358" marR="56358" marT="28179" marB="28179">
                    <a:lnL>
                      <a:noFill/>
                    </a:lnL>
                    <a:lnR>
                      <a:noFill/>
                    </a:lnR>
                    <a:lnT w="9525" cap="flat" cmpd="sng" algn="ctr">
                      <a:solidFill>
                        <a:srgbClr val="7F7F7F"/>
                      </a:solidFill>
                      <a:prstDash val="solid"/>
                      <a:round/>
                      <a:headEnd type="none" w="med" len="med"/>
                      <a:tailEnd type="none" w="med" len="med"/>
                    </a:lnT>
                    <a:lnB>
                      <a:noFill/>
                    </a:lnB>
                    <a:noFill/>
                  </a:tcPr>
                </a:tc>
                <a:tc>
                  <a:txBody>
                    <a:bodyPr/>
                    <a:lstStyle/>
                    <a:p>
                      <a:pPr rtl="0" fontAlgn="base">
                        <a:lnSpc>
                          <a:spcPct val="100000"/>
                        </a:lnSpc>
                      </a:pPr>
                      <a:r>
                        <a:rPr lang="en-US" sz="600" dirty="0">
                          <a:effectLst/>
                          <a:latin typeface="Aptos"/>
                        </a:rPr>
                        <a:t>0.00 </a:t>
                      </a:r>
                    </a:p>
                    <a:p>
                      <a:pPr rtl="0" fontAlgn="base">
                        <a:lnSpc>
                          <a:spcPct val="100000"/>
                        </a:lnSpc>
                      </a:pPr>
                      <a:endParaRPr lang="en-US" sz="600">
                        <a:effectLst/>
                        <a:latin typeface="Aptos"/>
                      </a:endParaRPr>
                    </a:p>
                    <a:p>
                      <a:pPr rtl="0" fontAlgn="base">
                        <a:lnSpc>
                          <a:spcPct val="100000"/>
                        </a:lnSpc>
                      </a:pPr>
                      <a:endParaRPr lang="en-US" sz="600">
                        <a:effectLst/>
                        <a:latin typeface="Aptos"/>
                      </a:endParaRPr>
                    </a:p>
                  </a:txBody>
                  <a:tcPr marL="56358" marR="56358" marT="28179" marB="28179">
                    <a:lnL>
                      <a:noFill/>
                    </a:lnL>
                    <a:lnR>
                      <a:noFill/>
                    </a:lnR>
                    <a:lnT w="9525" cap="flat" cmpd="sng" algn="ctr">
                      <a:solidFill>
                        <a:srgbClr val="7F7F7F"/>
                      </a:solidFill>
                      <a:prstDash val="solid"/>
                      <a:round/>
                      <a:headEnd type="none" w="med" len="med"/>
                      <a:tailEnd type="none" w="med" len="med"/>
                    </a:lnT>
                    <a:lnB>
                      <a:noFill/>
                    </a:lnB>
                    <a:noFill/>
                  </a:tcPr>
                </a:tc>
                <a:tc>
                  <a:txBody>
                    <a:bodyPr/>
                    <a:lstStyle/>
                    <a:p>
                      <a:pPr rtl="0" fontAlgn="base">
                        <a:lnSpc>
                          <a:spcPct val="100000"/>
                        </a:lnSpc>
                      </a:pPr>
                      <a:r>
                        <a:rPr lang="en-US" sz="600" dirty="0">
                          <a:effectLst/>
                          <a:latin typeface="Aptos"/>
                        </a:rPr>
                        <a:t>1.00 </a:t>
                      </a:r>
                    </a:p>
                  </a:txBody>
                  <a:tcPr marL="56358" marR="56358" marT="28179" marB="28179">
                    <a:lnL>
                      <a:noFill/>
                    </a:lnL>
                    <a:lnR>
                      <a:noFill/>
                    </a:lnR>
                    <a:lnT w="9525" cap="flat" cmpd="sng" algn="ctr">
                      <a:solidFill>
                        <a:srgbClr val="7F7F7F"/>
                      </a:solidFill>
                      <a:prstDash val="solid"/>
                      <a:round/>
                      <a:headEnd type="none" w="med" len="med"/>
                      <a:tailEnd type="none" w="med" len="med"/>
                    </a:lnT>
                    <a:lnB>
                      <a:noFill/>
                    </a:lnB>
                    <a:noFill/>
                  </a:tcPr>
                </a:tc>
                <a:tc>
                  <a:txBody>
                    <a:bodyPr/>
                    <a:lstStyle/>
                    <a:p>
                      <a:pPr rtl="0" fontAlgn="base">
                        <a:lnSpc>
                          <a:spcPct val="100000"/>
                        </a:lnSpc>
                      </a:pPr>
                      <a:r>
                        <a:rPr lang="en-US" sz="600" dirty="0">
                          <a:effectLst/>
                          <a:latin typeface="Aptos"/>
                        </a:rPr>
                        <a:t>0.19 </a:t>
                      </a:r>
                    </a:p>
                  </a:txBody>
                  <a:tcPr marL="56358" marR="56358" marT="28179" marB="28179">
                    <a:lnL>
                      <a:noFill/>
                    </a:lnL>
                    <a:lnR>
                      <a:noFill/>
                    </a:lnR>
                    <a:lnT w="9525" cap="flat" cmpd="sng" algn="ctr">
                      <a:solidFill>
                        <a:srgbClr val="7F7F7F"/>
                      </a:solidFill>
                      <a:prstDash val="solid"/>
                      <a:round/>
                      <a:headEnd type="none" w="med" len="med"/>
                      <a:tailEnd type="none" w="med" len="med"/>
                    </a:lnT>
                    <a:lnB>
                      <a:noFill/>
                    </a:lnB>
                    <a:noFill/>
                  </a:tcPr>
                </a:tc>
                <a:tc>
                  <a:txBody>
                    <a:bodyPr/>
                    <a:lstStyle/>
                    <a:p>
                      <a:pPr rtl="0" fontAlgn="base">
                        <a:lnSpc>
                          <a:spcPct val="100000"/>
                        </a:lnSpc>
                      </a:pPr>
                      <a:r>
                        <a:rPr lang="en-US" sz="600" dirty="0">
                          <a:effectLst/>
                          <a:latin typeface="Aptos"/>
                        </a:rPr>
                        <a:t>0.39 </a:t>
                      </a:r>
                    </a:p>
                  </a:txBody>
                  <a:tcPr marL="56358" marR="56358" marT="28179" marB="28179">
                    <a:lnL>
                      <a:noFill/>
                    </a:lnL>
                    <a:lnR>
                      <a:noFill/>
                    </a:lnR>
                    <a:lnT w="9525" cap="flat" cmpd="sng" algn="ctr">
                      <a:solidFill>
                        <a:srgbClr val="7F7F7F"/>
                      </a:solidFill>
                      <a:prstDash val="solid"/>
                      <a:round/>
                      <a:headEnd type="none" w="med" len="med"/>
                      <a:tailEnd type="none" w="med" len="med"/>
                    </a:lnT>
                    <a:lnB>
                      <a:noFill/>
                    </a:lnB>
                    <a:noFill/>
                  </a:tcPr>
                </a:tc>
                <a:extLst>
                  <a:ext uri="{0D108BD9-81ED-4DB2-BD59-A6C34878D82A}">
                    <a16:rowId xmlns:a16="http://schemas.microsoft.com/office/drawing/2014/main" val="3345307999"/>
                  </a:ext>
                </a:extLst>
              </a:tr>
              <a:tr h="172831">
                <a:tc>
                  <a:txBody>
                    <a:bodyPr/>
                    <a:lstStyle/>
                    <a:p>
                      <a:pPr rtl="0" fontAlgn="base">
                        <a:lnSpc>
                          <a:spcPct val="100000"/>
                        </a:lnSpc>
                      </a:pPr>
                      <a:r>
                        <a:rPr lang="en-US" sz="600" b="1" dirty="0">
                          <a:effectLst/>
                          <a:latin typeface="Aptos"/>
                        </a:rPr>
                        <a:t>Two Biological Parents in the Home (1 = Yes)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1.00 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0.15 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0.35 </a:t>
                      </a:r>
                    </a:p>
                  </a:txBody>
                  <a:tcPr marL="56358" marR="56358" marT="28179" marB="28179">
                    <a:lnL>
                      <a:noFill/>
                    </a:lnL>
                    <a:lnR>
                      <a:noFill/>
                    </a:lnR>
                    <a:lnT>
                      <a:noFill/>
                    </a:lnT>
                    <a:lnB>
                      <a:noFill/>
                    </a:lnB>
                    <a:noFill/>
                  </a:tcPr>
                </a:tc>
                <a:extLst>
                  <a:ext uri="{0D108BD9-81ED-4DB2-BD59-A6C34878D82A}">
                    <a16:rowId xmlns:a16="http://schemas.microsoft.com/office/drawing/2014/main" val="4046224556"/>
                  </a:ext>
                </a:extLst>
              </a:tr>
              <a:tr h="172831">
                <a:tc>
                  <a:txBody>
                    <a:bodyPr/>
                    <a:lstStyle/>
                    <a:p>
                      <a:pPr rtl="0" fontAlgn="base">
                        <a:lnSpc>
                          <a:spcPct val="100000"/>
                        </a:lnSpc>
                      </a:pPr>
                      <a:r>
                        <a:rPr lang="en-US" sz="600" b="1" dirty="0">
                          <a:effectLst/>
                          <a:latin typeface="Aptos"/>
                        </a:rPr>
                        <a:t>Antisocial Peer Behavior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1.00 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5.00 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2.32 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0.93 </a:t>
                      </a:r>
                    </a:p>
                  </a:txBody>
                  <a:tcPr marL="56358" marR="56358" marT="28179" marB="28179">
                    <a:lnL>
                      <a:noFill/>
                    </a:lnL>
                    <a:lnR>
                      <a:noFill/>
                    </a:lnR>
                    <a:lnT>
                      <a:noFill/>
                    </a:lnT>
                    <a:lnB>
                      <a:noFill/>
                    </a:lnB>
                    <a:noFill/>
                  </a:tcPr>
                </a:tc>
                <a:extLst>
                  <a:ext uri="{0D108BD9-81ED-4DB2-BD59-A6C34878D82A}">
                    <a16:rowId xmlns:a16="http://schemas.microsoft.com/office/drawing/2014/main" val="3060928509"/>
                  </a:ext>
                </a:extLst>
              </a:tr>
              <a:tr h="172831">
                <a:tc>
                  <a:txBody>
                    <a:bodyPr/>
                    <a:lstStyle/>
                    <a:p>
                      <a:pPr rtl="0" fontAlgn="base">
                        <a:lnSpc>
                          <a:spcPct val="100000"/>
                        </a:lnSpc>
                      </a:pPr>
                      <a:r>
                        <a:rPr lang="en-US" sz="600" b="1" dirty="0">
                          <a:effectLst/>
                          <a:latin typeface="Aptos"/>
                        </a:rPr>
                        <a:t>Self-Control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1.00 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5.00 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2.87 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0.85 </a:t>
                      </a:r>
                    </a:p>
                  </a:txBody>
                  <a:tcPr marL="56358" marR="56358" marT="28179" marB="28179">
                    <a:lnL>
                      <a:noFill/>
                    </a:lnL>
                    <a:lnR>
                      <a:noFill/>
                    </a:lnR>
                    <a:lnT>
                      <a:noFill/>
                    </a:lnT>
                    <a:lnB>
                      <a:noFill/>
                    </a:lnB>
                    <a:noFill/>
                  </a:tcPr>
                </a:tc>
                <a:extLst>
                  <a:ext uri="{0D108BD9-81ED-4DB2-BD59-A6C34878D82A}">
                    <a16:rowId xmlns:a16="http://schemas.microsoft.com/office/drawing/2014/main" val="700033415"/>
                  </a:ext>
                </a:extLst>
              </a:tr>
              <a:tr h="172831">
                <a:tc>
                  <a:txBody>
                    <a:bodyPr/>
                    <a:lstStyle/>
                    <a:p>
                      <a:pPr rtl="0" fontAlgn="base">
                        <a:lnSpc>
                          <a:spcPct val="100000"/>
                        </a:lnSpc>
                      </a:pPr>
                      <a:r>
                        <a:rPr lang="en-US" sz="600" b="1" dirty="0">
                          <a:effectLst/>
                          <a:latin typeface="Aptos"/>
                        </a:rPr>
                        <a:t>Drug Use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1.00 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0.61 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0.49 </a:t>
                      </a:r>
                    </a:p>
                  </a:txBody>
                  <a:tcPr marL="56358" marR="56358" marT="28179" marB="28179">
                    <a:lnL>
                      <a:noFill/>
                    </a:lnL>
                    <a:lnR>
                      <a:noFill/>
                    </a:lnR>
                    <a:lnT>
                      <a:noFill/>
                    </a:lnT>
                    <a:lnB>
                      <a:noFill/>
                    </a:lnB>
                    <a:noFill/>
                  </a:tcPr>
                </a:tc>
                <a:extLst>
                  <a:ext uri="{0D108BD9-81ED-4DB2-BD59-A6C34878D82A}">
                    <a16:rowId xmlns:a16="http://schemas.microsoft.com/office/drawing/2014/main" val="1083988174"/>
                  </a:ext>
                </a:extLst>
              </a:tr>
              <a:tr h="172831">
                <a:tc>
                  <a:txBody>
                    <a:bodyPr/>
                    <a:lstStyle/>
                    <a:p>
                      <a:pPr rtl="0" fontAlgn="base">
                        <a:lnSpc>
                          <a:spcPct val="100000"/>
                        </a:lnSpc>
                      </a:pPr>
                      <a:r>
                        <a:rPr lang="en-US" sz="600" b="1" dirty="0">
                          <a:effectLst/>
                          <a:latin typeface="Aptos"/>
                        </a:rPr>
                        <a:t>Age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14.00 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19.00 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16.04 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1.14 </a:t>
                      </a:r>
                    </a:p>
                  </a:txBody>
                  <a:tcPr marL="56358" marR="56358" marT="28179" marB="28179">
                    <a:lnL>
                      <a:noFill/>
                    </a:lnL>
                    <a:lnR>
                      <a:noFill/>
                    </a:lnR>
                    <a:lnT>
                      <a:noFill/>
                    </a:lnT>
                    <a:lnB>
                      <a:noFill/>
                    </a:lnB>
                    <a:noFill/>
                  </a:tcPr>
                </a:tc>
                <a:extLst>
                  <a:ext uri="{0D108BD9-81ED-4DB2-BD59-A6C34878D82A}">
                    <a16:rowId xmlns:a16="http://schemas.microsoft.com/office/drawing/2014/main" val="851095291"/>
                  </a:ext>
                </a:extLst>
              </a:tr>
              <a:tr h="172831">
                <a:tc>
                  <a:txBody>
                    <a:bodyPr/>
                    <a:lstStyle/>
                    <a:p>
                      <a:pPr rtl="0" fontAlgn="base">
                        <a:lnSpc>
                          <a:spcPct val="100000"/>
                        </a:lnSpc>
                      </a:pPr>
                      <a:r>
                        <a:rPr lang="en-US" sz="600" b="1" dirty="0">
                          <a:effectLst/>
                          <a:latin typeface="Aptos"/>
                        </a:rPr>
                        <a:t>Gender (1 = Male)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1.00 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0.86 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0.34 </a:t>
                      </a:r>
                    </a:p>
                  </a:txBody>
                  <a:tcPr marL="56358" marR="56358" marT="28179" marB="28179">
                    <a:lnL>
                      <a:noFill/>
                    </a:lnL>
                    <a:lnR>
                      <a:noFill/>
                    </a:lnR>
                    <a:lnT>
                      <a:noFill/>
                    </a:lnT>
                    <a:lnB>
                      <a:noFill/>
                    </a:lnB>
                    <a:noFill/>
                  </a:tcPr>
                </a:tc>
                <a:extLst>
                  <a:ext uri="{0D108BD9-81ED-4DB2-BD59-A6C34878D82A}">
                    <a16:rowId xmlns:a16="http://schemas.microsoft.com/office/drawing/2014/main" val="368478821"/>
                  </a:ext>
                </a:extLst>
              </a:tr>
              <a:tr h="924267">
                <a:tc>
                  <a:txBody>
                    <a:bodyPr/>
                    <a:lstStyle/>
                    <a:p>
                      <a:pPr rtl="0" fontAlgn="base">
                        <a:lnSpc>
                          <a:spcPct val="100000"/>
                        </a:lnSpc>
                      </a:pPr>
                      <a:endParaRPr lang="en-US" sz="600" b="1">
                        <a:effectLst/>
                        <a:latin typeface="Aptos"/>
                      </a:endParaRPr>
                    </a:p>
                    <a:p>
                      <a:pPr rtl="0" fontAlgn="base">
                        <a:lnSpc>
                          <a:spcPct val="100000"/>
                        </a:lnSpc>
                      </a:pPr>
                      <a:r>
                        <a:rPr lang="en-US" sz="600" b="1" dirty="0">
                          <a:effectLst/>
                          <a:latin typeface="Aptos"/>
                        </a:rPr>
                        <a:t>White (1 = White) </a:t>
                      </a:r>
                    </a:p>
                    <a:p>
                      <a:pPr rtl="0" fontAlgn="base">
                        <a:lnSpc>
                          <a:spcPct val="100000"/>
                        </a:lnSpc>
                      </a:pPr>
                      <a:endParaRPr lang="en-US" sz="600" b="1">
                        <a:effectLst/>
                        <a:latin typeface="Aptos"/>
                      </a:endParaRPr>
                    </a:p>
                    <a:p>
                      <a:pPr rtl="0" fontAlgn="base">
                        <a:lnSpc>
                          <a:spcPct val="100000"/>
                        </a:lnSpc>
                      </a:pPr>
                      <a:r>
                        <a:rPr lang="en-US" sz="600" b="1" dirty="0">
                          <a:effectLst/>
                          <a:latin typeface="Aptos"/>
                        </a:rPr>
                        <a:t>Black (1 = Black) </a:t>
                      </a:r>
                    </a:p>
                    <a:p>
                      <a:pPr rtl="0" fontAlgn="base">
                        <a:lnSpc>
                          <a:spcPct val="100000"/>
                        </a:lnSpc>
                      </a:pPr>
                      <a:endParaRPr lang="en-US" sz="600" b="1">
                        <a:effectLst/>
                        <a:latin typeface="Aptos"/>
                      </a:endParaRPr>
                    </a:p>
                    <a:p>
                      <a:pPr rtl="0" fontAlgn="base">
                        <a:lnSpc>
                          <a:spcPct val="100000"/>
                        </a:lnSpc>
                      </a:pPr>
                      <a:r>
                        <a:rPr lang="en-US" sz="600" b="1" dirty="0">
                          <a:effectLst/>
                          <a:latin typeface="Aptos"/>
                        </a:rPr>
                        <a:t>Hispanic (1 = Hispanic) </a:t>
                      </a:r>
                    </a:p>
                    <a:p>
                      <a:pPr rtl="0" fontAlgn="base">
                        <a:lnSpc>
                          <a:spcPct val="100000"/>
                        </a:lnSpc>
                      </a:pPr>
                      <a:endParaRPr lang="en-US" sz="600" b="1">
                        <a:effectLst/>
                        <a:latin typeface="Aptos"/>
                      </a:endParaRPr>
                    </a:p>
                    <a:p>
                      <a:pPr rtl="0" fontAlgn="base">
                        <a:lnSpc>
                          <a:spcPct val="100000"/>
                        </a:lnSpc>
                      </a:pPr>
                      <a:r>
                        <a:rPr lang="en-US" sz="600" b="1" dirty="0">
                          <a:effectLst/>
                          <a:latin typeface="Aptos"/>
                        </a:rPr>
                        <a:t>Other Race (1 = Other) </a:t>
                      </a:r>
                    </a:p>
                  </a:txBody>
                  <a:tcPr marL="56358" marR="56358" marT="28179" marB="28179">
                    <a:lnL>
                      <a:noFill/>
                    </a:lnL>
                    <a:lnR>
                      <a:noFill/>
                    </a:lnR>
                    <a:lnT>
                      <a:noFill/>
                    </a:lnT>
                    <a:lnB>
                      <a:noFill/>
                    </a:lnB>
                    <a:noFill/>
                  </a:tcPr>
                </a:tc>
                <a:tc>
                  <a:txBody>
                    <a:bodyPr/>
                    <a:lstStyle/>
                    <a:p>
                      <a:pPr rtl="0" fontAlgn="base">
                        <a:lnSpc>
                          <a:spcPct val="100000"/>
                        </a:lnSpc>
                      </a:pPr>
                      <a:endParaRPr lang="en-US" sz="600">
                        <a:effectLst/>
                        <a:latin typeface="Aptos"/>
                      </a:endParaRPr>
                    </a:p>
                    <a:p>
                      <a:pPr rtl="0" fontAlgn="base">
                        <a:lnSpc>
                          <a:spcPct val="100000"/>
                        </a:lnSpc>
                      </a:pPr>
                      <a:r>
                        <a:rPr lang="en-US" sz="600" dirty="0">
                          <a:effectLst/>
                          <a:latin typeface="Aptos"/>
                        </a:rPr>
                        <a:t>0.00 </a:t>
                      </a:r>
                    </a:p>
                    <a:p>
                      <a:pPr rtl="0" fontAlgn="base">
                        <a:lnSpc>
                          <a:spcPct val="100000"/>
                        </a:lnSpc>
                      </a:pPr>
                      <a:endParaRPr lang="en-US" sz="600">
                        <a:effectLst/>
                        <a:latin typeface="Aptos"/>
                      </a:endParaRPr>
                    </a:p>
                    <a:p>
                      <a:pPr rtl="0" fontAlgn="base">
                        <a:lnSpc>
                          <a:spcPct val="100000"/>
                        </a:lnSpc>
                      </a:pPr>
                      <a:r>
                        <a:rPr lang="en-US" sz="600" dirty="0">
                          <a:effectLst/>
                          <a:latin typeface="Aptos"/>
                        </a:rPr>
                        <a:t>0.00 </a:t>
                      </a:r>
                    </a:p>
                    <a:p>
                      <a:pPr rtl="0" fontAlgn="base">
                        <a:lnSpc>
                          <a:spcPct val="100000"/>
                        </a:lnSpc>
                      </a:pPr>
                      <a:endParaRPr lang="en-US" sz="600">
                        <a:effectLst/>
                        <a:latin typeface="Aptos"/>
                      </a:endParaRPr>
                    </a:p>
                    <a:p>
                      <a:pPr rtl="0" fontAlgn="base">
                        <a:lnSpc>
                          <a:spcPct val="100000"/>
                        </a:lnSpc>
                      </a:pPr>
                      <a:r>
                        <a:rPr lang="en-US" sz="600" dirty="0">
                          <a:effectLst/>
                          <a:latin typeface="Aptos"/>
                        </a:rPr>
                        <a:t>0.00 </a:t>
                      </a:r>
                    </a:p>
                    <a:p>
                      <a:pPr rtl="0" fontAlgn="base">
                        <a:lnSpc>
                          <a:spcPct val="100000"/>
                        </a:lnSpc>
                      </a:pPr>
                      <a:endParaRPr lang="en-US" sz="600">
                        <a:effectLst/>
                        <a:latin typeface="Aptos"/>
                      </a:endParaRPr>
                    </a:p>
                    <a:p>
                      <a:pPr rtl="0" fontAlgn="base">
                        <a:lnSpc>
                          <a:spcPct val="100000"/>
                        </a:lnSpc>
                      </a:pPr>
                      <a:r>
                        <a:rPr lang="en-US" sz="600" dirty="0">
                          <a:effectLst/>
                          <a:latin typeface="Aptos"/>
                        </a:rPr>
                        <a:t>0.00 </a:t>
                      </a:r>
                    </a:p>
                    <a:p>
                      <a:pPr rtl="0" fontAlgn="base">
                        <a:lnSpc>
                          <a:spcPct val="100000"/>
                        </a:lnSpc>
                      </a:pPr>
                      <a:endParaRPr lang="en-US" sz="600">
                        <a:effectLst/>
                        <a:latin typeface="Aptos"/>
                      </a:endParaRPr>
                    </a:p>
                  </a:txBody>
                  <a:tcPr marL="56358" marR="56358" marT="28179" marB="28179">
                    <a:lnL>
                      <a:noFill/>
                    </a:lnL>
                    <a:lnR>
                      <a:noFill/>
                    </a:lnR>
                    <a:lnT>
                      <a:noFill/>
                    </a:lnT>
                    <a:lnB>
                      <a:noFill/>
                    </a:lnB>
                    <a:noFill/>
                  </a:tcPr>
                </a:tc>
                <a:tc>
                  <a:txBody>
                    <a:bodyPr/>
                    <a:lstStyle/>
                    <a:p>
                      <a:pPr rtl="0" fontAlgn="base">
                        <a:lnSpc>
                          <a:spcPct val="100000"/>
                        </a:lnSpc>
                      </a:pPr>
                      <a:endParaRPr lang="en-US" sz="600">
                        <a:effectLst/>
                        <a:latin typeface="Aptos"/>
                      </a:endParaRPr>
                    </a:p>
                    <a:p>
                      <a:pPr rtl="0" fontAlgn="base">
                        <a:lnSpc>
                          <a:spcPct val="100000"/>
                        </a:lnSpc>
                      </a:pPr>
                      <a:r>
                        <a:rPr lang="en-US" sz="600" dirty="0">
                          <a:effectLst/>
                          <a:latin typeface="Aptos"/>
                        </a:rPr>
                        <a:t>1.00 </a:t>
                      </a:r>
                    </a:p>
                    <a:p>
                      <a:pPr rtl="0" fontAlgn="base">
                        <a:lnSpc>
                          <a:spcPct val="100000"/>
                        </a:lnSpc>
                      </a:pPr>
                      <a:endParaRPr lang="en-US" sz="600">
                        <a:effectLst/>
                        <a:latin typeface="Aptos"/>
                      </a:endParaRPr>
                    </a:p>
                    <a:p>
                      <a:pPr rtl="0" fontAlgn="base">
                        <a:lnSpc>
                          <a:spcPct val="100000"/>
                        </a:lnSpc>
                      </a:pPr>
                      <a:r>
                        <a:rPr lang="en-US" sz="600" dirty="0">
                          <a:effectLst/>
                          <a:latin typeface="Aptos"/>
                        </a:rPr>
                        <a:t>1.00 </a:t>
                      </a:r>
                    </a:p>
                    <a:p>
                      <a:pPr rtl="0" fontAlgn="base">
                        <a:lnSpc>
                          <a:spcPct val="100000"/>
                        </a:lnSpc>
                      </a:pPr>
                      <a:endParaRPr lang="en-US" sz="600">
                        <a:effectLst/>
                        <a:latin typeface="Aptos"/>
                      </a:endParaRPr>
                    </a:p>
                    <a:p>
                      <a:pPr rtl="0" fontAlgn="base">
                        <a:lnSpc>
                          <a:spcPct val="100000"/>
                        </a:lnSpc>
                      </a:pPr>
                      <a:r>
                        <a:rPr lang="en-US" sz="600" dirty="0">
                          <a:effectLst/>
                          <a:latin typeface="Aptos"/>
                        </a:rPr>
                        <a:t>1.00 </a:t>
                      </a:r>
                    </a:p>
                    <a:p>
                      <a:pPr rtl="0" fontAlgn="base">
                        <a:lnSpc>
                          <a:spcPct val="100000"/>
                        </a:lnSpc>
                      </a:pPr>
                      <a:endParaRPr lang="en-US" sz="600">
                        <a:effectLst/>
                        <a:latin typeface="Aptos"/>
                      </a:endParaRPr>
                    </a:p>
                    <a:p>
                      <a:pPr rtl="0" fontAlgn="base">
                        <a:lnSpc>
                          <a:spcPct val="100000"/>
                        </a:lnSpc>
                      </a:pPr>
                      <a:r>
                        <a:rPr lang="en-US" sz="600" dirty="0">
                          <a:effectLst/>
                          <a:latin typeface="Aptos"/>
                        </a:rPr>
                        <a:t>1.00 </a:t>
                      </a:r>
                    </a:p>
                    <a:p>
                      <a:pPr rtl="0" fontAlgn="base">
                        <a:lnSpc>
                          <a:spcPct val="100000"/>
                        </a:lnSpc>
                      </a:pPr>
                      <a:endParaRPr lang="en-US" sz="600">
                        <a:effectLst/>
                        <a:latin typeface="Aptos"/>
                      </a:endParaRPr>
                    </a:p>
                  </a:txBody>
                  <a:tcPr marL="56358" marR="56358" marT="28179" marB="28179">
                    <a:lnL>
                      <a:noFill/>
                    </a:lnL>
                    <a:lnR>
                      <a:noFill/>
                    </a:lnR>
                    <a:lnT>
                      <a:noFill/>
                    </a:lnT>
                    <a:lnB>
                      <a:noFill/>
                    </a:lnB>
                    <a:noFill/>
                  </a:tcPr>
                </a:tc>
                <a:tc>
                  <a:txBody>
                    <a:bodyPr/>
                    <a:lstStyle/>
                    <a:p>
                      <a:pPr rtl="0" fontAlgn="base">
                        <a:lnSpc>
                          <a:spcPct val="100000"/>
                        </a:lnSpc>
                      </a:pPr>
                      <a:endParaRPr lang="en-US" sz="600">
                        <a:effectLst/>
                        <a:latin typeface="Aptos"/>
                      </a:endParaRPr>
                    </a:p>
                    <a:p>
                      <a:pPr rtl="0" fontAlgn="base">
                        <a:lnSpc>
                          <a:spcPct val="100000"/>
                        </a:lnSpc>
                      </a:pPr>
                      <a:r>
                        <a:rPr lang="en-US" sz="600" dirty="0">
                          <a:effectLst/>
                          <a:latin typeface="Aptos"/>
                        </a:rPr>
                        <a:t>0.20 </a:t>
                      </a:r>
                    </a:p>
                    <a:p>
                      <a:pPr rtl="0" fontAlgn="base">
                        <a:lnSpc>
                          <a:spcPct val="100000"/>
                        </a:lnSpc>
                      </a:pPr>
                      <a:endParaRPr lang="en-US" sz="600">
                        <a:effectLst/>
                        <a:latin typeface="Aptos"/>
                      </a:endParaRPr>
                    </a:p>
                    <a:p>
                      <a:pPr rtl="0" fontAlgn="base">
                        <a:lnSpc>
                          <a:spcPct val="100000"/>
                        </a:lnSpc>
                      </a:pPr>
                      <a:r>
                        <a:rPr lang="en-US" sz="600" dirty="0">
                          <a:effectLst/>
                          <a:latin typeface="Aptos"/>
                        </a:rPr>
                        <a:t>0.41 </a:t>
                      </a:r>
                    </a:p>
                    <a:p>
                      <a:pPr rtl="0" fontAlgn="base">
                        <a:lnSpc>
                          <a:spcPct val="100000"/>
                        </a:lnSpc>
                      </a:pPr>
                      <a:endParaRPr lang="en-US" sz="600">
                        <a:effectLst/>
                        <a:latin typeface="Aptos"/>
                      </a:endParaRPr>
                    </a:p>
                    <a:p>
                      <a:pPr rtl="0" fontAlgn="base">
                        <a:lnSpc>
                          <a:spcPct val="100000"/>
                        </a:lnSpc>
                      </a:pPr>
                      <a:r>
                        <a:rPr lang="en-US" sz="600" dirty="0">
                          <a:effectLst/>
                          <a:latin typeface="Aptos"/>
                        </a:rPr>
                        <a:t>0.34 </a:t>
                      </a:r>
                    </a:p>
                    <a:p>
                      <a:pPr rtl="0" fontAlgn="base">
                        <a:lnSpc>
                          <a:spcPct val="100000"/>
                        </a:lnSpc>
                      </a:pPr>
                      <a:endParaRPr lang="en-US" sz="600">
                        <a:effectLst/>
                        <a:latin typeface="Aptos"/>
                      </a:endParaRPr>
                    </a:p>
                    <a:p>
                      <a:pPr rtl="0" fontAlgn="base">
                        <a:lnSpc>
                          <a:spcPct val="100000"/>
                        </a:lnSpc>
                      </a:pPr>
                      <a:r>
                        <a:rPr lang="en-US" sz="600" dirty="0">
                          <a:effectLst/>
                          <a:latin typeface="Aptos"/>
                        </a:rPr>
                        <a:t>0.05 </a:t>
                      </a:r>
                    </a:p>
                  </a:txBody>
                  <a:tcPr marL="56358" marR="56358" marT="28179" marB="28179">
                    <a:lnL>
                      <a:noFill/>
                    </a:lnL>
                    <a:lnR>
                      <a:noFill/>
                    </a:lnR>
                    <a:lnT>
                      <a:noFill/>
                    </a:lnT>
                    <a:lnB>
                      <a:noFill/>
                    </a:lnB>
                    <a:noFill/>
                  </a:tcPr>
                </a:tc>
                <a:tc>
                  <a:txBody>
                    <a:bodyPr/>
                    <a:lstStyle/>
                    <a:p>
                      <a:pPr rtl="0" fontAlgn="base">
                        <a:lnSpc>
                          <a:spcPct val="100000"/>
                        </a:lnSpc>
                      </a:pPr>
                      <a:endParaRPr lang="en-US" sz="600">
                        <a:effectLst/>
                        <a:latin typeface="Aptos"/>
                      </a:endParaRPr>
                    </a:p>
                    <a:p>
                      <a:pPr rtl="0" fontAlgn="base">
                        <a:lnSpc>
                          <a:spcPct val="100000"/>
                        </a:lnSpc>
                      </a:pPr>
                      <a:r>
                        <a:rPr lang="en-US" sz="600" dirty="0">
                          <a:effectLst/>
                          <a:latin typeface="Aptos"/>
                        </a:rPr>
                        <a:t>0.40 </a:t>
                      </a:r>
                    </a:p>
                    <a:p>
                      <a:pPr rtl="0" fontAlgn="base">
                        <a:lnSpc>
                          <a:spcPct val="100000"/>
                        </a:lnSpc>
                      </a:pPr>
                      <a:endParaRPr lang="en-US" sz="600">
                        <a:effectLst/>
                        <a:latin typeface="Aptos"/>
                      </a:endParaRPr>
                    </a:p>
                    <a:p>
                      <a:pPr rtl="0" fontAlgn="base">
                        <a:lnSpc>
                          <a:spcPct val="100000"/>
                        </a:lnSpc>
                      </a:pPr>
                      <a:r>
                        <a:rPr lang="en-US" sz="600" dirty="0">
                          <a:effectLst/>
                          <a:latin typeface="Aptos"/>
                        </a:rPr>
                        <a:t>0.49 </a:t>
                      </a:r>
                    </a:p>
                    <a:p>
                      <a:pPr rtl="0" fontAlgn="base">
                        <a:lnSpc>
                          <a:spcPct val="100000"/>
                        </a:lnSpc>
                      </a:pPr>
                      <a:endParaRPr lang="en-US" sz="600">
                        <a:effectLst/>
                        <a:latin typeface="Aptos"/>
                      </a:endParaRPr>
                    </a:p>
                    <a:p>
                      <a:pPr rtl="0" fontAlgn="base">
                        <a:lnSpc>
                          <a:spcPct val="100000"/>
                        </a:lnSpc>
                      </a:pPr>
                      <a:r>
                        <a:rPr lang="en-US" sz="600" dirty="0">
                          <a:effectLst/>
                          <a:latin typeface="Aptos"/>
                        </a:rPr>
                        <a:t>0.47 </a:t>
                      </a:r>
                    </a:p>
                    <a:p>
                      <a:pPr rtl="0" fontAlgn="base">
                        <a:lnSpc>
                          <a:spcPct val="100000"/>
                        </a:lnSpc>
                      </a:pPr>
                      <a:endParaRPr lang="en-US" sz="600">
                        <a:effectLst/>
                        <a:latin typeface="Aptos"/>
                      </a:endParaRPr>
                    </a:p>
                    <a:p>
                      <a:pPr rtl="0" fontAlgn="base">
                        <a:lnSpc>
                          <a:spcPct val="100000"/>
                        </a:lnSpc>
                      </a:pPr>
                      <a:r>
                        <a:rPr lang="en-US" sz="600" dirty="0">
                          <a:effectLst/>
                          <a:latin typeface="Aptos"/>
                        </a:rPr>
                        <a:t>0.21 </a:t>
                      </a:r>
                    </a:p>
                  </a:txBody>
                  <a:tcPr marL="56358" marR="56358" marT="28179" marB="28179">
                    <a:lnL>
                      <a:noFill/>
                    </a:lnL>
                    <a:lnR>
                      <a:noFill/>
                    </a:lnR>
                    <a:lnT>
                      <a:noFill/>
                    </a:lnT>
                    <a:lnB>
                      <a:noFill/>
                    </a:lnB>
                    <a:noFill/>
                  </a:tcPr>
                </a:tc>
                <a:extLst>
                  <a:ext uri="{0D108BD9-81ED-4DB2-BD59-A6C34878D82A}">
                    <a16:rowId xmlns:a16="http://schemas.microsoft.com/office/drawing/2014/main" val="1696638795"/>
                  </a:ext>
                </a:extLst>
              </a:tr>
              <a:tr h="172831">
                <a:tc>
                  <a:txBody>
                    <a:bodyPr/>
                    <a:lstStyle/>
                    <a:p>
                      <a:pPr rtl="0" fontAlgn="base">
                        <a:lnSpc>
                          <a:spcPct val="100000"/>
                        </a:lnSpc>
                      </a:pPr>
                      <a:r>
                        <a:rPr lang="en-US" sz="600" b="1" dirty="0">
                          <a:effectLst/>
                          <a:latin typeface="Aptos"/>
                        </a:rPr>
                        <a:t>Victim of Violence (1 = Victim)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1.00 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0.67 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0.47 </a:t>
                      </a:r>
                    </a:p>
                  </a:txBody>
                  <a:tcPr marL="56358" marR="56358" marT="28179" marB="28179">
                    <a:lnL>
                      <a:noFill/>
                    </a:lnL>
                    <a:lnR>
                      <a:noFill/>
                    </a:lnR>
                    <a:lnT>
                      <a:noFill/>
                    </a:lnT>
                    <a:lnB>
                      <a:noFill/>
                    </a:lnB>
                    <a:noFill/>
                  </a:tcPr>
                </a:tc>
                <a:extLst>
                  <a:ext uri="{0D108BD9-81ED-4DB2-BD59-A6C34878D82A}">
                    <a16:rowId xmlns:a16="http://schemas.microsoft.com/office/drawing/2014/main" val="1586373677"/>
                  </a:ext>
                </a:extLst>
              </a:tr>
              <a:tr h="172831">
                <a:tc>
                  <a:txBody>
                    <a:bodyPr/>
                    <a:lstStyle/>
                    <a:p>
                      <a:pPr rtl="0" fontAlgn="base">
                        <a:lnSpc>
                          <a:spcPct val="100000"/>
                        </a:lnSpc>
                      </a:pPr>
                      <a:r>
                        <a:rPr lang="en-US" sz="600" b="1" dirty="0">
                          <a:effectLst/>
                          <a:latin typeface="Aptos"/>
                        </a:rPr>
                        <a:t>Witness of Violence (1 = Witnessed)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1.00 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0.93 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0.25 </a:t>
                      </a:r>
                    </a:p>
                  </a:txBody>
                  <a:tcPr marL="56358" marR="56358" marT="28179" marB="28179">
                    <a:lnL>
                      <a:noFill/>
                    </a:lnL>
                    <a:lnR>
                      <a:noFill/>
                    </a:lnR>
                    <a:lnT>
                      <a:noFill/>
                    </a:lnT>
                    <a:lnB>
                      <a:noFill/>
                    </a:lnB>
                    <a:noFill/>
                  </a:tcPr>
                </a:tc>
                <a:extLst>
                  <a:ext uri="{0D108BD9-81ED-4DB2-BD59-A6C34878D82A}">
                    <a16:rowId xmlns:a16="http://schemas.microsoft.com/office/drawing/2014/main" val="439655027"/>
                  </a:ext>
                </a:extLst>
              </a:tr>
              <a:tr h="172831">
                <a:tc>
                  <a:txBody>
                    <a:bodyPr/>
                    <a:lstStyle/>
                    <a:p>
                      <a:pPr rtl="0" fontAlgn="base">
                        <a:lnSpc>
                          <a:spcPct val="100000"/>
                        </a:lnSpc>
                      </a:pPr>
                      <a:r>
                        <a:rPr lang="en-US" sz="600" b="1" dirty="0">
                          <a:effectLst/>
                          <a:latin typeface="Aptos"/>
                        </a:rPr>
                        <a:t>Household Crime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1.00 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0.57 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0.49 </a:t>
                      </a:r>
                    </a:p>
                  </a:txBody>
                  <a:tcPr marL="56358" marR="56358" marT="28179" marB="28179">
                    <a:lnL>
                      <a:noFill/>
                    </a:lnL>
                    <a:lnR>
                      <a:noFill/>
                    </a:lnR>
                    <a:lnT>
                      <a:noFill/>
                    </a:lnT>
                    <a:lnB>
                      <a:noFill/>
                    </a:lnB>
                    <a:noFill/>
                  </a:tcPr>
                </a:tc>
                <a:extLst>
                  <a:ext uri="{0D108BD9-81ED-4DB2-BD59-A6C34878D82A}">
                    <a16:rowId xmlns:a16="http://schemas.microsoft.com/office/drawing/2014/main" val="1588541317"/>
                  </a:ext>
                </a:extLst>
              </a:tr>
              <a:tr h="172831">
                <a:tc>
                  <a:txBody>
                    <a:bodyPr/>
                    <a:lstStyle/>
                    <a:p>
                      <a:pPr rtl="0" fontAlgn="base">
                        <a:lnSpc>
                          <a:spcPct val="100000"/>
                        </a:lnSpc>
                      </a:pPr>
                      <a:r>
                        <a:rPr lang="en-US" sz="600" b="1" dirty="0">
                          <a:effectLst/>
                          <a:latin typeface="Aptos"/>
                        </a:rPr>
                        <a:t>Family Mental Health Institutionalization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1.00 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0.14 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0.35 </a:t>
                      </a:r>
                    </a:p>
                  </a:txBody>
                  <a:tcPr marL="56358" marR="56358" marT="28179" marB="28179">
                    <a:lnL>
                      <a:noFill/>
                    </a:lnL>
                    <a:lnR>
                      <a:noFill/>
                    </a:lnR>
                    <a:lnT>
                      <a:noFill/>
                    </a:lnT>
                    <a:lnB>
                      <a:noFill/>
                    </a:lnB>
                    <a:noFill/>
                  </a:tcPr>
                </a:tc>
                <a:extLst>
                  <a:ext uri="{0D108BD9-81ED-4DB2-BD59-A6C34878D82A}">
                    <a16:rowId xmlns:a16="http://schemas.microsoft.com/office/drawing/2014/main" val="1888832553"/>
                  </a:ext>
                </a:extLst>
              </a:tr>
              <a:tr h="172831">
                <a:tc>
                  <a:txBody>
                    <a:bodyPr/>
                    <a:lstStyle/>
                    <a:p>
                      <a:pPr rtl="0" fontAlgn="base">
                        <a:lnSpc>
                          <a:spcPct val="100000"/>
                        </a:lnSpc>
                      </a:pPr>
                      <a:r>
                        <a:rPr lang="en-US" sz="600" b="1" dirty="0">
                          <a:effectLst/>
                          <a:latin typeface="Aptos"/>
                        </a:rPr>
                        <a:t>Mother Drug Use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1.00 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0.28 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0.45 </a:t>
                      </a:r>
                    </a:p>
                  </a:txBody>
                  <a:tcPr marL="56358" marR="56358" marT="28179" marB="28179">
                    <a:lnL>
                      <a:noFill/>
                    </a:lnL>
                    <a:lnR>
                      <a:noFill/>
                    </a:lnR>
                    <a:lnT>
                      <a:noFill/>
                    </a:lnT>
                    <a:lnB>
                      <a:noFill/>
                    </a:lnB>
                    <a:noFill/>
                  </a:tcPr>
                </a:tc>
                <a:extLst>
                  <a:ext uri="{0D108BD9-81ED-4DB2-BD59-A6C34878D82A}">
                    <a16:rowId xmlns:a16="http://schemas.microsoft.com/office/drawing/2014/main" val="359820081"/>
                  </a:ext>
                </a:extLst>
              </a:tr>
              <a:tr h="642479">
                <a:tc>
                  <a:txBody>
                    <a:bodyPr/>
                    <a:lstStyle/>
                    <a:p>
                      <a:pPr rtl="0" fontAlgn="base">
                        <a:lnSpc>
                          <a:spcPct val="100000"/>
                        </a:lnSpc>
                      </a:pPr>
                      <a:r>
                        <a:rPr lang="en-US" sz="600" b="1" dirty="0">
                          <a:effectLst/>
                          <a:latin typeface="Aptos"/>
                        </a:rPr>
                        <a:t>Father Drug Use </a:t>
                      </a:r>
                    </a:p>
                    <a:p>
                      <a:pPr rtl="0" fontAlgn="base">
                        <a:lnSpc>
                          <a:spcPct val="100000"/>
                        </a:lnSpc>
                      </a:pPr>
                      <a:endParaRPr lang="en-US" sz="600" b="1">
                        <a:effectLst/>
                        <a:latin typeface="Aptos"/>
                      </a:endParaRPr>
                    </a:p>
                    <a:p>
                      <a:pPr rtl="0" fontAlgn="base">
                        <a:lnSpc>
                          <a:spcPct val="100000"/>
                        </a:lnSpc>
                      </a:pPr>
                      <a:r>
                        <a:rPr lang="en-US" sz="600" b="1" dirty="0">
                          <a:effectLst/>
                          <a:latin typeface="Aptos"/>
                        </a:rPr>
                        <a:t>Maternal Warmth </a:t>
                      </a:r>
                    </a:p>
                    <a:p>
                      <a:pPr rtl="0" fontAlgn="base">
                        <a:lnSpc>
                          <a:spcPct val="100000"/>
                        </a:lnSpc>
                      </a:pPr>
                      <a:endParaRPr lang="en-US" sz="600" b="1">
                        <a:effectLst/>
                        <a:latin typeface="Aptos"/>
                      </a:endParaRPr>
                    </a:p>
                    <a:p>
                      <a:pPr rtl="0" fontAlgn="base">
                        <a:lnSpc>
                          <a:spcPct val="100000"/>
                        </a:lnSpc>
                      </a:pPr>
                      <a:r>
                        <a:rPr lang="en-US" sz="600" b="1" dirty="0">
                          <a:effectLst/>
                          <a:latin typeface="Aptos"/>
                        </a:rPr>
                        <a:t>Paternal Warmth </a:t>
                      </a:r>
                    </a:p>
                    <a:p>
                      <a:pPr rtl="0" fontAlgn="base">
                        <a:lnSpc>
                          <a:spcPct val="100000"/>
                        </a:lnSpc>
                      </a:pPr>
                      <a:endParaRPr lang="en-US" sz="600" b="1">
                        <a:effectLst/>
                        <a:latin typeface="Aptos"/>
                      </a:endParaRP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0.00 </a:t>
                      </a:r>
                    </a:p>
                    <a:p>
                      <a:pPr rtl="0" fontAlgn="base">
                        <a:lnSpc>
                          <a:spcPct val="100000"/>
                        </a:lnSpc>
                      </a:pPr>
                      <a:endParaRPr lang="en-US" sz="600">
                        <a:effectLst/>
                        <a:latin typeface="Aptos"/>
                      </a:endParaRPr>
                    </a:p>
                    <a:p>
                      <a:pPr rtl="0" fontAlgn="base">
                        <a:lnSpc>
                          <a:spcPct val="100000"/>
                        </a:lnSpc>
                      </a:pPr>
                      <a:r>
                        <a:rPr lang="en-US" sz="600" dirty="0">
                          <a:effectLst/>
                          <a:latin typeface="Aptos"/>
                        </a:rPr>
                        <a:t>0.00 </a:t>
                      </a:r>
                    </a:p>
                    <a:p>
                      <a:pPr rtl="0" fontAlgn="base">
                        <a:lnSpc>
                          <a:spcPct val="100000"/>
                        </a:lnSpc>
                      </a:pPr>
                      <a:endParaRPr lang="en-US" sz="600">
                        <a:effectLst/>
                        <a:latin typeface="Aptos"/>
                      </a:endParaRPr>
                    </a:p>
                    <a:p>
                      <a:pPr rtl="0" fontAlgn="base">
                        <a:lnSpc>
                          <a:spcPct val="100000"/>
                        </a:lnSpc>
                      </a:pPr>
                      <a:r>
                        <a:rPr lang="en-US" sz="600" dirty="0">
                          <a:effectLst/>
                          <a:latin typeface="Aptos"/>
                        </a:rPr>
                        <a:t>0.00 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1.00 </a:t>
                      </a:r>
                    </a:p>
                    <a:p>
                      <a:pPr rtl="0" fontAlgn="base">
                        <a:lnSpc>
                          <a:spcPct val="100000"/>
                        </a:lnSpc>
                      </a:pPr>
                      <a:endParaRPr lang="en-US" sz="600">
                        <a:effectLst/>
                        <a:latin typeface="Aptos"/>
                      </a:endParaRPr>
                    </a:p>
                    <a:p>
                      <a:pPr rtl="0" fontAlgn="base">
                        <a:lnSpc>
                          <a:spcPct val="100000"/>
                        </a:lnSpc>
                      </a:pPr>
                      <a:r>
                        <a:rPr lang="en-US" sz="600" dirty="0">
                          <a:effectLst/>
                          <a:latin typeface="Aptos"/>
                        </a:rPr>
                        <a:t>2.00 </a:t>
                      </a:r>
                    </a:p>
                    <a:p>
                      <a:pPr rtl="0" fontAlgn="base">
                        <a:lnSpc>
                          <a:spcPct val="100000"/>
                        </a:lnSpc>
                      </a:pPr>
                      <a:endParaRPr lang="en-US" sz="600">
                        <a:effectLst/>
                        <a:latin typeface="Aptos"/>
                      </a:endParaRPr>
                    </a:p>
                    <a:p>
                      <a:pPr rtl="0" fontAlgn="base">
                        <a:lnSpc>
                          <a:spcPct val="100000"/>
                        </a:lnSpc>
                      </a:pPr>
                      <a:r>
                        <a:rPr lang="en-US" sz="600" dirty="0">
                          <a:effectLst/>
                          <a:latin typeface="Aptos"/>
                        </a:rPr>
                        <a:t>2.00 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0.46 </a:t>
                      </a:r>
                    </a:p>
                    <a:p>
                      <a:pPr rtl="0" fontAlgn="base">
                        <a:lnSpc>
                          <a:spcPct val="100000"/>
                        </a:lnSpc>
                      </a:pPr>
                      <a:endParaRPr lang="en-US" sz="600">
                        <a:effectLst/>
                        <a:latin typeface="Aptos"/>
                      </a:endParaRPr>
                    </a:p>
                    <a:p>
                      <a:pPr rtl="0" fontAlgn="base">
                        <a:lnSpc>
                          <a:spcPct val="100000"/>
                        </a:lnSpc>
                      </a:pPr>
                      <a:r>
                        <a:rPr lang="en-US" sz="600" dirty="0">
                          <a:effectLst/>
                          <a:latin typeface="Aptos"/>
                        </a:rPr>
                        <a:t>1.62 </a:t>
                      </a:r>
                    </a:p>
                    <a:p>
                      <a:pPr rtl="0" fontAlgn="base">
                        <a:lnSpc>
                          <a:spcPct val="100000"/>
                        </a:lnSpc>
                      </a:pPr>
                      <a:endParaRPr lang="en-US" sz="600">
                        <a:effectLst/>
                        <a:latin typeface="Aptos"/>
                      </a:endParaRPr>
                    </a:p>
                    <a:p>
                      <a:pPr rtl="0" fontAlgn="base">
                        <a:lnSpc>
                          <a:spcPct val="100000"/>
                        </a:lnSpc>
                      </a:pPr>
                      <a:r>
                        <a:rPr lang="en-US" sz="600" dirty="0">
                          <a:effectLst/>
                          <a:latin typeface="Aptos"/>
                        </a:rPr>
                        <a:t>1.24 </a:t>
                      </a:r>
                    </a:p>
                  </a:txBody>
                  <a:tcPr marL="56358" marR="56358" marT="28179" marB="28179">
                    <a:lnL>
                      <a:noFill/>
                    </a:lnL>
                    <a:lnR>
                      <a:noFill/>
                    </a:lnR>
                    <a:lnT>
                      <a:noFill/>
                    </a:lnT>
                    <a:lnB>
                      <a:noFill/>
                    </a:lnB>
                    <a:noFill/>
                  </a:tcPr>
                </a:tc>
                <a:tc>
                  <a:txBody>
                    <a:bodyPr/>
                    <a:lstStyle/>
                    <a:p>
                      <a:pPr rtl="0" fontAlgn="base">
                        <a:lnSpc>
                          <a:spcPct val="100000"/>
                        </a:lnSpc>
                      </a:pPr>
                      <a:r>
                        <a:rPr lang="en-US" sz="600" dirty="0">
                          <a:effectLst/>
                          <a:latin typeface="Aptos"/>
                        </a:rPr>
                        <a:t>0.50 </a:t>
                      </a:r>
                    </a:p>
                    <a:p>
                      <a:pPr rtl="0" fontAlgn="base">
                        <a:lnSpc>
                          <a:spcPct val="100000"/>
                        </a:lnSpc>
                      </a:pPr>
                      <a:endParaRPr lang="en-US" sz="600">
                        <a:effectLst/>
                        <a:latin typeface="Aptos"/>
                      </a:endParaRPr>
                    </a:p>
                    <a:p>
                      <a:pPr rtl="0" fontAlgn="base">
                        <a:lnSpc>
                          <a:spcPct val="100000"/>
                        </a:lnSpc>
                      </a:pPr>
                      <a:r>
                        <a:rPr lang="en-US" sz="600" dirty="0">
                          <a:effectLst/>
                          <a:latin typeface="Aptos"/>
                        </a:rPr>
                        <a:t>0.59 </a:t>
                      </a:r>
                    </a:p>
                    <a:p>
                      <a:pPr rtl="0" fontAlgn="base">
                        <a:lnSpc>
                          <a:spcPct val="100000"/>
                        </a:lnSpc>
                      </a:pPr>
                      <a:endParaRPr lang="en-US" sz="600">
                        <a:effectLst/>
                        <a:latin typeface="Aptos"/>
                      </a:endParaRPr>
                    </a:p>
                    <a:p>
                      <a:pPr rtl="0" fontAlgn="base">
                        <a:lnSpc>
                          <a:spcPct val="100000"/>
                        </a:lnSpc>
                      </a:pPr>
                      <a:r>
                        <a:rPr lang="en-US" sz="600" dirty="0">
                          <a:effectLst/>
                          <a:latin typeface="Aptos"/>
                        </a:rPr>
                        <a:t>0.76 </a:t>
                      </a:r>
                    </a:p>
                    <a:p>
                      <a:pPr rtl="0" fontAlgn="base">
                        <a:lnSpc>
                          <a:spcPct val="100000"/>
                        </a:lnSpc>
                      </a:pPr>
                      <a:endParaRPr lang="en-US" sz="600">
                        <a:effectLst/>
                        <a:latin typeface="Aptos"/>
                      </a:endParaRPr>
                    </a:p>
                  </a:txBody>
                  <a:tcPr marL="56358" marR="56358" marT="28179" marB="28179">
                    <a:lnL>
                      <a:noFill/>
                    </a:lnL>
                    <a:lnR>
                      <a:noFill/>
                    </a:lnR>
                    <a:lnT>
                      <a:noFill/>
                    </a:lnT>
                    <a:lnB>
                      <a:noFill/>
                    </a:lnB>
                    <a:noFill/>
                  </a:tcPr>
                </a:tc>
                <a:extLst>
                  <a:ext uri="{0D108BD9-81ED-4DB2-BD59-A6C34878D82A}">
                    <a16:rowId xmlns:a16="http://schemas.microsoft.com/office/drawing/2014/main" val="1075978438"/>
                  </a:ext>
                </a:extLst>
              </a:tr>
              <a:tr h="172831">
                <a:tc>
                  <a:txBody>
                    <a:bodyPr/>
                    <a:lstStyle/>
                    <a:p>
                      <a:pPr rtl="0" fontAlgn="base">
                        <a:lnSpc>
                          <a:spcPct val="100000"/>
                        </a:lnSpc>
                      </a:pPr>
                      <a:r>
                        <a:rPr lang="en-US" sz="600" b="1" dirty="0">
                          <a:effectLst/>
                          <a:latin typeface="Aptos"/>
                        </a:rPr>
                        <a:t>Total Warmth in the Home (1 = High Warmth) </a:t>
                      </a:r>
                    </a:p>
                  </a:txBody>
                  <a:tcPr marL="56358" marR="56358" marT="28179" marB="28179">
                    <a:lnL>
                      <a:noFill/>
                    </a:lnL>
                    <a:lnR>
                      <a:noFill/>
                    </a:lnR>
                    <a:lnT>
                      <a:noFill/>
                    </a:lnT>
                    <a:lnB w="9525" cap="flat" cmpd="sng" algn="ctr">
                      <a:solidFill>
                        <a:srgbClr val="7F7F7F"/>
                      </a:solidFill>
                      <a:prstDash val="solid"/>
                      <a:round/>
                      <a:headEnd type="none" w="med" len="med"/>
                      <a:tailEnd type="none" w="med" len="med"/>
                    </a:lnB>
                    <a:noFill/>
                  </a:tcPr>
                </a:tc>
                <a:tc>
                  <a:txBody>
                    <a:bodyPr/>
                    <a:lstStyle/>
                    <a:p>
                      <a:pPr rtl="0" fontAlgn="base">
                        <a:lnSpc>
                          <a:spcPct val="100000"/>
                        </a:lnSpc>
                      </a:pPr>
                      <a:r>
                        <a:rPr lang="en-US" sz="600" dirty="0">
                          <a:effectLst/>
                          <a:latin typeface="Aptos"/>
                        </a:rPr>
                        <a:t>0.00 </a:t>
                      </a:r>
                    </a:p>
                  </a:txBody>
                  <a:tcPr marL="56358" marR="56358" marT="28179" marB="28179">
                    <a:lnL>
                      <a:noFill/>
                    </a:lnL>
                    <a:lnR>
                      <a:noFill/>
                    </a:lnR>
                    <a:lnT>
                      <a:noFill/>
                    </a:lnT>
                    <a:lnB w="9525" cap="flat" cmpd="sng" algn="ctr">
                      <a:solidFill>
                        <a:srgbClr val="7F7F7F"/>
                      </a:solidFill>
                      <a:prstDash val="solid"/>
                      <a:round/>
                      <a:headEnd type="none" w="med" len="med"/>
                      <a:tailEnd type="none" w="med" len="med"/>
                    </a:lnB>
                    <a:noFill/>
                  </a:tcPr>
                </a:tc>
                <a:tc>
                  <a:txBody>
                    <a:bodyPr/>
                    <a:lstStyle/>
                    <a:p>
                      <a:pPr rtl="0" fontAlgn="base">
                        <a:lnSpc>
                          <a:spcPct val="100000"/>
                        </a:lnSpc>
                      </a:pPr>
                      <a:r>
                        <a:rPr lang="en-US" sz="600" dirty="0">
                          <a:effectLst/>
                          <a:latin typeface="Aptos"/>
                        </a:rPr>
                        <a:t>1.00 </a:t>
                      </a:r>
                    </a:p>
                  </a:txBody>
                  <a:tcPr marL="56358" marR="56358" marT="28179" marB="28179">
                    <a:lnL>
                      <a:noFill/>
                    </a:lnL>
                    <a:lnR>
                      <a:noFill/>
                    </a:lnR>
                    <a:lnT>
                      <a:noFill/>
                    </a:lnT>
                    <a:lnB w="9525" cap="flat" cmpd="sng" algn="ctr">
                      <a:solidFill>
                        <a:srgbClr val="7F7F7F"/>
                      </a:solidFill>
                      <a:prstDash val="solid"/>
                      <a:round/>
                      <a:headEnd type="none" w="med" len="med"/>
                      <a:tailEnd type="none" w="med" len="med"/>
                    </a:lnB>
                    <a:noFill/>
                  </a:tcPr>
                </a:tc>
                <a:tc>
                  <a:txBody>
                    <a:bodyPr/>
                    <a:lstStyle/>
                    <a:p>
                      <a:pPr rtl="0" fontAlgn="base">
                        <a:lnSpc>
                          <a:spcPct val="100000"/>
                        </a:lnSpc>
                      </a:pPr>
                      <a:r>
                        <a:rPr lang="en-US" sz="600" dirty="0">
                          <a:effectLst/>
                          <a:latin typeface="Aptos"/>
                        </a:rPr>
                        <a:t>0.49 </a:t>
                      </a:r>
                    </a:p>
                  </a:txBody>
                  <a:tcPr marL="56358" marR="56358" marT="28179" marB="28179">
                    <a:lnL>
                      <a:noFill/>
                    </a:lnL>
                    <a:lnR>
                      <a:noFill/>
                    </a:lnR>
                    <a:lnT>
                      <a:noFill/>
                    </a:lnT>
                    <a:lnB w="9525" cap="flat" cmpd="sng" algn="ctr">
                      <a:solidFill>
                        <a:srgbClr val="7F7F7F"/>
                      </a:solidFill>
                      <a:prstDash val="solid"/>
                      <a:round/>
                      <a:headEnd type="none" w="med" len="med"/>
                      <a:tailEnd type="none" w="med" len="med"/>
                    </a:lnB>
                    <a:noFill/>
                  </a:tcPr>
                </a:tc>
                <a:tc>
                  <a:txBody>
                    <a:bodyPr/>
                    <a:lstStyle/>
                    <a:p>
                      <a:pPr rtl="0" fontAlgn="base">
                        <a:lnSpc>
                          <a:spcPct val="100000"/>
                        </a:lnSpc>
                      </a:pPr>
                      <a:r>
                        <a:rPr lang="en-US" sz="600" dirty="0">
                          <a:effectLst/>
                          <a:latin typeface="Aptos"/>
                        </a:rPr>
                        <a:t>0.50 </a:t>
                      </a:r>
                    </a:p>
                  </a:txBody>
                  <a:tcPr marL="56358" marR="56358" marT="28179" marB="28179">
                    <a:lnL>
                      <a:noFill/>
                    </a:lnL>
                    <a:lnR>
                      <a:noFill/>
                    </a:lnR>
                    <a:lnT>
                      <a:noFill/>
                    </a:lnT>
                    <a:lnB w="9525"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1095771434"/>
                  </a:ext>
                </a:extLst>
              </a:tr>
            </a:tbl>
          </a:graphicData>
        </a:graphic>
      </p:graphicFrame>
      <p:sp>
        <p:nvSpPr>
          <p:cNvPr id="4" name="TextBox 3">
            <a:extLst>
              <a:ext uri="{FF2B5EF4-FFF2-40B4-BE49-F238E27FC236}">
                <a16:creationId xmlns:a16="http://schemas.microsoft.com/office/drawing/2014/main" id="{F7630B17-FBE3-5B76-2077-FCD2B4A7CE40}"/>
              </a:ext>
            </a:extLst>
          </p:cNvPr>
          <p:cNvSpPr txBox="1"/>
          <p:nvPr/>
        </p:nvSpPr>
        <p:spPr>
          <a:xfrm>
            <a:off x="1377387" y="194600"/>
            <a:ext cx="740924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ptos"/>
              </a:rPr>
              <a:t>Table 1. Descriptive statistics for the dependent, independent, and control variables at baseline. </a:t>
            </a:r>
            <a:endParaRPr lang="en-US"/>
          </a:p>
        </p:txBody>
      </p:sp>
    </p:spTree>
    <p:extLst>
      <p:ext uri="{BB962C8B-B14F-4D97-AF65-F5344CB8AC3E}">
        <p14:creationId xmlns:p14="http://schemas.microsoft.com/office/powerpoint/2010/main" val="350799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0CFE-D9EF-DFC3-24FA-03A6537180CB}"/>
              </a:ext>
            </a:extLst>
          </p:cNvPr>
          <p:cNvSpPr>
            <a:spLocks noGrp="1"/>
          </p:cNvSpPr>
          <p:nvPr>
            <p:ph type="ctrTitle"/>
          </p:nvPr>
        </p:nvSpPr>
        <p:spPr/>
        <p:txBody>
          <a:bodyPr/>
          <a:lstStyle/>
          <a:p>
            <a:r>
              <a:rPr lang="en-US" dirty="0">
                <a:ea typeface="Calibri Light"/>
                <a:cs typeface="Calibri Light"/>
              </a:rPr>
              <a:t>Results</a:t>
            </a:r>
            <a:endParaRPr lang="en-US" dirty="0"/>
          </a:p>
        </p:txBody>
      </p:sp>
      <p:sp>
        <p:nvSpPr>
          <p:cNvPr id="3" name="Subtitle 2">
            <a:extLst>
              <a:ext uri="{FF2B5EF4-FFF2-40B4-BE49-F238E27FC236}">
                <a16:creationId xmlns:a16="http://schemas.microsoft.com/office/drawing/2014/main" id="{A8F96CB2-3C00-ED4C-85EF-D33CB41B2B1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281492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TotalTime>
  <Words>1526</Words>
  <Application>Microsoft Office PowerPoint</Application>
  <PresentationFormat>On-screen Show (16:9)</PresentationFormat>
  <Paragraphs>370</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Arial</vt:lpstr>
      <vt:lpstr>Calibri</vt:lpstr>
      <vt:lpstr>Calibri Light</vt:lpstr>
      <vt:lpstr>Courier New</vt:lpstr>
      <vt:lpstr>Courier New,monospace</vt:lpstr>
      <vt:lpstr>Times New Roman</vt:lpstr>
      <vt:lpstr>Office Theme</vt:lpstr>
      <vt:lpstr>The Impact of Adverse Childhood Experiences on Later Desistance Among Serious Juvenile Offenders from an Alternative Family Composition </vt:lpstr>
      <vt:lpstr>Introduction</vt:lpstr>
      <vt:lpstr>Brief Literature Review</vt:lpstr>
      <vt:lpstr>Gaps in the Literature</vt:lpstr>
      <vt:lpstr>The Current Study</vt:lpstr>
      <vt:lpstr>Variables</vt:lpstr>
      <vt:lpstr>Descriptive Statistics</vt:lpstr>
      <vt:lpstr>PowerPoint Presentation</vt:lpstr>
      <vt:lpstr>Results</vt:lpstr>
      <vt:lpstr>PowerPoint Presentation</vt:lpstr>
      <vt:lpstr>PowerPoint Presentation</vt:lpstr>
      <vt:lpstr>PowerPoint Presentation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Kimundi</dc:creator>
  <cp:lastModifiedBy>Olivia Franklin</cp:lastModifiedBy>
  <cp:revision>503</cp:revision>
  <dcterms:created xsi:type="dcterms:W3CDTF">2019-08-16T16:35:49Z</dcterms:created>
  <dcterms:modified xsi:type="dcterms:W3CDTF">2024-10-04T12:51:13Z</dcterms:modified>
</cp:coreProperties>
</file>