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4"/>
  </p:notesMasterIdLst>
  <p:sldIdLst>
    <p:sldId id="256" r:id="rId2"/>
    <p:sldId id="258" r:id="rId3"/>
    <p:sldId id="259" r:id="rId4"/>
    <p:sldId id="274" r:id="rId5"/>
    <p:sldId id="264" r:id="rId6"/>
    <p:sldId id="261" r:id="rId7"/>
    <p:sldId id="257" r:id="rId8"/>
    <p:sldId id="265" r:id="rId9"/>
    <p:sldId id="266" r:id="rId10"/>
    <p:sldId id="262" r:id="rId11"/>
    <p:sldId id="279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5" r:id="rId21"/>
    <p:sldId id="276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177AF0-7DFB-4898-A7BD-502D8A978927}" v="487" dt="2024-10-04T14:21:20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9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ndaravadivelu, Dayanand" userId="64cefdfd-486f-4547-b27f-cab1add6dc8d" providerId="ADAL" clId="{00177AF0-7DFB-4898-A7BD-502D8A978927}"/>
    <pc:docChg chg="undo custSel addSld delSld modSld sldOrd">
      <pc:chgData name="Sundaravadivelu, Dayanand" userId="64cefdfd-486f-4547-b27f-cab1add6dc8d" providerId="ADAL" clId="{00177AF0-7DFB-4898-A7BD-502D8A978927}" dt="2024-10-04T16:19:01.287" v="2594" actId="403"/>
      <pc:docMkLst>
        <pc:docMk/>
      </pc:docMkLst>
      <pc:sldChg chg="modSp mod ord">
        <pc:chgData name="Sundaravadivelu, Dayanand" userId="64cefdfd-486f-4547-b27f-cab1add6dc8d" providerId="ADAL" clId="{00177AF0-7DFB-4898-A7BD-502D8A978927}" dt="2024-10-01T04:01:36.902" v="531"/>
        <pc:sldMkLst>
          <pc:docMk/>
          <pc:sldMk cId="461925066" sldId="257"/>
        </pc:sldMkLst>
        <pc:spChg chg="mod">
          <ac:chgData name="Sundaravadivelu, Dayanand" userId="64cefdfd-486f-4547-b27f-cab1add6dc8d" providerId="ADAL" clId="{00177AF0-7DFB-4898-A7BD-502D8A978927}" dt="2024-10-01T03:09:17.263" v="303" actId="207"/>
          <ac:spMkLst>
            <pc:docMk/>
            <pc:sldMk cId="461925066" sldId="257"/>
            <ac:spMk id="2" creationId="{BFB7CDC0-2ABF-C848-7F7C-AF11F6137B42}"/>
          </ac:spMkLst>
        </pc:spChg>
        <pc:spChg chg="mod">
          <ac:chgData name="Sundaravadivelu, Dayanand" userId="64cefdfd-486f-4547-b27f-cab1add6dc8d" providerId="ADAL" clId="{00177AF0-7DFB-4898-A7BD-502D8A978927}" dt="2024-10-01T03:09:07.488" v="302" actId="27636"/>
          <ac:spMkLst>
            <pc:docMk/>
            <pc:sldMk cId="461925066" sldId="257"/>
            <ac:spMk id="3" creationId="{872400BF-61DB-4F9B-ED63-C465F4DA43F6}"/>
          </ac:spMkLst>
        </pc:spChg>
      </pc:sldChg>
      <pc:sldChg chg="addSp delSp modSp mod setBg">
        <pc:chgData name="Sundaravadivelu, Dayanand" userId="64cefdfd-486f-4547-b27f-cab1add6dc8d" providerId="ADAL" clId="{00177AF0-7DFB-4898-A7BD-502D8A978927}" dt="2024-10-04T13:40:03.553" v="2394" actId="207"/>
        <pc:sldMkLst>
          <pc:docMk/>
          <pc:sldMk cId="282961047" sldId="258"/>
        </pc:sldMkLst>
        <pc:spChg chg="mod">
          <ac:chgData name="Sundaravadivelu, Dayanand" userId="64cefdfd-486f-4547-b27f-cab1add6dc8d" providerId="ADAL" clId="{00177AF0-7DFB-4898-A7BD-502D8A978927}" dt="2024-10-04T13:40:03.553" v="2394" actId="207"/>
          <ac:spMkLst>
            <pc:docMk/>
            <pc:sldMk cId="282961047" sldId="258"/>
            <ac:spMk id="2" creationId="{8D307951-A504-8177-B704-A9A4E7BC9073}"/>
          </ac:spMkLst>
        </pc:spChg>
        <pc:spChg chg="mod">
          <ac:chgData name="Sundaravadivelu, Dayanand" userId="64cefdfd-486f-4547-b27f-cab1add6dc8d" providerId="ADAL" clId="{00177AF0-7DFB-4898-A7BD-502D8A978927}" dt="2024-09-30T04:53:58.242" v="83" actId="113"/>
          <ac:spMkLst>
            <pc:docMk/>
            <pc:sldMk cId="282961047" sldId="258"/>
            <ac:spMk id="3" creationId="{883AFD87-F947-3DC5-B55E-DBF8EF69613A}"/>
          </ac:spMkLst>
        </pc:spChg>
        <pc:spChg chg="add del">
          <ac:chgData name="Sundaravadivelu, Dayanand" userId="64cefdfd-486f-4547-b27f-cab1add6dc8d" providerId="ADAL" clId="{00177AF0-7DFB-4898-A7BD-502D8A978927}" dt="2024-09-30T04:51:19.653" v="67" actId="26606"/>
          <ac:spMkLst>
            <pc:docMk/>
            <pc:sldMk cId="282961047" sldId="258"/>
            <ac:spMk id="8" creationId="{78A17A72-B88B-450E-835A-1C2722503AF2}"/>
          </ac:spMkLst>
        </pc:spChg>
        <pc:cxnChg chg="add del">
          <ac:chgData name="Sundaravadivelu, Dayanand" userId="64cefdfd-486f-4547-b27f-cab1add6dc8d" providerId="ADAL" clId="{00177AF0-7DFB-4898-A7BD-502D8A978927}" dt="2024-09-30T04:51:19.653" v="67" actId="26606"/>
          <ac:cxnSpMkLst>
            <pc:docMk/>
            <pc:sldMk cId="282961047" sldId="258"/>
            <ac:cxnSpMk id="10" creationId="{87ADDECF-37FB-45A1-BAD3-6252E3064A1E}"/>
          </ac:cxnSpMkLst>
        </pc:cxnChg>
      </pc:sldChg>
      <pc:sldChg chg="modSp new mod">
        <pc:chgData name="Sundaravadivelu, Dayanand" userId="64cefdfd-486f-4547-b27f-cab1add6dc8d" providerId="ADAL" clId="{00177AF0-7DFB-4898-A7BD-502D8A978927}" dt="2024-10-04T16:18:13.673" v="2593" actId="27636"/>
        <pc:sldMkLst>
          <pc:docMk/>
          <pc:sldMk cId="2310041836" sldId="259"/>
        </pc:sldMkLst>
        <pc:spChg chg="mod">
          <ac:chgData name="Sundaravadivelu, Dayanand" userId="64cefdfd-486f-4547-b27f-cab1add6dc8d" providerId="ADAL" clId="{00177AF0-7DFB-4898-A7BD-502D8A978927}" dt="2024-10-04T13:40:19.815" v="2395" actId="207"/>
          <ac:spMkLst>
            <pc:docMk/>
            <pc:sldMk cId="2310041836" sldId="259"/>
            <ac:spMk id="2" creationId="{B2F4A7A9-5264-9201-80E0-7BD0286A9527}"/>
          </ac:spMkLst>
        </pc:spChg>
        <pc:spChg chg="mod">
          <ac:chgData name="Sundaravadivelu, Dayanand" userId="64cefdfd-486f-4547-b27f-cab1add6dc8d" providerId="ADAL" clId="{00177AF0-7DFB-4898-A7BD-502D8A978927}" dt="2024-10-04T16:18:13.673" v="2593" actId="27636"/>
          <ac:spMkLst>
            <pc:docMk/>
            <pc:sldMk cId="2310041836" sldId="259"/>
            <ac:spMk id="3" creationId="{02255D92-BE08-0032-A57F-6BB06D3271B0}"/>
          </ac:spMkLst>
        </pc:spChg>
      </pc:sldChg>
      <pc:sldChg chg="addSp delSp modSp new del mod setBg">
        <pc:chgData name="Sundaravadivelu, Dayanand" userId="64cefdfd-486f-4547-b27f-cab1add6dc8d" providerId="ADAL" clId="{00177AF0-7DFB-4898-A7BD-502D8A978927}" dt="2024-09-30T14:36:55.307" v="164" actId="47"/>
        <pc:sldMkLst>
          <pc:docMk/>
          <pc:sldMk cId="623777757" sldId="260"/>
        </pc:sldMkLst>
        <pc:spChg chg="mod">
          <ac:chgData name="Sundaravadivelu, Dayanand" userId="64cefdfd-486f-4547-b27f-cab1add6dc8d" providerId="ADAL" clId="{00177AF0-7DFB-4898-A7BD-502D8A978927}" dt="2024-09-30T14:36:22.255" v="158" actId="1076"/>
          <ac:spMkLst>
            <pc:docMk/>
            <pc:sldMk cId="623777757" sldId="260"/>
            <ac:spMk id="2" creationId="{56812105-7282-621E-3BFE-102CD278B9F9}"/>
          </ac:spMkLst>
        </pc:spChg>
        <pc:spChg chg="del">
          <ac:chgData name="Sundaravadivelu, Dayanand" userId="64cefdfd-486f-4547-b27f-cab1add6dc8d" providerId="ADAL" clId="{00177AF0-7DFB-4898-A7BD-502D8A978927}" dt="2024-09-30T14:35:34.346" v="151"/>
          <ac:spMkLst>
            <pc:docMk/>
            <pc:sldMk cId="623777757" sldId="260"/>
            <ac:spMk id="3" creationId="{3D448400-6448-7DFC-8EA0-34B40E5C51CD}"/>
          </ac:spMkLst>
        </pc:spChg>
        <pc:spChg chg="mod">
          <ac:chgData name="Sundaravadivelu, Dayanand" userId="64cefdfd-486f-4547-b27f-cab1add6dc8d" providerId="ADAL" clId="{00177AF0-7DFB-4898-A7BD-502D8A978927}" dt="2024-09-30T14:36:09.112" v="155" actId="26606"/>
          <ac:spMkLst>
            <pc:docMk/>
            <pc:sldMk cId="623777757" sldId="260"/>
            <ac:spMk id="4" creationId="{CE60650A-EEBC-662A-9661-9B2CE4824223}"/>
          </ac:spMkLst>
        </pc:spChg>
        <pc:spChg chg="add del">
          <ac:chgData name="Sundaravadivelu, Dayanand" userId="64cefdfd-486f-4547-b27f-cab1add6dc8d" providerId="ADAL" clId="{00177AF0-7DFB-4898-A7BD-502D8A978927}" dt="2024-09-30T14:36:09.112" v="155" actId="26606"/>
          <ac:spMkLst>
            <pc:docMk/>
            <pc:sldMk cId="623777757" sldId="260"/>
            <ac:spMk id="17" creationId="{EABBD5AE-06A5-42CD-88F2-7CCF8719EC08}"/>
          </ac:spMkLst>
        </pc:spChg>
        <pc:picChg chg="add mod">
          <ac:chgData name="Sundaravadivelu, Dayanand" userId="64cefdfd-486f-4547-b27f-cab1add6dc8d" providerId="ADAL" clId="{00177AF0-7DFB-4898-A7BD-502D8A978927}" dt="2024-09-30T14:36:15.174" v="157" actId="14100"/>
          <ac:picMkLst>
            <pc:docMk/>
            <pc:sldMk cId="623777757" sldId="260"/>
            <ac:picMk id="6" creationId="{7390D966-3B4D-DC6F-61A5-247496973F2B}"/>
          </ac:picMkLst>
        </pc:picChg>
        <pc:picChg chg="add del">
          <ac:chgData name="Sundaravadivelu, Dayanand" userId="64cefdfd-486f-4547-b27f-cab1add6dc8d" providerId="ADAL" clId="{00177AF0-7DFB-4898-A7BD-502D8A978927}" dt="2024-09-30T14:36:09.112" v="155" actId="26606"/>
          <ac:picMkLst>
            <pc:docMk/>
            <pc:sldMk cId="623777757" sldId="260"/>
            <ac:picMk id="11" creationId="{54173A58-B122-4342-8641-2C7187495DC5}"/>
          </ac:picMkLst>
        </pc:picChg>
        <pc:picChg chg="add del">
          <ac:chgData name="Sundaravadivelu, Dayanand" userId="64cefdfd-486f-4547-b27f-cab1add6dc8d" providerId="ADAL" clId="{00177AF0-7DFB-4898-A7BD-502D8A978927}" dt="2024-09-30T14:36:09.112" v="155" actId="26606"/>
          <ac:picMkLst>
            <pc:docMk/>
            <pc:sldMk cId="623777757" sldId="260"/>
            <ac:picMk id="15" creationId="{52D7949F-F7AD-4D72-9C9D-4FF1086C85BC}"/>
          </ac:picMkLst>
        </pc:picChg>
        <pc:cxnChg chg="add del">
          <ac:chgData name="Sundaravadivelu, Dayanand" userId="64cefdfd-486f-4547-b27f-cab1add6dc8d" providerId="ADAL" clId="{00177AF0-7DFB-4898-A7BD-502D8A978927}" dt="2024-09-30T14:36:09.112" v="155" actId="26606"/>
          <ac:cxnSpMkLst>
            <pc:docMk/>
            <pc:sldMk cId="623777757" sldId="260"/>
            <ac:cxnSpMk id="13" creationId="{9E3E38EB-06F9-40C9-B3E2-7CC1363B99EB}"/>
          </ac:cxnSpMkLst>
        </pc:cxnChg>
        <pc:cxnChg chg="add del">
          <ac:chgData name="Sundaravadivelu, Dayanand" userId="64cefdfd-486f-4547-b27f-cab1add6dc8d" providerId="ADAL" clId="{00177AF0-7DFB-4898-A7BD-502D8A978927}" dt="2024-09-30T14:36:09.112" v="155" actId="26606"/>
          <ac:cxnSpMkLst>
            <pc:docMk/>
            <pc:sldMk cId="623777757" sldId="260"/>
            <ac:cxnSpMk id="19" creationId="{C3E43B92-4F7A-45DF-BBDC-84EBC37E8580}"/>
          </ac:cxnSpMkLst>
        </pc:cxnChg>
      </pc:sldChg>
      <pc:sldChg chg="addSp delSp modSp new mod setBg">
        <pc:chgData name="Sundaravadivelu, Dayanand" userId="64cefdfd-486f-4547-b27f-cab1add6dc8d" providerId="ADAL" clId="{00177AF0-7DFB-4898-A7BD-502D8A978927}" dt="2024-10-04T13:45:47.945" v="2435" actId="14100"/>
        <pc:sldMkLst>
          <pc:docMk/>
          <pc:sldMk cId="3120225514" sldId="261"/>
        </pc:sldMkLst>
        <pc:spChg chg="mod">
          <ac:chgData name="Sundaravadivelu, Dayanand" userId="64cefdfd-486f-4547-b27f-cab1add6dc8d" providerId="ADAL" clId="{00177AF0-7DFB-4898-A7BD-502D8A978927}" dt="2024-10-04T13:45:47.945" v="2435" actId="14100"/>
          <ac:spMkLst>
            <pc:docMk/>
            <pc:sldMk cId="3120225514" sldId="261"/>
            <ac:spMk id="2" creationId="{A9CFFF83-4E5E-7FDA-EB9A-8826C18C89C3}"/>
          </ac:spMkLst>
        </pc:spChg>
        <pc:spChg chg="del">
          <ac:chgData name="Sundaravadivelu, Dayanand" userId="64cefdfd-486f-4547-b27f-cab1add6dc8d" providerId="ADAL" clId="{00177AF0-7DFB-4898-A7BD-502D8A978927}" dt="2024-09-30T14:36:35.531" v="160"/>
          <ac:spMkLst>
            <pc:docMk/>
            <pc:sldMk cId="3120225514" sldId="261"/>
            <ac:spMk id="3" creationId="{2F5A0145-1FD3-428D-0679-FDEE3691DD25}"/>
          </ac:spMkLst>
        </pc:spChg>
        <pc:spChg chg="add">
          <ac:chgData name="Sundaravadivelu, Dayanand" userId="64cefdfd-486f-4547-b27f-cab1add6dc8d" providerId="ADAL" clId="{00177AF0-7DFB-4898-A7BD-502D8A978927}" dt="2024-10-01T03:48:54.195" v="483"/>
          <ac:spMkLst>
            <pc:docMk/>
            <pc:sldMk cId="3120225514" sldId="261"/>
            <ac:spMk id="3" creationId="{F65B3C59-BDC6-5C19-FA1A-F2F91F046E89}"/>
          </ac:spMkLst>
        </pc:spChg>
        <pc:spChg chg="mod">
          <ac:chgData name="Sundaravadivelu, Dayanand" userId="64cefdfd-486f-4547-b27f-cab1add6dc8d" providerId="ADAL" clId="{00177AF0-7DFB-4898-A7BD-502D8A978927}" dt="2024-10-04T13:45:24.538" v="2432" actId="403"/>
          <ac:spMkLst>
            <pc:docMk/>
            <pc:sldMk cId="3120225514" sldId="261"/>
            <ac:spMk id="4" creationId="{E986E289-1450-A49D-46A1-214A50C94BF2}"/>
          </ac:spMkLst>
        </pc:spChg>
        <pc:spChg chg="add mod">
          <ac:chgData name="Sundaravadivelu, Dayanand" userId="64cefdfd-486f-4547-b27f-cab1add6dc8d" providerId="ADAL" clId="{00177AF0-7DFB-4898-A7BD-502D8A978927}" dt="2024-10-01T03:48:59.780" v="486"/>
          <ac:spMkLst>
            <pc:docMk/>
            <pc:sldMk cId="3120225514" sldId="261"/>
            <ac:spMk id="5" creationId="{22E9924C-4C22-99E6-1EA5-7896EDEBF8EA}"/>
          </ac:spMkLst>
        </pc:spChg>
        <pc:spChg chg="add del">
          <ac:chgData name="Sundaravadivelu, Dayanand" userId="64cefdfd-486f-4547-b27f-cab1add6dc8d" providerId="ADAL" clId="{00177AF0-7DFB-4898-A7BD-502D8A978927}" dt="2024-09-30T17:45:53.953" v="165" actId="26606"/>
          <ac:spMkLst>
            <pc:docMk/>
            <pc:sldMk cId="3120225514" sldId="261"/>
            <ac:spMk id="17" creationId="{EABBD5AE-06A5-42CD-88F2-7CCF8719EC08}"/>
          </ac:spMkLst>
        </pc:spChg>
        <pc:picChg chg="add mod ord">
          <ac:chgData name="Sundaravadivelu, Dayanand" userId="64cefdfd-486f-4547-b27f-cab1add6dc8d" providerId="ADAL" clId="{00177AF0-7DFB-4898-A7BD-502D8A978927}" dt="2024-10-04T00:49:36.723" v="1602" actId="14100"/>
          <ac:picMkLst>
            <pc:docMk/>
            <pc:sldMk cId="3120225514" sldId="261"/>
            <ac:picMk id="6" creationId="{D46772B5-9613-ABFC-1742-8CCAEF098912}"/>
          </ac:picMkLst>
        </pc:picChg>
        <pc:picChg chg="add del">
          <ac:chgData name="Sundaravadivelu, Dayanand" userId="64cefdfd-486f-4547-b27f-cab1add6dc8d" providerId="ADAL" clId="{00177AF0-7DFB-4898-A7BD-502D8A978927}" dt="2024-09-30T17:45:53.953" v="165" actId="26606"/>
          <ac:picMkLst>
            <pc:docMk/>
            <pc:sldMk cId="3120225514" sldId="261"/>
            <ac:picMk id="11" creationId="{54173A58-B122-4342-8641-2C7187495DC5}"/>
          </ac:picMkLst>
        </pc:picChg>
        <pc:picChg chg="add del">
          <ac:chgData name="Sundaravadivelu, Dayanand" userId="64cefdfd-486f-4547-b27f-cab1add6dc8d" providerId="ADAL" clId="{00177AF0-7DFB-4898-A7BD-502D8A978927}" dt="2024-09-30T17:45:53.953" v="165" actId="26606"/>
          <ac:picMkLst>
            <pc:docMk/>
            <pc:sldMk cId="3120225514" sldId="261"/>
            <ac:picMk id="15" creationId="{52D7949F-F7AD-4D72-9C9D-4FF1086C85BC}"/>
          </ac:picMkLst>
        </pc:picChg>
        <pc:picChg chg="add">
          <ac:chgData name="Sundaravadivelu, Dayanand" userId="64cefdfd-486f-4547-b27f-cab1add6dc8d" providerId="ADAL" clId="{00177AF0-7DFB-4898-A7BD-502D8A978927}" dt="2024-09-30T17:45:53.953" v="165" actId="26606"/>
          <ac:picMkLst>
            <pc:docMk/>
            <pc:sldMk cId="3120225514" sldId="261"/>
            <ac:picMk id="24" creationId="{54173A58-B122-4342-8641-2C7187495DC5}"/>
          </ac:picMkLst>
        </pc:picChg>
        <pc:cxnChg chg="add del">
          <ac:chgData name="Sundaravadivelu, Dayanand" userId="64cefdfd-486f-4547-b27f-cab1add6dc8d" providerId="ADAL" clId="{00177AF0-7DFB-4898-A7BD-502D8A978927}" dt="2024-09-30T17:45:53.953" v="165" actId="26606"/>
          <ac:cxnSpMkLst>
            <pc:docMk/>
            <pc:sldMk cId="3120225514" sldId="261"/>
            <ac:cxnSpMk id="13" creationId="{9E3E38EB-06F9-40C9-B3E2-7CC1363B99EB}"/>
          </ac:cxnSpMkLst>
        </pc:cxnChg>
        <pc:cxnChg chg="add del">
          <ac:chgData name="Sundaravadivelu, Dayanand" userId="64cefdfd-486f-4547-b27f-cab1add6dc8d" providerId="ADAL" clId="{00177AF0-7DFB-4898-A7BD-502D8A978927}" dt="2024-09-30T17:45:53.953" v="165" actId="26606"/>
          <ac:cxnSpMkLst>
            <pc:docMk/>
            <pc:sldMk cId="3120225514" sldId="261"/>
            <ac:cxnSpMk id="19" creationId="{C3E43B92-4F7A-45DF-BBDC-84EBC37E8580}"/>
          </ac:cxnSpMkLst>
        </pc:cxnChg>
        <pc:cxnChg chg="add">
          <ac:chgData name="Sundaravadivelu, Dayanand" userId="64cefdfd-486f-4547-b27f-cab1add6dc8d" providerId="ADAL" clId="{00177AF0-7DFB-4898-A7BD-502D8A978927}" dt="2024-09-30T17:45:53.953" v="165" actId="26606"/>
          <ac:cxnSpMkLst>
            <pc:docMk/>
            <pc:sldMk cId="3120225514" sldId="261"/>
            <ac:cxnSpMk id="26" creationId="{9E3E38EB-06F9-40C9-B3E2-7CC1363B99EB}"/>
          </ac:cxnSpMkLst>
        </pc:cxnChg>
      </pc:sldChg>
      <pc:sldChg chg="addSp delSp modSp new mod ord">
        <pc:chgData name="Sundaravadivelu, Dayanand" userId="64cefdfd-486f-4547-b27f-cab1add6dc8d" providerId="ADAL" clId="{00177AF0-7DFB-4898-A7BD-502D8A978927}" dt="2024-10-04T14:05:20.619" v="2463" actId="14100"/>
        <pc:sldMkLst>
          <pc:docMk/>
          <pc:sldMk cId="1850178421" sldId="262"/>
        </pc:sldMkLst>
        <pc:spChg chg="mod">
          <ac:chgData name="Sundaravadivelu, Dayanand" userId="64cefdfd-486f-4547-b27f-cab1add6dc8d" providerId="ADAL" clId="{00177AF0-7DFB-4898-A7BD-502D8A978927}" dt="2024-10-04T14:05:20.619" v="2463" actId="14100"/>
          <ac:spMkLst>
            <pc:docMk/>
            <pc:sldMk cId="1850178421" sldId="262"/>
            <ac:spMk id="2" creationId="{F4A12A9B-38F0-E9F1-5F03-F07106739A0C}"/>
          </ac:spMkLst>
        </pc:spChg>
        <pc:spChg chg="add del mod">
          <ac:chgData name="Sundaravadivelu, Dayanand" userId="64cefdfd-486f-4547-b27f-cab1add6dc8d" providerId="ADAL" clId="{00177AF0-7DFB-4898-A7BD-502D8A978927}" dt="2024-10-02T05:18:00.954" v="886" actId="26606"/>
          <ac:spMkLst>
            <pc:docMk/>
            <pc:sldMk cId="1850178421" sldId="262"/>
            <ac:spMk id="3" creationId="{A37505BF-762B-C0EE-5691-AFFEC409D48A}"/>
          </ac:spMkLst>
        </pc:spChg>
        <pc:spChg chg="mod">
          <ac:chgData name="Sundaravadivelu, Dayanand" userId="64cefdfd-486f-4547-b27f-cab1add6dc8d" providerId="ADAL" clId="{00177AF0-7DFB-4898-A7BD-502D8A978927}" dt="2024-10-04T04:34:22.464" v="2233" actId="27636"/>
          <ac:spMkLst>
            <pc:docMk/>
            <pc:sldMk cId="1850178421" sldId="262"/>
            <ac:spMk id="4" creationId="{B5B68D6E-B186-E8A2-2BD1-3C8A83E11C0F}"/>
          </ac:spMkLst>
        </pc:spChg>
        <pc:graphicFrameChg chg="add del">
          <ac:chgData name="Sundaravadivelu, Dayanand" userId="64cefdfd-486f-4547-b27f-cab1add6dc8d" providerId="ADAL" clId="{00177AF0-7DFB-4898-A7BD-502D8A978927}" dt="2024-10-02T05:17:57.075" v="884" actId="26606"/>
          <ac:graphicFrameMkLst>
            <pc:docMk/>
            <pc:sldMk cId="1850178421" sldId="262"/>
            <ac:graphicFrameMk id="6" creationId="{0D4BD367-D41E-1562-E7A3-0A36F7480EA5}"/>
          </ac:graphicFrameMkLst>
        </pc:graphicFrameChg>
        <pc:graphicFrameChg chg="add del">
          <ac:chgData name="Sundaravadivelu, Dayanand" userId="64cefdfd-486f-4547-b27f-cab1add6dc8d" providerId="ADAL" clId="{00177AF0-7DFB-4898-A7BD-502D8A978927}" dt="2024-10-02T05:18:00.954" v="886" actId="26606"/>
          <ac:graphicFrameMkLst>
            <pc:docMk/>
            <pc:sldMk cId="1850178421" sldId="262"/>
            <ac:graphicFrameMk id="8" creationId="{1A8127C4-274A-F1F5-BB0E-FAA954B8D6AD}"/>
          </ac:graphicFrameMkLst>
        </pc:graphicFrameChg>
      </pc:sldChg>
      <pc:sldChg chg="modSp new del mod">
        <pc:chgData name="Sundaravadivelu, Dayanand" userId="64cefdfd-486f-4547-b27f-cab1add6dc8d" providerId="ADAL" clId="{00177AF0-7DFB-4898-A7BD-502D8A978927}" dt="2024-10-01T03:28:14.047" v="460" actId="47"/>
        <pc:sldMkLst>
          <pc:docMk/>
          <pc:sldMk cId="2369871274" sldId="263"/>
        </pc:sldMkLst>
        <pc:spChg chg="mod">
          <ac:chgData name="Sundaravadivelu, Dayanand" userId="64cefdfd-486f-4547-b27f-cab1add6dc8d" providerId="ADAL" clId="{00177AF0-7DFB-4898-A7BD-502D8A978927}" dt="2024-10-01T03:21:01.564" v="369" actId="21"/>
          <ac:spMkLst>
            <pc:docMk/>
            <pc:sldMk cId="2369871274" sldId="263"/>
            <ac:spMk id="2" creationId="{78CE6215-2E45-DD8E-8A2B-1B88929831C8}"/>
          </ac:spMkLst>
        </pc:spChg>
        <pc:spChg chg="mod">
          <ac:chgData name="Sundaravadivelu, Dayanand" userId="64cefdfd-486f-4547-b27f-cab1add6dc8d" providerId="ADAL" clId="{00177AF0-7DFB-4898-A7BD-502D8A978927}" dt="2024-10-01T03:18:12.833" v="367" actId="5793"/>
          <ac:spMkLst>
            <pc:docMk/>
            <pc:sldMk cId="2369871274" sldId="263"/>
            <ac:spMk id="3" creationId="{636FF7D6-0663-41E1-315A-E6322BCA4587}"/>
          </ac:spMkLst>
        </pc:spChg>
      </pc:sldChg>
      <pc:sldChg chg="addSp modSp new mod">
        <pc:chgData name="Sundaravadivelu, Dayanand" userId="64cefdfd-486f-4547-b27f-cab1add6dc8d" providerId="ADAL" clId="{00177AF0-7DFB-4898-A7BD-502D8A978927}" dt="2024-10-04T13:44:28.326" v="2430" actId="207"/>
        <pc:sldMkLst>
          <pc:docMk/>
          <pc:sldMk cId="1070310297" sldId="264"/>
        </pc:sldMkLst>
        <pc:spChg chg="mod">
          <ac:chgData name="Sundaravadivelu, Dayanand" userId="64cefdfd-486f-4547-b27f-cab1add6dc8d" providerId="ADAL" clId="{00177AF0-7DFB-4898-A7BD-502D8A978927}" dt="2024-10-04T03:01:31.428" v="1665" actId="404"/>
          <ac:spMkLst>
            <pc:docMk/>
            <pc:sldMk cId="1070310297" sldId="264"/>
            <ac:spMk id="2" creationId="{157418A4-5264-361C-928A-63452FED7BD5}"/>
          </ac:spMkLst>
        </pc:spChg>
        <pc:spChg chg="mod">
          <ac:chgData name="Sundaravadivelu, Dayanand" userId="64cefdfd-486f-4547-b27f-cab1add6dc8d" providerId="ADAL" clId="{00177AF0-7DFB-4898-A7BD-502D8A978927}" dt="2024-10-04T13:43:29.599" v="2427" actId="113"/>
          <ac:spMkLst>
            <pc:docMk/>
            <pc:sldMk cId="1070310297" sldId="264"/>
            <ac:spMk id="3" creationId="{FC8A1B89-3CE9-5902-3C50-19AE9267B913}"/>
          </ac:spMkLst>
        </pc:spChg>
        <pc:spChg chg="mod">
          <ac:chgData name="Sundaravadivelu, Dayanand" userId="64cefdfd-486f-4547-b27f-cab1add6dc8d" providerId="ADAL" clId="{00177AF0-7DFB-4898-A7BD-502D8A978927}" dt="2024-10-04T13:44:28.326" v="2430" actId="207"/>
          <ac:spMkLst>
            <pc:docMk/>
            <pc:sldMk cId="1070310297" sldId="264"/>
            <ac:spMk id="4" creationId="{266C09C9-2376-395E-5CEF-2C45EA0E4898}"/>
          </ac:spMkLst>
        </pc:spChg>
        <pc:spChg chg="add">
          <ac:chgData name="Sundaravadivelu, Dayanand" userId="64cefdfd-486f-4547-b27f-cab1add6dc8d" providerId="ADAL" clId="{00177AF0-7DFB-4898-A7BD-502D8A978927}" dt="2024-10-04T01:14:59.773" v="1623"/>
          <ac:spMkLst>
            <pc:docMk/>
            <pc:sldMk cId="1070310297" sldId="264"/>
            <ac:spMk id="5" creationId="{FDC905CE-C171-BBD6-F85A-840E488C301A}"/>
          </ac:spMkLst>
        </pc:spChg>
        <pc:spChg chg="add">
          <ac:chgData name="Sundaravadivelu, Dayanand" userId="64cefdfd-486f-4547-b27f-cab1add6dc8d" providerId="ADAL" clId="{00177AF0-7DFB-4898-A7BD-502D8A978927}" dt="2024-10-04T01:15:06.249" v="1624"/>
          <ac:spMkLst>
            <pc:docMk/>
            <pc:sldMk cId="1070310297" sldId="264"/>
            <ac:spMk id="6" creationId="{4D3E9107-DC33-81C5-D0C9-02D7431C69B3}"/>
          </ac:spMkLst>
        </pc:spChg>
      </pc:sldChg>
      <pc:sldChg chg="modSp new mod">
        <pc:chgData name="Sundaravadivelu, Dayanand" userId="64cefdfd-486f-4547-b27f-cab1add6dc8d" providerId="ADAL" clId="{00177AF0-7DFB-4898-A7BD-502D8A978927}" dt="2024-10-04T04:45:00.602" v="2388" actId="27636"/>
        <pc:sldMkLst>
          <pc:docMk/>
          <pc:sldMk cId="2642767837" sldId="265"/>
        </pc:sldMkLst>
        <pc:spChg chg="mod">
          <ac:chgData name="Sundaravadivelu, Dayanand" userId="64cefdfd-486f-4547-b27f-cab1add6dc8d" providerId="ADAL" clId="{00177AF0-7DFB-4898-A7BD-502D8A978927}" dt="2024-10-01T04:02:45.098" v="566" actId="207"/>
          <ac:spMkLst>
            <pc:docMk/>
            <pc:sldMk cId="2642767837" sldId="265"/>
            <ac:spMk id="2" creationId="{C7142DFB-347A-07F2-E351-2288A6FD0A53}"/>
          </ac:spMkLst>
        </pc:spChg>
        <pc:spChg chg="mod">
          <ac:chgData name="Sundaravadivelu, Dayanand" userId="64cefdfd-486f-4547-b27f-cab1add6dc8d" providerId="ADAL" clId="{00177AF0-7DFB-4898-A7BD-502D8A978927}" dt="2024-10-04T04:45:00.602" v="2388" actId="27636"/>
          <ac:spMkLst>
            <pc:docMk/>
            <pc:sldMk cId="2642767837" sldId="265"/>
            <ac:spMk id="3" creationId="{EFC1E980-3690-12F8-FC9B-663A2F172534}"/>
          </ac:spMkLst>
        </pc:spChg>
      </pc:sldChg>
      <pc:sldChg chg="modSp add mod">
        <pc:chgData name="Sundaravadivelu, Dayanand" userId="64cefdfd-486f-4547-b27f-cab1add6dc8d" providerId="ADAL" clId="{00177AF0-7DFB-4898-A7BD-502D8A978927}" dt="2024-10-04T16:19:01.287" v="2594" actId="403"/>
        <pc:sldMkLst>
          <pc:docMk/>
          <pc:sldMk cId="837936455" sldId="266"/>
        </pc:sldMkLst>
        <pc:spChg chg="mod">
          <ac:chgData name="Sundaravadivelu, Dayanand" userId="64cefdfd-486f-4547-b27f-cab1add6dc8d" providerId="ADAL" clId="{00177AF0-7DFB-4898-A7BD-502D8A978927}" dt="2024-10-04T16:19:01.287" v="2594" actId="403"/>
          <ac:spMkLst>
            <pc:docMk/>
            <pc:sldMk cId="837936455" sldId="266"/>
            <ac:spMk id="3" creationId="{EFC1E980-3690-12F8-FC9B-663A2F172534}"/>
          </ac:spMkLst>
        </pc:spChg>
      </pc:sldChg>
      <pc:sldChg chg="addSp delSp modSp new mod">
        <pc:chgData name="Sundaravadivelu, Dayanand" userId="64cefdfd-486f-4547-b27f-cab1add6dc8d" providerId="ADAL" clId="{00177AF0-7DFB-4898-A7BD-502D8A978927}" dt="2024-10-04T04:18:54.138" v="2118" actId="404"/>
        <pc:sldMkLst>
          <pc:docMk/>
          <pc:sldMk cId="669127955" sldId="267"/>
        </pc:sldMkLst>
        <pc:spChg chg="mod">
          <ac:chgData name="Sundaravadivelu, Dayanand" userId="64cefdfd-486f-4547-b27f-cab1add6dc8d" providerId="ADAL" clId="{00177AF0-7DFB-4898-A7BD-502D8A978927}" dt="2024-10-04T04:18:27.156" v="2117" actId="13822"/>
          <ac:spMkLst>
            <pc:docMk/>
            <pc:sldMk cId="669127955" sldId="267"/>
            <ac:spMk id="2" creationId="{8CB1A092-B7F0-ACD3-D030-8067B4617895}"/>
          </ac:spMkLst>
        </pc:spChg>
        <pc:spChg chg="del">
          <ac:chgData name="Sundaravadivelu, Dayanand" userId="64cefdfd-486f-4547-b27f-cab1add6dc8d" providerId="ADAL" clId="{00177AF0-7DFB-4898-A7BD-502D8A978927}" dt="2024-10-02T04:07:13.469" v="826"/>
          <ac:spMkLst>
            <pc:docMk/>
            <pc:sldMk cId="669127955" sldId="267"/>
            <ac:spMk id="3" creationId="{E3585880-8B12-D2C7-116A-9129A712D8B3}"/>
          </ac:spMkLst>
        </pc:spChg>
        <pc:spChg chg="del">
          <ac:chgData name="Sundaravadivelu, Dayanand" userId="64cefdfd-486f-4547-b27f-cab1add6dc8d" providerId="ADAL" clId="{00177AF0-7DFB-4898-A7BD-502D8A978927}" dt="2024-10-02T04:08:03.612" v="835"/>
          <ac:spMkLst>
            <pc:docMk/>
            <pc:sldMk cId="669127955" sldId="267"/>
            <ac:spMk id="4" creationId="{25CAEEED-DE30-CC9F-EBF1-D4B88ADD4DFB}"/>
          </ac:spMkLst>
        </pc:spChg>
        <pc:graphicFrameChg chg="add mod">
          <ac:chgData name="Sundaravadivelu, Dayanand" userId="64cefdfd-486f-4547-b27f-cab1add6dc8d" providerId="ADAL" clId="{00177AF0-7DFB-4898-A7BD-502D8A978927}" dt="2024-10-04T04:18:54.138" v="2118" actId="404"/>
          <ac:graphicFrameMkLst>
            <pc:docMk/>
            <pc:sldMk cId="669127955" sldId="267"/>
            <ac:graphicFrameMk id="5" creationId="{8801F3B8-BFE1-4299-97E9-D924AB29DC78}"/>
          </ac:graphicFrameMkLst>
        </pc:graphicFrameChg>
        <pc:graphicFrameChg chg="add mod">
          <ac:chgData name="Sundaravadivelu, Dayanand" userId="64cefdfd-486f-4547-b27f-cab1add6dc8d" providerId="ADAL" clId="{00177AF0-7DFB-4898-A7BD-502D8A978927}" dt="2024-10-02T06:57:48.585" v="1070" actId="14100"/>
          <ac:graphicFrameMkLst>
            <pc:docMk/>
            <pc:sldMk cId="669127955" sldId="267"/>
            <ac:graphicFrameMk id="6" creationId="{2F8AE359-007B-7280-0484-6BEACEAE6588}"/>
          </ac:graphicFrameMkLst>
        </pc:graphicFrameChg>
      </pc:sldChg>
      <pc:sldChg chg="addSp delSp modSp new mod setBg">
        <pc:chgData name="Sundaravadivelu, Dayanand" userId="64cefdfd-486f-4547-b27f-cab1add6dc8d" providerId="ADAL" clId="{00177AF0-7DFB-4898-A7BD-502D8A978927}" dt="2024-10-04T14:21:20.711" v="2530" actId="403"/>
        <pc:sldMkLst>
          <pc:docMk/>
          <pc:sldMk cId="1608467514" sldId="268"/>
        </pc:sldMkLst>
        <pc:spChg chg="mod">
          <ac:chgData name="Sundaravadivelu, Dayanand" userId="64cefdfd-486f-4547-b27f-cab1add6dc8d" providerId="ADAL" clId="{00177AF0-7DFB-4898-A7BD-502D8A978927}" dt="2024-10-02T05:15:26.776" v="878" actId="207"/>
          <ac:spMkLst>
            <pc:docMk/>
            <pc:sldMk cId="1608467514" sldId="268"/>
            <ac:spMk id="2" creationId="{47B55CDF-DEA8-6477-4452-4EE4B3C709A6}"/>
          </ac:spMkLst>
        </pc:spChg>
        <pc:spChg chg="del">
          <ac:chgData name="Sundaravadivelu, Dayanand" userId="64cefdfd-486f-4547-b27f-cab1add6dc8d" providerId="ADAL" clId="{00177AF0-7DFB-4898-A7BD-502D8A978927}" dt="2024-10-02T05:09:38.214" v="869"/>
          <ac:spMkLst>
            <pc:docMk/>
            <pc:sldMk cId="1608467514" sldId="268"/>
            <ac:spMk id="3" creationId="{B51B7BF4-01B6-4E4B-729A-19372E3B16E2}"/>
          </ac:spMkLst>
        </pc:spChg>
        <pc:spChg chg="add">
          <ac:chgData name="Sundaravadivelu, Dayanand" userId="64cefdfd-486f-4547-b27f-cab1add6dc8d" providerId="ADAL" clId="{00177AF0-7DFB-4898-A7BD-502D8A978927}" dt="2024-10-02T05:09:52.490" v="870" actId="26606"/>
          <ac:spMkLst>
            <pc:docMk/>
            <pc:sldMk cId="1608467514" sldId="268"/>
            <ac:spMk id="11" creationId="{46553AB8-AFF8-40AE-A53C-09FBBC03CA9A}"/>
          </ac:spMkLst>
        </pc:spChg>
        <pc:spChg chg="add">
          <ac:chgData name="Sundaravadivelu, Dayanand" userId="64cefdfd-486f-4547-b27f-cab1add6dc8d" providerId="ADAL" clId="{00177AF0-7DFB-4898-A7BD-502D8A978927}" dt="2024-10-02T05:09:52.490" v="870" actId="26606"/>
          <ac:spMkLst>
            <pc:docMk/>
            <pc:sldMk cId="1608467514" sldId="268"/>
            <ac:spMk id="13" creationId="{86D6575D-C99F-4105-BC67-882C8B1ED18B}"/>
          </ac:spMkLst>
        </pc:spChg>
        <pc:spChg chg="add">
          <ac:chgData name="Sundaravadivelu, Dayanand" userId="64cefdfd-486f-4547-b27f-cab1add6dc8d" providerId="ADAL" clId="{00177AF0-7DFB-4898-A7BD-502D8A978927}" dt="2024-10-02T05:09:52.490" v="870" actId="26606"/>
          <ac:spMkLst>
            <pc:docMk/>
            <pc:sldMk cId="1608467514" sldId="268"/>
            <ac:spMk id="15" creationId="{991975BE-39CD-4AC1-85C4-565365160441}"/>
          </ac:spMkLst>
        </pc:spChg>
        <pc:graphicFrameChg chg="add mod">
          <ac:chgData name="Sundaravadivelu, Dayanand" userId="64cefdfd-486f-4547-b27f-cab1add6dc8d" providerId="ADAL" clId="{00177AF0-7DFB-4898-A7BD-502D8A978927}" dt="2024-10-04T14:21:20.711" v="2530" actId="403"/>
          <ac:graphicFrameMkLst>
            <pc:docMk/>
            <pc:sldMk cId="1608467514" sldId="268"/>
            <ac:graphicFrameMk id="6" creationId="{8A93ECD3-B42F-159A-8009-79A3CB69AB7A}"/>
          </ac:graphicFrameMkLst>
        </pc:graphicFrameChg>
        <pc:graphicFrameChg chg="add mod">
          <ac:chgData name="Sundaravadivelu, Dayanand" userId="64cefdfd-486f-4547-b27f-cab1add6dc8d" providerId="ADAL" clId="{00177AF0-7DFB-4898-A7BD-502D8A978927}" dt="2024-10-02T05:11:35.401" v="872"/>
          <ac:graphicFrameMkLst>
            <pc:docMk/>
            <pc:sldMk cId="1608467514" sldId="268"/>
            <ac:graphicFrameMk id="7" creationId="{630D5CE3-446A-4A66-FBC0-BAE5E9F56865}"/>
          </ac:graphicFrameMkLst>
        </pc:graphicFrameChg>
      </pc:sldChg>
      <pc:sldChg chg="addSp delSp modSp new mod">
        <pc:chgData name="Sundaravadivelu, Dayanand" userId="64cefdfd-486f-4547-b27f-cab1add6dc8d" providerId="ADAL" clId="{00177AF0-7DFB-4898-A7BD-502D8A978927}" dt="2024-10-04T04:20:10.112" v="2121" actId="208"/>
        <pc:sldMkLst>
          <pc:docMk/>
          <pc:sldMk cId="3164118479" sldId="269"/>
        </pc:sldMkLst>
        <pc:spChg chg="mod">
          <ac:chgData name="Sundaravadivelu, Dayanand" userId="64cefdfd-486f-4547-b27f-cab1add6dc8d" providerId="ADAL" clId="{00177AF0-7DFB-4898-A7BD-502D8A978927}" dt="2024-10-04T04:19:32.519" v="2119" actId="13822"/>
          <ac:spMkLst>
            <pc:docMk/>
            <pc:sldMk cId="3164118479" sldId="269"/>
            <ac:spMk id="2" creationId="{87D43004-F63E-970A-5811-781968561C26}"/>
          </ac:spMkLst>
        </pc:spChg>
        <pc:spChg chg="del">
          <ac:chgData name="Sundaravadivelu, Dayanand" userId="64cefdfd-486f-4547-b27f-cab1add6dc8d" providerId="ADAL" clId="{00177AF0-7DFB-4898-A7BD-502D8A978927}" dt="2024-10-02T06:08:28.161" v="947"/>
          <ac:spMkLst>
            <pc:docMk/>
            <pc:sldMk cId="3164118479" sldId="269"/>
            <ac:spMk id="3" creationId="{5E1262B0-8C78-AA2B-DEE7-6A0AAFA558EF}"/>
          </ac:spMkLst>
        </pc:spChg>
        <pc:spChg chg="del">
          <ac:chgData name="Sundaravadivelu, Dayanand" userId="64cefdfd-486f-4547-b27f-cab1add6dc8d" providerId="ADAL" clId="{00177AF0-7DFB-4898-A7BD-502D8A978927}" dt="2024-10-02T06:40:54.662" v="976"/>
          <ac:spMkLst>
            <pc:docMk/>
            <pc:sldMk cId="3164118479" sldId="269"/>
            <ac:spMk id="4" creationId="{9BC01CAA-BDD5-FA8D-71ED-D945F86AA99D}"/>
          </ac:spMkLst>
        </pc:spChg>
        <pc:graphicFrameChg chg="add mod">
          <ac:chgData name="Sundaravadivelu, Dayanand" userId="64cefdfd-486f-4547-b27f-cab1add6dc8d" providerId="ADAL" clId="{00177AF0-7DFB-4898-A7BD-502D8A978927}" dt="2024-10-04T04:20:10.112" v="2121" actId="208"/>
          <ac:graphicFrameMkLst>
            <pc:docMk/>
            <pc:sldMk cId="3164118479" sldId="269"/>
            <ac:graphicFrameMk id="5" creationId="{8DE66FBC-EC17-2105-BC8B-AE945A6A5EE9}"/>
          </ac:graphicFrameMkLst>
        </pc:graphicFrameChg>
        <pc:graphicFrameChg chg="add mod">
          <ac:chgData name="Sundaravadivelu, Dayanand" userId="64cefdfd-486f-4547-b27f-cab1add6dc8d" providerId="ADAL" clId="{00177AF0-7DFB-4898-A7BD-502D8A978927}" dt="2024-10-04T04:20:05.254" v="2120" actId="208"/>
          <ac:graphicFrameMkLst>
            <pc:docMk/>
            <pc:sldMk cId="3164118479" sldId="269"/>
            <ac:graphicFrameMk id="6" creationId="{8DE66FBC-EC17-2105-BC8B-AE945A6A5EE9}"/>
          </ac:graphicFrameMkLst>
        </pc:graphicFrameChg>
        <pc:graphicFrameChg chg="add mod">
          <ac:chgData name="Sundaravadivelu, Dayanand" userId="64cefdfd-486f-4547-b27f-cab1add6dc8d" providerId="ADAL" clId="{00177AF0-7DFB-4898-A7BD-502D8A978927}" dt="2024-10-02T06:49:47.188" v="1021"/>
          <ac:graphicFrameMkLst>
            <pc:docMk/>
            <pc:sldMk cId="3164118479" sldId="269"/>
            <ac:graphicFrameMk id="7" creationId="{08752252-3D69-3169-9B43-BDA4CBEAE6B0}"/>
          </ac:graphicFrameMkLst>
        </pc:graphicFrameChg>
      </pc:sldChg>
      <pc:sldChg chg="addSp delSp modSp new mod setBg">
        <pc:chgData name="Sundaravadivelu, Dayanand" userId="64cefdfd-486f-4547-b27f-cab1add6dc8d" providerId="ADAL" clId="{00177AF0-7DFB-4898-A7BD-502D8A978927}" dt="2024-10-04T14:23:00.617" v="2532" actId="14100"/>
        <pc:sldMkLst>
          <pc:docMk/>
          <pc:sldMk cId="3640860996" sldId="270"/>
        </pc:sldMkLst>
        <pc:spChg chg="mod">
          <ac:chgData name="Sundaravadivelu, Dayanand" userId="64cefdfd-486f-4547-b27f-cab1add6dc8d" providerId="ADAL" clId="{00177AF0-7DFB-4898-A7BD-502D8A978927}" dt="2024-10-04T04:18:11.970" v="2116" actId="13822"/>
          <ac:spMkLst>
            <pc:docMk/>
            <pc:sldMk cId="3640860996" sldId="270"/>
            <ac:spMk id="2" creationId="{AC83A4B5-0F64-AF53-DC60-DE228A4F6175}"/>
          </ac:spMkLst>
        </pc:spChg>
        <pc:spChg chg="del mod">
          <ac:chgData name="Sundaravadivelu, Dayanand" userId="64cefdfd-486f-4547-b27f-cab1add6dc8d" providerId="ADAL" clId="{00177AF0-7DFB-4898-A7BD-502D8A978927}" dt="2024-10-03T05:53:37.350" v="1075" actId="22"/>
          <ac:spMkLst>
            <pc:docMk/>
            <pc:sldMk cId="3640860996" sldId="270"/>
            <ac:spMk id="3" creationId="{2E63A3A8-9119-4BCA-C84C-632874B70DDE}"/>
          </ac:spMkLst>
        </pc:spChg>
        <pc:spChg chg="add mod">
          <ac:chgData name="Sundaravadivelu, Dayanand" userId="64cefdfd-486f-4547-b27f-cab1add6dc8d" providerId="ADAL" clId="{00177AF0-7DFB-4898-A7BD-502D8A978927}" dt="2024-10-04T14:23:00.617" v="2532" actId="14100"/>
          <ac:spMkLst>
            <pc:docMk/>
            <pc:sldMk cId="3640860996" sldId="270"/>
            <ac:spMk id="7" creationId="{EB233F27-32E3-CABE-B204-A1ADCA69C64B}"/>
          </ac:spMkLst>
        </pc:spChg>
        <pc:spChg chg="add del">
          <ac:chgData name="Sundaravadivelu, Dayanand" userId="64cefdfd-486f-4547-b27f-cab1add6dc8d" providerId="ADAL" clId="{00177AF0-7DFB-4898-A7BD-502D8A978927}" dt="2024-10-03T05:54:16.226" v="1078" actId="26606"/>
          <ac:spMkLst>
            <pc:docMk/>
            <pc:sldMk cId="3640860996" sldId="270"/>
            <ac:spMk id="9" creationId="{EA589359-E585-76DF-569D-087475C12A1C}"/>
          </ac:spMkLst>
        </pc:spChg>
        <pc:spChg chg="add del">
          <ac:chgData name="Sundaravadivelu, Dayanand" userId="64cefdfd-486f-4547-b27f-cab1add6dc8d" providerId="ADAL" clId="{00177AF0-7DFB-4898-A7BD-502D8A978927}" dt="2024-10-04T04:18:06.320" v="2115" actId="26606"/>
          <ac:spMkLst>
            <pc:docMk/>
            <pc:sldMk cId="3640860996" sldId="270"/>
            <ac:spMk id="10" creationId="{C44B17FE-2E14-47B6-B5A8-4363DE76952D}"/>
          </ac:spMkLst>
        </pc:spChg>
        <pc:spChg chg="add del">
          <ac:chgData name="Sundaravadivelu, Dayanand" userId="64cefdfd-486f-4547-b27f-cab1add6dc8d" providerId="ADAL" clId="{00177AF0-7DFB-4898-A7BD-502D8A978927}" dt="2024-10-04T04:18:06.320" v="2115" actId="26606"/>
          <ac:spMkLst>
            <pc:docMk/>
            <pc:sldMk cId="3640860996" sldId="270"/>
            <ac:spMk id="11" creationId="{14E53280-E6EB-47D2-B0BB-78B772DC4B90}"/>
          </ac:spMkLst>
        </pc:spChg>
        <pc:spChg chg="add del">
          <ac:chgData name="Sundaravadivelu, Dayanand" userId="64cefdfd-486f-4547-b27f-cab1add6dc8d" providerId="ADAL" clId="{00177AF0-7DFB-4898-A7BD-502D8A978927}" dt="2024-10-04T04:18:06.320" v="2115" actId="26606"/>
          <ac:spMkLst>
            <pc:docMk/>
            <pc:sldMk cId="3640860996" sldId="270"/>
            <ac:spMk id="13" creationId="{E44C4738-31FA-4AA4-9D3A-9B0F0B1F5FBC}"/>
          </ac:spMkLst>
        </pc:spChg>
        <pc:spChg chg="add del">
          <ac:chgData name="Sundaravadivelu, Dayanand" userId="64cefdfd-486f-4547-b27f-cab1add6dc8d" providerId="ADAL" clId="{00177AF0-7DFB-4898-A7BD-502D8A978927}" dt="2024-10-03T05:54:16.226" v="1078" actId="26606"/>
          <ac:spMkLst>
            <pc:docMk/>
            <pc:sldMk cId="3640860996" sldId="270"/>
            <ac:spMk id="14" creationId="{B4E31948-EA92-4179-8BB5-5451F6E3DA21}"/>
          </ac:spMkLst>
        </pc:spChg>
        <pc:spChg chg="add del">
          <ac:chgData name="Sundaravadivelu, Dayanand" userId="64cefdfd-486f-4547-b27f-cab1add6dc8d" providerId="ADAL" clId="{00177AF0-7DFB-4898-A7BD-502D8A978927}" dt="2024-10-04T04:18:06.320" v="2115" actId="26606"/>
          <ac:spMkLst>
            <pc:docMk/>
            <pc:sldMk cId="3640860996" sldId="270"/>
            <ac:spMk id="18" creationId="{809F3F69-CB9E-4C14-8F9B-7565980C8770}"/>
          </ac:spMkLst>
        </pc:spChg>
        <pc:picChg chg="add del mod ord">
          <ac:chgData name="Sundaravadivelu, Dayanand" userId="64cefdfd-486f-4547-b27f-cab1add6dc8d" providerId="ADAL" clId="{00177AF0-7DFB-4898-A7BD-502D8A978927}" dt="2024-10-03T05:55:04.413" v="1083" actId="478"/>
          <ac:picMkLst>
            <pc:docMk/>
            <pc:sldMk cId="3640860996" sldId="270"/>
            <ac:picMk id="5" creationId="{CBCF69AD-50B2-99AF-EAFD-D98A260341EB}"/>
          </ac:picMkLst>
        </pc:picChg>
        <pc:picChg chg="add del">
          <ac:chgData name="Sundaravadivelu, Dayanand" userId="64cefdfd-486f-4547-b27f-cab1add6dc8d" providerId="ADAL" clId="{00177AF0-7DFB-4898-A7BD-502D8A978927}" dt="2024-10-03T05:54:16.226" v="1078" actId="26606"/>
          <ac:picMkLst>
            <pc:docMk/>
            <pc:sldMk cId="3640860996" sldId="270"/>
            <ac:picMk id="12" creationId="{F4602F8C-E1EC-4202-83F7-93670CAFAE2B}"/>
          </ac:picMkLst>
        </pc:picChg>
        <pc:cxnChg chg="add del">
          <ac:chgData name="Sundaravadivelu, Dayanand" userId="64cefdfd-486f-4547-b27f-cab1add6dc8d" providerId="ADAL" clId="{00177AF0-7DFB-4898-A7BD-502D8A978927}" dt="2024-10-03T05:54:16.226" v="1078" actId="26606"/>
          <ac:cxnSpMkLst>
            <pc:docMk/>
            <pc:sldMk cId="3640860996" sldId="270"/>
            <ac:cxnSpMk id="16" creationId="{C483CC4B-D7FE-41C7-8BDC-1FF487C9CCBB}"/>
          </ac:cxnSpMkLst>
        </pc:cxnChg>
      </pc:sldChg>
      <pc:sldChg chg="addSp delSp modSp new mod setBg">
        <pc:chgData name="Sundaravadivelu, Dayanand" userId="64cefdfd-486f-4547-b27f-cab1add6dc8d" providerId="ADAL" clId="{00177AF0-7DFB-4898-A7BD-502D8A978927}" dt="2024-10-04T14:13:54.595" v="2494"/>
        <pc:sldMkLst>
          <pc:docMk/>
          <pc:sldMk cId="445968975" sldId="271"/>
        </pc:sldMkLst>
        <pc:spChg chg="add del">
          <ac:chgData name="Sundaravadivelu, Dayanand" userId="64cefdfd-486f-4547-b27f-cab1add6dc8d" providerId="ADAL" clId="{00177AF0-7DFB-4898-A7BD-502D8A978927}" dt="2024-10-03T06:09:24.676" v="1090" actId="26606"/>
          <ac:spMkLst>
            <pc:docMk/>
            <pc:sldMk cId="445968975" sldId="271"/>
            <ac:spMk id="7" creationId="{E6B80853-775B-47C1-A508-0AAD6FCE5ADB}"/>
          </ac:spMkLst>
        </pc:spChg>
        <pc:spChg chg="add del">
          <ac:chgData name="Sundaravadivelu, Dayanand" userId="64cefdfd-486f-4547-b27f-cab1add6dc8d" providerId="ADAL" clId="{00177AF0-7DFB-4898-A7BD-502D8A978927}" dt="2024-10-03T06:09:24.676" v="1090" actId="26606"/>
          <ac:spMkLst>
            <pc:docMk/>
            <pc:sldMk cId="445968975" sldId="271"/>
            <ac:spMk id="9" creationId="{9BF62520-0403-497A-958B-FD6E8037E8FA}"/>
          </ac:spMkLst>
        </pc:spChg>
        <pc:spChg chg="add del">
          <ac:chgData name="Sundaravadivelu, Dayanand" userId="64cefdfd-486f-4547-b27f-cab1add6dc8d" providerId="ADAL" clId="{00177AF0-7DFB-4898-A7BD-502D8A978927}" dt="2024-10-03T06:09:24.676" v="1090" actId="26606"/>
          <ac:spMkLst>
            <pc:docMk/>
            <pc:sldMk cId="445968975" sldId="271"/>
            <ac:spMk id="11" creationId="{BB3A422A-21ED-464B-B2EF-EE5B061BED4A}"/>
          </ac:spMkLst>
        </pc:spChg>
        <pc:spChg chg="add">
          <ac:chgData name="Sundaravadivelu, Dayanand" userId="64cefdfd-486f-4547-b27f-cab1add6dc8d" providerId="ADAL" clId="{00177AF0-7DFB-4898-A7BD-502D8A978927}" dt="2024-10-03T06:09:24.803" v="1091" actId="26606"/>
          <ac:spMkLst>
            <pc:docMk/>
            <pc:sldMk cId="445968975" sldId="271"/>
            <ac:spMk id="13" creationId="{23E3CED3-8830-45C9-8D6C-F4ECADD4F114}"/>
          </ac:spMkLst>
        </pc:spChg>
        <pc:spChg chg="add">
          <ac:chgData name="Sundaravadivelu, Dayanand" userId="64cefdfd-486f-4547-b27f-cab1add6dc8d" providerId="ADAL" clId="{00177AF0-7DFB-4898-A7BD-502D8A978927}" dt="2024-10-03T06:09:24.803" v="1091" actId="26606"/>
          <ac:spMkLst>
            <pc:docMk/>
            <pc:sldMk cId="445968975" sldId="271"/>
            <ac:spMk id="14" creationId="{66F2D62A-C66C-42DF-8C05-99B0B1A8BED0}"/>
          </ac:spMkLst>
        </pc:spChg>
        <pc:graphicFrameChg chg="add mod modGraphic">
          <ac:chgData name="Sundaravadivelu, Dayanand" userId="64cefdfd-486f-4547-b27f-cab1add6dc8d" providerId="ADAL" clId="{00177AF0-7DFB-4898-A7BD-502D8A978927}" dt="2024-10-04T14:13:54.595" v="2494"/>
          <ac:graphicFrameMkLst>
            <pc:docMk/>
            <pc:sldMk cId="445968975" sldId="271"/>
            <ac:graphicFrameMk id="2" creationId="{F499C2E4-CCC9-9174-3491-27C6EE663861}"/>
          </ac:graphicFrameMkLst>
        </pc:graphicFrameChg>
      </pc:sldChg>
      <pc:sldChg chg="modSp add mod">
        <pc:chgData name="Sundaravadivelu, Dayanand" userId="64cefdfd-486f-4547-b27f-cab1add6dc8d" providerId="ADAL" clId="{00177AF0-7DFB-4898-A7BD-502D8A978927}" dt="2024-10-04T14:14:57.845" v="2502"/>
        <pc:sldMkLst>
          <pc:docMk/>
          <pc:sldMk cId="3635267145" sldId="272"/>
        </pc:sldMkLst>
        <pc:graphicFrameChg chg="mod modGraphic">
          <ac:chgData name="Sundaravadivelu, Dayanand" userId="64cefdfd-486f-4547-b27f-cab1add6dc8d" providerId="ADAL" clId="{00177AF0-7DFB-4898-A7BD-502D8A978927}" dt="2024-10-04T14:14:57.845" v="2502"/>
          <ac:graphicFrameMkLst>
            <pc:docMk/>
            <pc:sldMk cId="3635267145" sldId="272"/>
            <ac:graphicFrameMk id="2" creationId="{F499C2E4-CCC9-9174-3491-27C6EE663861}"/>
          </ac:graphicFrameMkLst>
        </pc:graphicFrameChg>
      </pc:sldChg>
      <pc:sldChg chg="addSp delSp modSp new mod setBg">
        <pc:chgData name="Sundaravadivelu, Dayanand" userId="64cefdfd-486f-4547-b27f-cab1add6dc8d" providerId="ADAL" clId="{00177AF0-7DFB-4898-A7BD-502D8A978927}" dt="2024-10-04T14:17:56.702" v="2518" actId="113"/>
        <pc:sldMkLst>
          <pc:docMk/>
          <pc:sldMk cId="938914211" sldId="273"/>
        </pc:sldMkLst>
        <pc:spChg chg="add del">
          <ac:chgData name="Sundaravadivelu, Dayanand" userId="64cefdfd-486f-4547-b27f-cab1add6dc8d" providerId="ADAL" clId="{00177AF0-7DFB-4898-A7BD-502D8A978927}" dt="2024-10-03T06:30:15.030" v="1238" actId="26606"/>
          <ac:spMkLst>
            <pc:docMk/>
            <pc:sldMk cId="938914211" sldId="273"/>
            <ac:spMk id="7" creationId="{23E3CED3-8830-45C9-8D6C-F4ECADD4F114}"/>
          </ac:spMkLst>
        </pc:spChg>
        <pc:spChg chg="add del">
          <ac:chgData name="Sundaravadivelu, Dayanand" userId="64cefdfd-486f-4547-b27f-cab1add6dc8d" providerId="ADAL" clId="{00177AF0-7DFB-4898-A7BD-502D8A978927}" dt="2024-10-03T06:30:15.030" v="1238" actId="26606"/>
          <ac:spMkLst>
            <pc:docMk/>
            <pc:sldMk cId="938914211" sldId="273"/>
            <ac:spMk id="9" creationId="{66F2D62A-C66C-42DF-8C05-99B0B1A8BED0}"/>
          </ac:spMkLst>
        </pc:spChg>
        <pc:spChg chg="add del">
          <ac:chgData name="Sundaravadivelu, Dayanand" userId="64cefdfd-486f-4547-b27f-cab1add6dc8d" providerId="ADAL" clId="{00177AF0-7DFB-4898-A7BD-502D8A978927}" dt="2024-10-03T06:30:18.145" v="1240" actId="26606"/>
          <ac:spMkLst>
            <pc:docMk/>
            <pc:sldMk cId="938914211" sldId="273"/>
            <ac:spMk id="16" creationId="{DEB4B82D-A989-40D8-A457-F1D9C0345509}"/>
          </ac:spMkLst>
        </pc:spChg>
        <pc:spChg chg="add">
          <ac:chgData name="Sundaravadivelu, Dayanand" userId="64cefdfd-486f-4547-b27f-cab1add6dc8d" providerId="ADAL" clId="{00177AF0-7DFB-4898-A7BD-502D8A978927}" dt="2024-10-03T06:30:18.185" v="1241" actId="26606"/>
          <ac:spMkLst>
            <pc:docMk/>
            <pc:sldMk cId="938914211" sldId="273"/>
            <ac:spMk id="19" creationId="{23E3CED3-8830-45C9-8D6C-F4ECADD4F114}"/>
          </ac:spMkLst>
        </pc:spChg>
        <pc:spChg chg="add">
          <ac:chgData name="Sundaravadivelu, Dayanand" userId="64cefdfd-486f-4547-b27f-cab1add6dc8d" providerId="ADAL" clId="{00177AF0-7DFB-4898-A7BD-502D8A978927}" dt="2024-10-03T06:30:18.185" v="1241" actId="26606"/>
          <ac:spMkLst>
            <pc:docMk/>
            <pc:sldMk cId="938914211" sldId="273"/>
            <ac:spMk id="20" creationId="{66F2D62A-C66C-42DF-8C05-99B0B1A8BED0}"/>
          </ac:spMkLst>
        </pc:spChg>
        <pc:grpChg chg="add del">
          <ac:chgData name="Sundaravadivelu, Dayanand" userId="64cefdfd-486f-4547-b27f-cab1add6dc8d" providerId="ADAL" clId="{00177AF0-7DFB-4898-A7BD-502D8A978927}" dt="2024-10-03T06:30:18.145" v="1240" actId="26606"/>
          <ac:grpSpMkLst>
            <pc:docMk/>
            <pc:sldMk cId="938914211" sldId="273"/>
            <ac:grpSpMk id="11" creationId="{67034349-EB95-4DEC-941A-A5BEB23CCC1B}"/>
          </ac:grpSpMkLst>
        </pc:grpChg>
        <pc:graphicFrameChg chg="add mod">
          <ac:chgData name="Sundaravadivelu, Dayanand" userId="64cefdfd-486f-4547-b27f-cab1add6dc8d" providerId="ADAL" clId="{00177AF0-7DFB-4898-A7BD-502D8A978927}" dt="2024-10-04T14:17:56.702" v="2518" actId="113"/>
          <ac:graphicFrameMkLst>
            <pc:docMk/>
            <pc:sldMk cId="938914211" sldId="273"/>
            <ac:graphicFrameMk id="2" creationId="{6A9522F6-D167-729D-9863-6C96AA73FAE6}"/>
          </ac:graphicFrameMkLst>
        </pc:graphicFrameChg>
        <pc:picChg chg="add del">
          <ac:chgData name="Sundaravadivelu, Dayanand" userId="64cefdfd-486f-4547-b27f-cab1add6dc8d" providerId="ADAL" clId="{00177AF0-7DFB-4898-A7BD-502D8A978927}" dt="2024-10-03T06:30:18.145" v="1240" actId="26606"/>
          <ac:picMkLst>
            <pc:docMk/>
            <pc:sldMk cId="938914211" sldId="273"/>
            <ac:picMk id="17" creationId="{14E99EC7-4ECA-46FD-A4EE-C28A8AC67373}"/>
          </ac:picMkLst>
        </pc:picChg>
      </pc:sldChg>
      <pc:sldChg chg="modSp new mod">
        <pc:chgData name="Sundaravadivelu, Dayanand" userId="64cefdfd-486f-4547-b27f-cab1add6dc8d" providerId="ADAL" clId="{00177AF0-7DFB-4898-A7BD-502D8A978927}" dt="2024-10-04T13:42:24.495" v="2426" actId="20577"/>
        <pc:sldMkLst>
          <pc:docMk/>
          <pc:sldMk cId="12427985" sldId="274"/>
        </pc:sldMkLst>
        <pc:spChg chg="mod">
          <ac:chgData name="Sundaravadivelu, Dayanand" userId="64cefdfd-486f-4547-b27f-cab1add6dc8d" providerId="ADAL" clId="{00177AF0-7DFB-4898-A7BD-502D8A978927}" dt="2024-10-04T03:07:41.142" v="1669" actId="207"/>
          <ac:spMkLst>
            <pc:docMk/>
            <pc:sldMk cId="12427985" sldId="274"/>
            <ac:spMk id="2" creationId="{84DBB8ED-D016-E783-171A-C180FF794B5C}"/>
          </ac:spMkLst>
        </pc:spChg>
        <pc:spChg chg="mod">
          <ac:chgData name="Sundaravadivelu, Dayanand" userId="64cefdfd-486f-4547-b27f-cab1add6dc8d" providerId="ADAL" clId="{00177AF0-7DFB-4898-A7BD-502D8A978927}" dt="2024-10-04T13:42:24.495" v="2426" actId="20577"/>
          <ac:spMkLst>
            <pc:docMk/>
            <pc:sldMk cId="12427985" sldId="274"/>
            <ac:spMk id="3" creationId="{9E46D54C-2D75-E35E-8B05-D5F37161EF56}"/>
          </ac:spMkLst>
        </pc:spChg>
      </pc:sldChg>
      <pc:sldChg chg="modSp new mod">
        <pc:chgData name="Sundaravadivelu, Dayanand" userId="64cefdfd-486f-4547-b27f-cab1add6dc8d" providerId="ADAL" clId="{00177AF0-7DFB-4898-A7BD-502D8A978927}" dt="2024-10-04T14:25:35.633" v="2572" actId="404"/>
        <pc:sldMkLst>
          <pc:docMk/>
          <pc:sldMk cId="3760032138" sldId="275"/>
        </pc:sldMkLst>
        <pc:spChg chg="mod">
          <ac:chgData name="Sundaravadivelu, Dayanand" userId="64cefdfd-486f-4547-b27f-cab1add6dc8d" providerId="ADAL" clId="{00177AF0-7DFB-4898-A7BD-502D8A978927}" dt="2024-10-04T14:25:35.633" v="2572" actId="404"/>
          <ac:spMkLst>
            <pc:docMk/>
            <pc:sldMk cId="3760032138" sldId="275"/>
            <ac:spMk id="2" creationId="{DED45CEE-A0A1-A94B-7B11-F27903F60337}"/>
          </ac:spMkLst>
        </pc:spChg>
        <pc:spChg chg="mod">
          <ac:chgData name="Sundaravadivelu, Dayanand" userId="64cefdfd-486f-4547-b27f-cab1add6dc8d" providerId="ADAL" clId="{00177AF0-7DFB-4898-A7BD-502D8A978927}" dt="2024-10-04T14:19:47.426" v="2522" actId="113"/>
          <ac:spMkLst>
            <pc:docMk/>
            <pc:sldMk cId="3760032138" sldId="275"/>
            <ac:spMk id="3" creationId="{C5B6F885-90BD-D97A-26EA-FF00BFF4CDEC}"/>
          </ac:spMkLst>
        </pc:spChg>
      </pc:sldChg>
      <pc:sldChg chg="modSp new mod">
        <pc:chgData name="Sundaravadivelu, Dayanand" userId="64cefdfd-486f-4547-b27f-cab1add6dc8d" providerId="ADAL" clId="{00177AF0-7DFB-4898-A7BD-502D8A978927}" dt="2024-10-04T14:26:21.375" v="2588" actId="20577"/>
        <pc:sldMkLst>
          <pc:docMk/>
          <pc:sldMk cId="2230736790" sldId="276"/>
        </pc:sldMkLst>
        <pc:spChg chg="mod">
          <ac:chgData name="Sundaravadivelu, Dayanand" userId="64cefdfd-486f-4547-b27f-cab1add6dc8d" providerId="ADAL" clId="{00177AF0-7DFB-4898-A7BD-502D8A978927}" dt="2024-10-04T04:07:48.058" v="1970" actId="20577"/>
          <ac:spMkLst>
            <pc:docMk/>
            <pc:sldMk cId="2230736790" sldId="276"/>
            <ac:spMk id="2" creationId="{F22F2F71-96D4-4A36-28A3-A60ACEEB9A08}"/>
          </ac:spMkLst>
        </pc:spChg>
        <pc:spChg chg="mod">
          <ac:chgData name="Sundaravadivelu, Dayanand" userId="64cefdfd-486f-4547-b27f-cab1add6dc8d" providerId="ADAL" clId="{00177AF0-7DFB-4898-A7BD-502D8A978927}" dt="2024-10-04T14:26:21.375" v="2588" actId="20577"/>
          <ac:spMkLst>
            <pc:docMk/>
            <pc:sldMk cId="2230736790" sldId="276"/>
            <ac:spMk id="3" creationId="{8D7E3EE8-63B6-DD21-BC31-B325D41976CA}"/>
          </ac:spMkLst>
        </pc:spChg>
      </pc:sldChg>
      <pc:sldChg chg="modSp new mod">
        <pc:chgData name="Sundaravadivelu, Dayanand" userId="64cefdfd-486f-4547-b27f-cab1add6dc8d" providerId="ADAL" clId="{00177AF0-7DFB-4898-A7BD-502D8A978927}" dt="2024-10-04T14:19:29.227" v="2520" actId="403"/>
        <pc:sldMkLst>
          <pc:docMk/>
          <pc:sldMk cId="3366939737" sldId="277"/>
        </pc:sldMkLst>
        <pc:spChg chg="mod">
          <ac:chgData name="Sundaravadivelu, Dayanand" userId="64cefdfd-486f-4547-b27f-cab1add6dc8d" providerId="ADAL" clId="{00177AF0-7DFB-4898-A7BD-502D8A978927}" dt="2024-10-04T04:10:33.566" v="2018" actId="207"/>
          <ac:spMkLst>
            <pc:docMk/>
            <pc:sldMk cId="3366939737" sldId="277"/>
            <ac:spMk id="2" creationId="{62073A8D-C2C5-596C-B38E-133B23B39A26}"/>
          </ac:spMkLst>
        </pc:spChg>
        <pc:spChg chg="mod">
          <ac:chgData name="Sundaravadivelu, Dayanand" userId="64cefdfd-486f-4547-b27f-cab1add6dc8d" providerId="ADAL" clId="{00177AF0-7DFB-4898-A7BD-502D8A978927}" dt="2024-10-04T14:19:29.227" v="2520" actId="403"/>
          <ac:spMkLst>
            <pc:docMk/>
            <pc:sldMk cId="3366939737" sldId="277"/>
            <ac:spMk id="3" creationId="{A0149C78-48E1-8952-776B-F431A28EFFF6}"/>
          </ac:spMkLst>
        </pc:spChg>
      </pc:sldChg>
      <pc:sldChg chg="modSp new mod">
        <pc:chgData name="Sundaravadivelu, Dayanand" userId="64cefdfd-486f-4547-b27f-cab1add6dc8d" providerId="ADAL" clId="{00177AF0-7DFB-4898-A7BD-502D8A978927}" dt="2024-10-04T14:20:17.947" v="2524" actId="20577"/>
        <pc:sldMkLst>
          <pc:docMk/>
          <pc:sldMk cId="2458340154" sldId="278"/>
        </pc:sldMkLst>
        <pc:spChg chg="mod">
          <ac:chgData name="Sundaravadivelu, Dayanand" userId="64cefdfd-486f-4547-b27f-cab1add6dc8d" providerId="ADAL" clId="{00177AF0-7DFB-4898-A7BD-502D8A978927}" dt="2024-10-04T04:23:24.490" v="2160" actId="20577"/>
          <ac:spMkLst>
            <pc:docMk/>
            <pc:sldMk cId="2458340154" sldId="278"/>
            <ac:spMk id="2" creationId="{7772828E-FC36-74A2-D8A9-64B029CD56D2}"/>
          </ac:spMkLst>
        </pc:spChg>
        <pc:spChg chg="mod">
          <ac:chgData name="Sundaravadivelu, Dayanand" userId="64cefdfd-486f-4547-b27f-cab1add6dc8d" providerId="ADAL" clId="{00177AF0-7DFB-4898-A7BD-502D8A978927}" dt="2024-10-04T14:20:17.947" v="2524" actId="20577"/>
          <ac:spMkLst>
            <pc:docMk/>
            <pc:sldMk cId="2458340154" sldId="278"/>
            <ac:spMk id="3" creationId="{B53004A4-6506-FB6E-8C9D-9C9FFE2B77C6}"/>
          </ac:spMkLst>
        </pc:spChg>
      </pc:sldChg>
      <pc:sldChg chg="modSp new mod">
        <pc:chgData name="Sundaravadivelu, Dayanand" userId="64cefdfd-486f-4547-b27f-cab1add6dc8d" providerId="ADAL" clId="{00177AF0-7DFB-4898-A7BD-502D8A978927}" dt="2024-10-04T14:07:47.087" v="2487" actId="20577"/>
        <pc:sldMkLst>
          <pc:docMk/>
          <pc:sldMk cId="2715903024" sldId="279"/>
        </pc:sldMkLst>
        <pc:spChg chg="mod">
          <ac:chgData name="Sundaravadivelu, Dayanand" userId="64cefdfd-486f-4547-b27f-cab1add6dc8d" providerId="ADAL" clId="{00177AF0-7DFB-4898-A7BD-502D8A978927}" dt="2024-10-04T04:35:51.214" v="2243" actId="207"/>
          <ac:spMkLst>
            <pc:docMk/>
            <pc:sldMk cId="2715903024" sldId="279"/>
            <ac:spMk id="2" creationId="{9A6FDED1-B8FF-009F-D13C-2974D2775534}"/>
          </ac:spMkLst>
        </pc:spChg>
        <pc:spChg chg="mod">
          <ac:chgData name="Sundaravadivelu, Dayanand" userId="64cefdfd-486f-4547-b27f-cab1add6dc8d" providerId="ADAL" clId="{00177AF0-7DFB-4898-A7BD-502D8A978927}" dt="2024-10-04T14:07:47.087" v="2487" actId="20577"/>
          <ac:spMkLst>
            <pc:docMk/>
            <pc:sldMk cId="2715903024" sldId="279"/>
            <ac:spMk id="3" creationId="{99F8DFE8-45C7-0EF0-1149-7C75EEC9A1B1}"/>
          </ac:spMkLst>
        </pc:spChg>
      </pc:sldChg>
      <pc:sldChg chg="add del">
        <pc:chgData name="Sundaravadivelu, Dayanand" userId="64cefdfd-486f-4547-b27f-cab1add6dc8d" providerId="ADAL" clId="{00177AF0-7DFB-4898-A7BD-502D8A978927}" dt="2024-10-04T14:13:59.045" v="2495" actId="47"/>
        <pc:sldMkLst>
          <pc:docMk/>
          <pc:sldMk cId="971944985" sldId="280"/>
        </pc:sldMkLst>
      </pc:sldChg>
      <pc:sldChg chg="add del">
        <pc:chgData name="Sundaravadivelu, Dayanand" userId="64cefdfd-486f-4547-b27f-cab1add6dc8d" providerId="ADAL" clId="{00177AF0-7DFB-4898-A7BD-502D8A978927}" dt="2024-10-04T14:15:01.543" v="2503" actId="47"/>
        <pc:sldMkLst>
          <pc:docMk/>
          <pc:sldMk cId="2400988610" sldId="28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tudentsasuramsedu77864-my.sharepoint.com/personal/dsundara_asurams_edu/Documents/CjAG%202024/CJAG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tudentsasuramsedu77864-my.sharepoint.com/personal/dsundara_asurams_edu/Documents/CjAG%202024/CJAG%20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studentsasuramsedu77864-my.sharepoint.com/personal/dsundara_asurams_edu/Documents/CjAG%202024/CJAG%20202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tudentsasuramsedu77864-my.sharepoint.com/personal/dsundara_asurams_edu/Documents/CjAG%202024/CJAG%202024%20(2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studentsasuramsedu77864-my.sharepoint.com/personal/dsundara_asurams_edu/Documents/CjAG%202024/CJAG%202024%20(2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studentsasuramsedu77864-my.sharepoint.com/personal/dsundara_asurams_edu/Documents/CjAG%202024/CJAG%202024%20(4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US Public Schools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[Book1.xlsx]Sheet3!$C$8</c:f>
              <c:strCache>
                <c:ptCount val="1"/>
                <c:pt idx="0">
                  <c:v>US</c:v>
                </c:pt>
              </c:strCache>
            </c:strRef>
          </c:tx>
          <c:spPr>
            <a:ln w="34925" cap="rnd">
              <a:solidFill>
                <a:schemeClr val="bg1">
                  <a:lumMod val="95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2.5462668816039986E-17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8F-4228-8B51-B5B53A5C300B}"/>
                </c:ext>
              </c:extLst>
            </c:dLbl>
            <c:dLbl>
              <c:idx val="1"/>
              <c:layout>
                <c:manualLayout>
                  <c:x val="-1.388888888888899E-2"/>
                  <c:y val="-5.0925925925925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8F-4228-8B51-B5B53A5C30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9525" cap="flat" cmpd="sng" algn="ctr">
                <a:solidFill>
                  <a:srgbClr val="FFFF00"/>
                </a:solidFill>
                <a:prstDash val="solid"/>
              </a:ln>
              <a:effectLst/>
            </c:spPr>
            <c:trendlineType val="linear"/>
            <c:forward val="2"/>
            <c:dispRSqr val="0"/>
            <c:dispEq val="0"/>
          </c:trendline>
          <c:cat>
            <c:strRef>
              <c:f>[Book1.xlsx]Sheet3!$D$7:$G$7</c:f>
              <c:strCache>
                <c:ptCount val="4"/>
                <c:pt idx="0">
                  <c:v>2013 -14 </c:v>
                </c:pt>
                <c:pt idx="1">
                  <c:v>2015 -16 </c:v>
                </c:pt>
                <c:pt idx="2">
                  <c:v>2017 -18</c:v>
                </c:pt>
                <c:pt idx="3">
                  <c:v>2020 - 21</c:v>
                </c:pt>
              </c:strCache>
            </c:strRef>
          </c:cat>
          <c:val>
            <c:numRef>
              <c:f>[Book1.xlsx]Sheet3!$D$8:$G$8</c:f>
              <c:numCache>
                <c:formatCode>General</c:formatCode>
                <c:ptCount val="4"/>
                <c:pt idx="0">
                  <c:v>31130</c:v>
                </c:pt>
                <c:pt idx="1">
                  <c:v>23491</c:v>
                </c:pt>
                <c:pt idx="2">
                  <c:v>25013</c:v>
                </c:pt>
                <c:pt idx="3">
                  <c:v>10721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C8F-4228-8B51-B5B53A5C30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chemeClr val="lt1">
                  <a:lumMod val="95000"/>
                  <a:alpha val="54000"/>
                </a:schemeClr>
              </a:solidFill>
              <a:prstDash val="dash"/>
            </a:ln>
            <a:effectLst/>
          </c:spPr>
        </c:dropLines>
        <c:smooth val="0"/>
        <c:axId val="424466960"/>
        <c:axId val="424465520"/>
      </c:lineChart>
      <c:catAx>
        <c:axId val="42446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465520"/>
        <c:crosses val="autoZero"/>
        <c:auto val="1"/>
        <c:lblAlgn val="ctr"/>
        <c:lblOffset val="100"/>
        <c:noMultiLvlLbl val="0"/>
      </c:catAx>
      <c:valAx>
        <c:axId val="424465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46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>
        <a:lumMod val="65000"/>
        <a:lumOff val="35000"/>
      </a:schemeClr>
    </a:solidFill>
    <a:ln>
      <a:noFill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Georgia Public Schools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'[CJAG 2024.xlsx]Sheet2'!$A$3</c:f>
              <c:strCache>
                <c:ptCount val="1"/>
                <c:pt idx="0">
                  <c:v>Georgia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forward val="2"/>
            <c:dispRSqr val="0"/>
            <c:dispEq val="0"/>
          </c:trendline>
          <c:cat>
            <c:strRef>
              <c:f>'[CJAG 2024.xlsx]Sheet2'!$B$2:$E$2</c:f>
              <c:strCache>
                <c:ptCount val="4"/>
                <c:pt idx="0">
                  <c:v>2013 -14 </c:v>
                </c:pt>
                <c:pt idx="1">
                  <c:v>2015 -16 </c:v>
                </c:pt>
                <c:pt idx="2">
                  <c:v>2017 -18</c:v>
                </c:pt>
                <c:pt idx="3">
                  <c:v>2020 - 21</c:v>
                </c:pt>
              </c:strCache>
            </c:strRef>
          </c:cat>
          <c:val>
            <c:numRef>
              <c:f>'[CJAG 2024.xlsx]Sheet2'!$B$3:$E$3</c:f>
              <c:numCache>
                <c:formatCode>General</c:formatCode>
                <c:ptCount val="4"/>
                <c:pt idx="0">
                  <c:v>491</c:v>
                </c:pt>
                <c:pt idx="1">
                  <c:v>340</c:v>
                </c:pt>
                <c:pt idx="2">
                  <c:v>530</c:v>
                </c:pt>
                <c:pt idx="3">
                  <c:v>395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BF-4B83-AC78-D85D8D005A8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534612976"/>
        <c:axId val="534615376"/>
      </c:lineChart>
      <c:catAx>
        <c:axId val="53461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615376"/>
        <c:crosses val="autoZero"/>
        <c:auto val="1"/>
        <c:lblAlgn val="ctr"/>
        <c:lblOffset val="100"/>
        <c:noMultiLvlLbl val="0"/>
      </c:catAx>
      <c:valAx>
        <c:axId val="534615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61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1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bg1"/>
                </a:solidFill>
              </a:rPr>
              <a:t>Trends among Races in Georgia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100" baseline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'[CJAG 2024.xlsx]Sheet3'!$C$3</c:f>
              <c:strCache>
                <c:ptCount val="1"/>
                <c:pt idx="0">
                  <c:v>2013 -14 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1">
                    <a:shade val="74000"/>
                    <a:satMod val="130000"/>
                    <a:lumMod val="90000"/>
                  </a:schemeClr>
                  <a:schemeClr val="accent1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cat>
            <c:strRef>
              <c:f>'[CJAG 2024.xlsx]Sheet3'!$B$4:$B$10</c:f>
              <c:strCache>
                <c:ptCount val="7"/>
                <c:pt idx="0">
                  <c:v>American Indian or Alaska Native</c:v>
                </c:pt>
                <c:pt idx="1">
                  <c:v>Asian</c:v>
                </c:pt>
                <c:pt idx="2">
                  <c:v>Hispanic or Latino </c:v>
                </c:pt>
                <c:pt idx="3">
                  <c:v>Black or African American</c:v>
                </c:pt>
                <c:pt idx="4">
                  <c:v>White</c:v>
                </c:pt>
                <c:pt idx="5">
                  <c:v>Native Hawaiian or Other Pacific Islander</c:v>
                </c:pt>
                <c:pt idx="6">
                  <c:v>Two or more races</c:v>
                </c:pt>
              </c:strCache>
            </c:strRef>
          </c:cat>
          <c:val>
            <c:numRef>
              <c:f>'[CJAG 2024.xlsx]Sheet3'!$C$4:$C$10</c:f>
              <c:numCache>
                <c:formatCode>General</c:formatCode>
                <c:ptCount val="7"/>
                <c:pt idx="0">
                  <c:v>0</c:v>
                </c:pt>
                <c:pt idx="1">
                  <c:v>11</c:v>
                </c:pt>
                <c:pt idx="2">
                  <c:v>44</c:v>
                </c:pt>
                <c:pt idx="3">
                  <c:v>250</c:v>
                </c:pt>
                <c:pt idx="4">
                  <c:v>173</c:v>
                </c:pt>
                <c:pt idx="5">
                  <c:v>0</c:v>
                </c:pt>
                <c:pt idx="6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CE-49E5-8DD4-9A66712CCF87}"/>
            </c:ext>
          </c:extLst>
        </c:ser>
        <c:ser>
          <c:idx val="1"/>
          <c:order val="1"/>
          <c:tx>
            <c:strRef>
              <c:f>'[CJAG 2024.xlsx]Sheet3'!$D$3</c:f>
              <c:strCache>
                <c:ptCount val="1"/>
                <c:pt idx="0">
                  <c:v>2015 -16 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2">
                    <a:shade val="74000"/>
                    <a:satMod val="130000"/>
                    <a:lumMod val="90000"/>
                  </a:schemeClr>
                  <a:schemeClr val="accent2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cat>
            <c:strRef>
              <c:f>'[CJAG 2024.xlsx]Sheet3'!$B$4:$B$10</c:f>
              <c:strCache>
                <c:ptCount val="7"/>
                <c:pt idx="0">
                  <c:v>American Indian or Alaska Native</c:v>
                </c:pt>
                <c:pt idx="1">
                  <c:v>Asian</c:v>
                </c:pt>
                <c:pt idx="2">
                  <c:v>Hispanic or Latino </c:v>
                </c:pt>
                <c:pt idx="3">
                  <c:v>Black or African American</c:v>
                </c:pt>
                <c:pt idx="4">
                  <c:v>White</c:v>
                </c:pt>
                <c:pt idx="5">
                  <c:v>Native Hawaiian or Other Pacific Islander</c:v>
                </c:pt>
                <c:pt idx="6">
                  <c:v>Two or more races</c:v>
                </c:pt>
              </c:strCache>
            </c:strRef>
          </c:cat>
          <c:val>
            <c:numRef>
              <c:f>'[CJAG 2024.xlsx]Sheet3'!$D$4:$D$10</c:f>
              <c:numCache>
                <c:formatCode>General</c:formatCode>
                <c:ptCount val="7"/>
                <c:pt idx="0">
                  <c:v>1</c:v>
                </c:pt>
                <c:pt idx="1">
                  <c:v>20</c:v>
                </c:pt>
                <c:pt idx="2">
                  <c:v>49</c:v>
                </c:pt>
                <c:pt idx="3">
                  <c:v>177</c:v>
                </c:pt>
                <c:pt idx="4">
                  <c:v>80</c:v>
                </c:pt>
                <c:pt idx="5">
                  <c:v>0</c:v>
                </c:pt>
                <c:pt idx="6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CE-49E5-8DD4-9A66712CCF87}"/>
            </c:ext>
          </c:extLst>
        </c:ser>
        <c:ser>
          <c:idx val="2"/>
          <c:order val="2"/>
          <c:tx>
            <c:strRef>
              <c:f>'[CJAG 2024.xlsx]Sheet3'!$E$3</c:f>
              <c:strCache>
                <c:ptCount val="1"/>
                <c:pt idx="0">
                  <c:v>2017 -18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3">
                    <a:shade val="74000"/>
                    <a:satMod val="130000"/>
                    <a:lumMod val="90000"/>
                  </a:schemeClr>
                  <a:schemeClr val="accent3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cat>
            <c:strRef>
              <c:f>'[CJAG 2024.xlsx]Sheet3'!$B$4:$B$10</c:f>
              <c:strCache>
                <c:ptCount val="7"/>
                <c:pt idx="0">
                  <c:v>American Indian or Alaska Native</c:v>
                </c:pt>
                <c:pt idx="1">
                  <c:v>Asian</c:v>
                </c:pt>
                <c:pt idx="2">
                  <c:v>Hispanic or Latino </c:v>
                </c:pt>
                <c:pt idx="3">
                  <c:v>Black or African American</c:v>
                </c:pt>
                <c:pt idx="4">
                  <c:v>White</c:v>
                </c:pt>
                <c:pt idx="5">
                  <c:v>Native Hawaiian or Other Pacific Islander</c:v>
                </c:pt>
                <c:pt idx="6">
                  <c:v>Two or more races</c:v>
                </c:pt>
              </c:strCache>
            </c:strRef>
          </c:cat>
          <c:val>
            <c:numRef>
              <c:f>'[CJAG 2024.xlsx]Sheet3'!$E$4:$E$10</c:f>
              <c:numCache>
                <c:formatCode>General</c:formatCode>
                <c:ptCount val="7"/>
                <c:pt idx="0">
                  <c:v>4</c:v>
                </c:pt>
                <c:pt idx="1">
                  <c:v>26</c:v>
                </c:pt>
                <c:pt idx="2">
                  <c:v>83</c:v>
                </c:pt>
                <c:pt idx="3">
                  <c:v>239</c:v>
                </c:pt>
                <c:pt idx="4">
                  <c:v>159</c:v>
                </c:pt>
                <c:pt idx="5">
                  <c:v>1</c:v>
                </c:pt>
                <c:pt idx="6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CE-49E5-8DD4-9A66712CCF87}"/>
            </c:ext>
          </c:extLst>
        </c:ser>
        <c:ser>
          <c:idx val="3"/>
          <c:order val="3"/>
          <c:tx>
            <c:strRef>
              <c:f>'[CJAG 2024.xlsx]Sheet3'!$F$3</c:f>
              <c:strCache>
                <c:ptCount val="1"/>
                <c:pt idx="0">
                  <c:v>2020 - 21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4">
                    <a:shade val="74000"/>
                    <a:satMod val="130000"/>
                    <a:lumMod val="90000"/>
                  </a:schemeClr>
                  <a:schemeClr val="accent4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cat>
            <c:strRef>
              <c:f>'[CJAG 2024.xlsx]Sheet3'!$B$4:$B$10</c:f>
              <c:strCache>
                <c:ptCount val="7"/>
                <c:pt idx="0">
                  <c:v>American Indian or Alaska Native</c:v>
                </c:pt>
                <c:pt idx="1">
                  <c:v>Asian</c:v>
                </c:pt>
                <c:pt idx="2">
                  <c:v>Hispanic or Latino </c:v>
                </c:pt>
                <c:pt idx="3">
                  <c:v>Black or African American</c:v>
                </c:pt>
                <c:pt idx="4">
                  <c:v>White</c:v>
                </c:pt>
                <c:pt idx="5">
                  <c:v>Native Hawaiian or Other Pacific Islander</c:v>
                </c:pt>
                <c:pt idx="6">
                  <c:v>Two or more races</c:v>
                </c:pt>
              </c:strCache>
            </c:strRef>
          </c:cat>
          <c:val>
            <c:numRef>
              <c:f>'[CJAG 2024.xlsx]Sheet3'!$F$4:$F$10</c:f>
              <c:numCache>
                <c:formatCode>General</c:formatCode>
                <c:ptCount val="7"/>
                <c:pt idx="0">
                  <c:v>1</c:v>
                </c:pt>
                <c:pt idx="1">
                  <c:v>6</c:v>
                </c:pt>
                <c:pt idx="2">
                  <c:v>41</c:v>
                </c:pt>
                <c:pt idx="3">
                  <c:v>228</c:v>
                </c:pt>
                <c:pt idx="4">
                  <c:v>92</c:v>
                </c:pt>
                <c:pt idx="5">
                  <c:v>0</c:v>
                </c:pt>
                <c:pt idx="6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CE-49E5-8DD4-9A66712CCF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23905504"/>
        <c:axId val="437680688"/>
      </c:barChart>
      <c:catAx>
        <c:axId val="42390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680688"/>
        <c:crosses val="autoZero"/>
        <c:auto val="1"/>
        <c:lblAlgn val="ctr"/>
        <c:lblOffset val="100"/>
        <c:noMultiLvlLbl val="0"/>
      </c:catAx>
      <c:valAx>
        <c:axId val="437680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lt1">
                  <a:lumMod val="95000"/>
                  <a:alpha val="5000"/>
                </a:schemeClr>
              </a:solidFill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90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'[CJAG 2024 (2).xlsx]Sheet5'!$C$2:$C$3</c:f>
              <c:strCache>
                <c:ptCount val="2"/>
                <c:pt idx="0">
                  <c:v>2013-14 </c:v>
                </c:pt>
                <c:pt idx="1">
                  <c:v>Male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strRef>
              <c:f>'[CJAG 2024 (2).xlsx]Sheet5'!$B$4:$B$10</c:f>
              <c:strCache>
                <c:ptCount val="7"/>
                <c:pt idx="0">
                  <c:v>American Indian or Alaska Native</c:v>
                </c:pt>
                <c:pt idx="1">
                  <c:v>Asian</c:v>
                </c:pt>
                <c:pt idx="2">
                  <c:v>Hispanic or Latino </c:v>
                </c:pt>
                <c:pt idx="3">
                  <c:v>Black or African American</c:v>
                </c:pt>
                <c:pt idx="4">
                  <c:v>White</c:v>
                </c:pt>
                <c:pt idx="5">
                  <c:v>Native Hawaiian or Other Pacific Islander</c:v>
                </c:pt>
                <c:pt idx="6">
                  <c:v>Two or more races</c:v>
                </c:pt>
              </c:strCache>
            </c:strRef>
          </c:cat>
          <c:val>
            <c:numRef>
              <c:f>'[CJAG 2024 (2).xlsx]Sheet5'!$C$4:$C$10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34</c:v>
                </c:pt>
                <c:pt idx="3">
                  <c:v>158</c:v>
                </c:pt>
                <c:pt idx="4">
                  <c:v>112</c:v>
                </c:pt>
                <c:pt idx="5">
                  <c:v>0</c:v>
                </c:pt>
                <c:pt idx="6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8C-4AB8-93AC-1B8A40AEB4B5}"/>
            </c:ext>
          </c:extLst>
        </c:ser>
        <c:ser>
          <c:idx val="2"/>
          <c:order val="2"/>
          <c:tx>
            <c:strRef>
              <c:f>'[CJAG 2024 (2).xlsx]Sheet5'!$E$2:$E$3</c:f>
              <c:strCache>
                <c:ptCount val="2"/>
                <c:pt idx="0">
                  <c:v>2015-16 </c:v>
                </c:pt>
                <c:pt idx="1">
                  <c:v>Male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strRef>
              <c:f>'[CJAG 2024 (2).xlsx]Sheet5'!$B$4:$B$10</c:f>
              <c:strCache>
                <c:ptCount val="7"/>
                <c:pt idx="0">
                  <c:v>American Indian or Alaska Native</c:v>
                </c:pt>
                <c:pt idx="1">
                  <c:v>Asian</c:v>
                </c:pt>
                <c:pt idx="2">
                  <c:v>Hispanic or Latino </c:v>
                </c:pt>
                <c:pt idx="3">
                  <c:v>Black or African American</c:v>
                </c:pt>
                <c:pt idx="4">
                  <c:v>White</c:v>
                </c:pt>
                <c:pt idx="5">
                  <c:v>Native Hawaiian or Other Pacific Islander</c:v>
                </c:pt>
                <c:pt idx="6">
                  <c:v>Two or more races</c:v>
                </c:pt>
              </c:strCache>
            </c:strRef>
          </c:cat>
          <c:val>
            <c:numRef>
              <c:f>'[CJAG 2024 (2).xlsx]Sheet5'!$E$4:$E$10</c:f>
              <c:numCache>
                <c:formatCode>General</c:formatCode>
                <c:ptCount val="7"/>
                <c:pt idx="0">
                  <c:v>1</c:v>
                </c:pt>
                <c:pt idx="1">
                  <c:v>14</c:v>
                </c:pt>
                <c:pt idx="2">
                  <c:v>29</c:v>
                </c:pt>
                <c:pt idx="3">
                  <c:v>111</c:v>
                </c:pt>
                <c:pt idx="4">
                  <c:v>40</c:v>
                </c:pt>
                <c:pt idx="5">
                  <c:v>0</c:v>
                </c:pt>
                <c:pt idx="6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8C-4AB8-93AC-1B8A40AEB4B5}"/>
            </c:ext>
          </c:extLst>
        </c:ser>
        <c:ser>
          <c:idx val="4"/>
          <c:order val="4"/>
          <c:tx>
            <c:strRef>
              <c:f>'[CJAG 2024 (2).xlsx]Sheet5'!$G$2:$G$3</c:f>
              <c:strCache>
                <c:ptCount val="2"/>
                <c:pt idx="0">
                  <c:v>2017-18</c:v>
                </c:pt>
                <c:pt idx="1">
                  <c:v>Male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strRef>
              <c:f>'[CJAG 2024 (2).xlsx]Sheet5'!$B$4:$B$10</c:f>
              <c:strCache>
                <c:ptCount val="7"/>
                <c:pt idx="0">
                  <c:v>American Indian or Alaska Native</c:v>
                </c:pt>
                <c:pt idx="1">
                  <c:v>Asian</c:v>
                </c:pt>
                <c:pt idx="2">
                  <c:v>Hispanic or Latino </c:v>
                </c:pt>
                <c:pt idx="3">
                  <c:v>Black or African American</c:v>
                </c:pt>
                <c:pt idx="4">
                  <c:v>White</c:v>
                </c:pt>
                <c:pt idx="5">
                  <c:v>Native Hawaiian or Other Pacific Islander</c:v>
                </c:pt>
                <c:pt idx="6">
                  <c:v>Two or more races</c:v>
                </c:pt>
              </c:strCache>
            </c:strRef>
          </c:cat>
          <c:val>
            <c:numRef>
              <c:f>'[CJAG 2024 (2).xlsx]Sheet5'!$G$4:$G$10</c:f>
              <c:numCache>
                <c:formatCode>General</c:formatCode>
                <c:ptCount val="7"/>
                <c:pt idx="0">
                  <c:v>4</c:v>
                </c:pt>
                <c:pt idx="1">
                  <c:v>25</c:v>
                </c:pt>
                <c:pt idx="2">
                  <c:v>48</c:v>
                </c:pt>
                <c:pt idx="3">
                  <c:v>144</c:v>
                </c:pt>
                <c:pt idx="4">
                  <c:v>107</c:v>
                </c:pt>
                <c:pt idx="5">
                  <c:v>0</c:v>
                </c:pt>
                <c:pt idx="6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8C-4AB8-93AC-1B8A40AEB4B5}"/>
            </c:ext>
          </c:extLst>
        </c:ser>
        <c:ser>
          <c:idx val="6"/>
          <c:order val="6"/>
          <c:tx>
            <c:strRef>
              <c:f>'[CJAG 2024 (2).xlsx]Sheet5'!$I$2:$I$3</c:f>
              <c:strCache>
                <c:ptCount val="2"/>
                <c:pt idx="0">
                  <c:v>2020-21</c:v>
                </c:pt>
                <c:pt idx="1">
                  <c:v>Male</c:v>
                </c:pt>
              </c:strCache>
            </c:strRef>
          </c:tx>
          <c:spPr>
            <a:ln w="34925" cap="rnd">
              <a:solidFill>
                <a:schemeClr val="accent1">
                  <a:lumMod val="60000"/>
                </a:schemeClr>
              </a:solidFill>
              <a:round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strRef>
              <c:f>'[CJAG 2024 (2).xlsx]Sheet5'!$B$4:$B$10</c:f>
              <c:strCache>
                <c:ptCount val="7"/>
                <c:pt idx="0">
                  <c:v>American Indian or Alaska Native</c:v>
                </c:pt>
                <c:pt idx="1">
                  <c:v>Asian</c:v>
                </c:pt>
                <c:pt idx="2">
                  <c:v>Hispanic or Latino </c:v>
                </c:pt>
                <c:pt idx="3">
                  <c:v>Black or African American</c:v>
                </c:pt>
                <c:pt idx="4">
                  <c:v>White</c:v>
                </c:pt>
                <c:pt idx="5">
                  <c:v>Native Hawaiian or Other Pacific Islander</c:v>
                </c:pt>
                <c:pt idx="6">
                  <c:v>Two or more races</c:v>
                </c:pt>
              </c:strCache>
            </c:strRef>
          </c:cat>
          <c:val>
            <c:numRef>
              <c:f>'[CJAG 2024 (2).xlsx]Sheet5'!$I$4:$I$10</c:f>
              <c:numCache>
                <c:formatCode>General</c:formatCode>
                <c:ptCount val="7"/>
                <c:pt idx="0">
                  <c:v>0</c:v>
                </c:pt>
                <c:pt idx="1">
                  <c:v>4</c:v>
                </c:pt>
                <c:pt idx="2">
                  <c:v>26</c:v>
                </c:pt>
                <c:pt idx="3">
                  <c:v>91</c:v>
                </c:pt>
                <c:pt idx="4">
                  <c:v>45</c:v>
                </c:pt>
                <c:pt idx="5">
                  <c:v>0</c:v>
                </c:pt>
                <c:pt idx="6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D8C-4AB8-93AC-1B8A40AEB4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219"/>
          <c:upBars>
            <c:spPr>
              <a:solidFill>
                <a:srgbClr val="FF0000"/>
              </a:solidFill>
              <a:ln w="9525">
                <a:solidFill>
                  <a:srgbClr val="FFFF00"/>
                </a:solidFill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>
                <a:solidFill>
                  <a:schemeClr val="bg1"/>
                </a:solidFill>
              </a:ln>
              <a:effectLst/>
            </c:spPr>
          </c:downBars>
        </c:upDownBars>
        <c:smooth val="0"/>
        <c:axId val="627648384"/>
        <c:axId val="627634464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'[CJAG 2024 (2).xlsx]Sheet5'!$D$2:$D$3</c15:sqref>
                        </c15:formulaRef>
                      </c:ext>
                    </c:extLst>
                    <c:strCache>
                      <c:ptCount val="2"/>
                      <c:pt idx="0">
                        <c:v>2013-14 </c:v>
                      </c:pt>
                      <c:pt idx="1">
                        <c:v>Female</c:v>
                      </c:pt>
                    </c:strCache>
                  </c:strRef>
                </c:tx>
                <c:spPr>
                  <a:ln w="34925" cap="rnd">
                    <a:solidFill>
                      <a:schemeClr val="accent2"/>
                    </a:solidFill>
                    <a:round/>
                  </a:ln>
                  <a:effectLst>
                    <a:outerShdw blurRad="38100" dist="25400" dir="5400000" rotWithShape="0">
                      <a:srgbClr val="000000">
                        <a:alpha val="60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'[CJAG 2024 (2).xlsx]Sheet5'!$B$4:$B$10</c15:sqref>
                        </c15:formulaRef>
                      </c:ext>
                    </c:extLst>
                    <c:strCache>
                      <c:ptCount val="7"/>
                      <c:pt idx="0">
                        <c:v>American Indian or Alaska Native</c:v>
                      </c:pt>
                      <c:pt idx="1">
                        <c:v>Asian</c:v>
                      </c:pt>
                      <c:pt idx="2">
                        <c:v>Hispanic or Latino </c:v>
                      </c:pt>
                      <c:pt idx="3">
                        <c:v>Black or African American</c:v>
                      </c:pt>
                      <c:pt idx="4">
                        <c:v>White</c:v>
                      </c:pt>
                      <c:pt idx="5">
                        <c:v>Native Hawaiian or Other Pacific Islander</c:v>
                      </c:pt>
                      <c:pt idx="6">
                        <c:v>Two or more races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'[CJAG 2024 (2).xlsx]Sheet5'!$D$4:$D$10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6</c:v>
                      </c:pt>
                      <c:pt idx="2">
                        <c:v>10</c:v>
                      </c:pt>
                      <c:pt idx="3">
                        <c:v>92</c:v>
                      </c:pt>
                      <c:pt idx="4">
                        <c:v>61</c:v>
                      </c:pt>
                      <c:pt idx="5">
                        <c:v>0</c:v>
                      </c:pt>
                      <c:pt idx="6">
                        <c:v>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2D8C-4AB8-93AC-1B8A40AEB4B5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'[CJAG 2024 (2).xlsx]Sheet5'!$F$2:$F$3</c15:sqref>
                        </c15:formulaRef>
                      </c:ext>
                    </c:extLst>
                    <c:strCache>
                      <c:ptCount val="2"/>
                      <c:pt idx="0">
                        <c:v>2015-16 </c:v>
                      </c:pt>
                      <c:pt idx="1">
                        <c:v>Female</c:v>
                      </c:pt>
                    </c:strCache>
                  </c:strRef>
                </c:tx>
                <c:spPr>
                  <a:ln w="34925" cap="rnd">
                    <a:solidFill>
                      <a:schemeClr val="accent4"/>
                    </a:solidFill>
                    <a:round/>
                  </a:ln>
                  <a:effectLst>
                    <a:outerShdw blurRad="38100" dist="25400" dir="5400000" rotWithShape="0">
                      <a:srgbClr val="000000">
                        <a:alpha val="60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'[CJAG 2024 (2).xlsx]Sheet5'!$B$4:$B$10</c15:sqref>
                        </c15:formulaRef>
                      </c:ext>
                    </c:extLst>
                    <c:strCache>
                      <c:ptCount val="7"/>
                      <c:pt idx="0">
                        <c:v>American Indian or Alaska Native</c:v>
                      </c:pt>
                      <c:pt idx="1">
                        <c:v>Asian</c:v>
                      </c:pt>
                      <c:pt idx="2">
                        <c:v>Hispanic or Latino </c:v>
                      </c:pt>
                      <c:pt idx="3">
                        <c:v>Black or African American</c:v>
                      </c:pt>
                      <c:pt idx="4">
                        <c:v>White</c:v>
                      </c:pt>
                      <c:pt idx="5">
                        <c:v>Native Hawaiian or Other Pacific Islander</c:v>
                      </c:pt>
                      <c:pt idx="6">
                        <c:v>Two or more races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'[CJAG 2024 (2).xlsx]Sheet5'!$F$4:$F$10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6</c:v>
                      </c:pt>
                      <c:pt idx="2">
                        <c:v>20</c:v>
                      </c:pt>
                      <c:pt idx="3">
                        <c:v>66</c:v>
                      </c:pt>
                      <c:pt idx="4">
                        <c:v>40</c:v>
                      </c:pt>
                      <c:pt idx="5">
                        <c:v>0</c:v>
                      </c:pt>
                      <c:pt idx="6">
                        <c:v>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D8C-4AB8-93AC-1B8A40AEB4B5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'[CJAG 2024 (2).xlsx]Sheet5'!$H$2:$H$3</c15:sqref>
                        </c15:formulaRef>
                      </c:ext>
                    </c:extLst>
                    <c:strCache>
                      <c:ptCount val="2"/>
                      <c:pt idx="0">
                        <c:v>2017-18</c:v>
                      </c:pt>
                      <c:pt idx="1">
                        <c:v>Female</c:v>
                      </c:pt>
                    </c:strCache>
                  </c:strRef>
                </c:tx>
                <c:spPr>
                  <a:ln w="34925" cap="rnd">
                    <a:solidFill>
                      <a:schemeClr val="accent6"/>
                    </a:solidFill>
                    <a:round/>
                  </a:ln>
                  <a:effectLst>
                    <a:outerShdw blurRad="38100" dist="25400" dir="5400000" rotWithShape="0">
                      <a:srgbClr val="000000">
                        <a:alpha val="60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'[CJAG 2024 (2).xlsx]Sheet5'!$B$4:$B$10</c15:sqref>
                        </c15:formulaRef>
                      </c:ext>
                    </c:extLst>
                    <c:strCache>
                      <c:ptCount val="7"/>
                      <c:pt idx="0">
                        <c:v>American Indian or Alaska Native</c:v>
                      </c:pt>
                      <c:pt idx="1">
                        <c:v>Asian</c:v>
                      </c:pt>
                      <c:pt idx="2">
                        <c:v>Hispanic or Latino </c:v>
                      </c:pt>
                      <c:pt idx="3">
                        <c:v>Black or African American</c:v>
                      </c:pt>
                      <c:pt idx="4">
                        <c:v>White</c:v>
                      </c:pt>
                      <c:pt idx="5">
                        <c:v>Native Hawaiian or Other Pacific Islander</c:v>
                      </c:pt>
                      <c:pt idx="6">
                        <c:v>Two or more races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'[CJAG 2024 (2).xlsx]Sheet5'!$H$4:$H$10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1</c:v>
                      </c:pt>
                      <c:pt idx="2">
                        <c:v>35</c:v>
                      </c:pt>
                      <c:pt idx="3">
                        <c:v>95</c:v>
                      </c:pt>
                      <c:pt idx="4">
                        <c:v>52</c:v>
                      </c:pt>
                      <c:pt idx="5">
                        <c:v>1</c:v>
                      </c:pt>
                      <c:pt idx="6">
                        <c:v>12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2D8C-4AB8-93AC-1B8A40AEB4B5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'[CJAG 2024 (2).xlsx]Sheet5'!$J$2:$J$3</c15:sqref>
                        </c15:formulaRef>
                      </c:ext>
                    </c:extLst>
                    <c:strCache>
                      <c:ptCount val="2"/>
                      <c:pt idx="0">
                        <c:v>2020-21</c:v>
                      </c:pt>
                      <c:pt idx="1">
                        <c:v>Female</c:v>
                      </c:pt>
                    </c:strCache>
                  </c:strRef>
                </c:tx>
                <c:spPr>
                  <a:ln w="3492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>
                    <a:outerShdw blurRad="38100" dist="25400" dir="5400000" rotWithShape="0">
                      <a:srgbClr val="000000">
                        <a:alpha val="60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'[CJAG 2024 (2).xlsx]Sheet5'!$B$4:$B$10</c15:sqref>
                        </c15:formulaRef>
                      </c:ext>
                    </c:extLst>
                    <c:strCache>
                      <c:ptCount val="7"/>
                      <c:pt idx="0">
                        <c:v>American Indian or Alaska Native</c:v>
                      </c:pt>
                      <c:pt idx="1">
                        <c:v>Asian</c:v>
                      </c:pt>
                      <c:pt idx="2">
                        <c:v>Hispanic or Latino </c:v>
                      </c:pt>
                      <c:pt idx="3">
                        <c:v>Black or African American</c:v>
                      </c:pt>
                      <c:pt idx="4">
                        <c:v>White</c:v>
                      </c:pt>
                      <c:pt idx="5">
                        <c:v>Native Hawaiian or Other Pacific Islander</c:v>
                      </c:pt>
                      <c:pt idx="6">
                        <c:v>Two or more races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'[CJAG 2024 (2).xlsx]Sheet5'!$J$4:$J$10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</c:v>
                      </c:pt>
                      <c:pt idx="1">
                        <c:v>2</c:v>
                      </c:pt>
                      <c:pt idx="2">
                        <c:v>15</c:v>
                      </c:pt>
                      <c:pt idx="3">
                        <c:v>137</c:v>
                      </c:pt>
                      <c:pt idx="4">
                        <c:v>47</c:v>
                      </c:pt>
                      <c:pt idx="5">
                        <c:v>0</c:v>
                      </c:pt>
                      <c:pt idx="6">
                        <c:v>14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D8C-4AB8-93AC-1B8A40AEB4B5}"/>
                  </c:ext>
                </c:extLst>
              </c15:ser>
            </c15:filteredLineSeries>
          </c:ext>
        </c:extLst>
      </c:lineChart>
      <c:catAx>
        <c:axId val="62764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634464"/>
        <c:crosses val="autoZero"/>
        <c:auto val="1"/>
        <c:lblAlgn val="ctr"/>
        <c:lblOffset val="100"/>
        <c:noMultiLvlLbl val="0"/>
      </c:catAx>
      <c:valAx>
        <c:axId val="62763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64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970913725110017E-2"/>
          <c:y val="3.6810014493960194E-2"/>
          <c:w val="0.8964273586255922"/>
          <c:h val="0.62164093764336148"/>
        </c:manualLayout>
      </c:layout>
      <c:lineChart>
        <c:grouping val="standard"/>
        <c:varyColors val="0"/>
        <c:ser>
          <c:idx val="1"/>
          <c:order val="1"/>
          <c:tx>
            <c:strRef>
              <c:f>Sheet5!$D$2:$D$3</c:f>
              <c:strCache>
                <c:ptCount val="2"/>
                <c:pt idx="0">
                  <c:v>2013-14 </c:v>
                </c:pt>
                <c:pt idx="1">
                  <c:v>Female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strRef>
              <c:f>Sheet5!$B$4:$B$10</c:f>
              <c:strCache>
                <c:ptCount val="7"/>
                <c:pt idx="0">
                  <c:v>American Indian or Alaska Native</c:v>
                </c:pt>
                <c:pt idx="1">
                  <c:v>Asian</c:v>
                </c:pt>
                <c:pt idx="2">
                  <c:v>Hispanic or Latino </c:v>
                </c:pt>
                <c:pt idx="3">
                  <c:v>Black or African American</c:v>
                </c:pt>
                <c:pt idx="4">
                  <c:v>White</c:v>
                </c:pt>
                <c:pt idx="5">
                  <c:v>Native Hawaiian or Other Pacific Islander</c:v>
                </c:pt>
                <c:pt idx="6">
                  <c:v>Two or more races</c:v>
                </c:pt>
              </c:strCache>
            </c:strRef>
          </c:cat>
          <c:val>
            <c:numRef>
              <c:f>Sheet5!$D$4:$D$10</c:f>
              <c:numCache>
                <c:formatCode>General</c:formatCode>
                <c:ptCount val="7"/>
                <c:pt idx="0">
                  <c:v>0</c:v>
                </c:pt>
                <c:pt idx="1">
                  <c:v>6</c:v>
                </c:pt>
                <c:pt idx="2">
                  <c:v>10</c:v>
                </c:pt>
                <c:pt idx="3">
                  <c:v>92</c:v>
                </c:pt>
                <c:pt idx="4">
                  <c:v>61</c:v>
                </c:pt>
                <c:pt idx="5">
                  <c:v>0</c:v>
                </c:pt>
                <c:pt idx="6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14-435E-B196-B466514EE98A}"/>
            </c:ext>
          </c:extLst>
        </c:ser>
        <c:ser>
          <c:idx val="3"/>
          <c:order val="3"/>
          <c:tx>
            <c:strRef>
              <c:f>Sheet5!$F$2:$F$3</c:f>
              <c:strCache>
                <c:ptCount val="2"/>
                <c:pt idx="0">
                  <c:v>2015-16 </c:v>
                </c:pt>
                <c:pt idx="1">
                  <c:v>Female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strRef>
              <c:f>Sheet5!$B$4:$B$10</c:f>
              <c:strCache>
                <c:ptCount val="7"/>
                <c:pt idx="0">
                  <c:v>American Indian or Alaska Native</c:v>
                </c:pt>
                <c:pt idx="1">
                  <c:v>Asian</c:v>
                </c:pt>
                <c:pt idx="2">
                  <c:v>Hispanic or Latino </c:v>
                </c:pt>
                <c:pt idx="3">
                  <c:v>Black or African American</c:v>
                </c:pt>
                <c:pt idx="4">
                  <c:v>White</c:v>
                </c:pt>
                <c:pt idx="5">
                  <c:v>Native Hawaiian or Other Pacific Islander</c:v>
                </c:pt>
                <c:pt idx="6">
                  <c:v>Two or more races</c:v>
                </c:pt>
              </c:strCache>
            </c:strRef>
          </c:cat>
          <c:val>
            <c:numRef>
              <c:f>Sheet5!$F$4:$F$10</c:f>
              <c:numCache>
                <c:formatCode>General</c:formatCode>
                <c:ptCount val="7"/>
                <c:pt idx="0">
                  <c:v>0</c:v>
                </c:pt>
                <c:pt idx="1">
                  <c:v>6</c:v>
                </c:pt>
                <c:pt idx="2">
                  <c:v>20</c:v>
                </c:pt>
                <c:pt idx="3">
                  <c:v>66</c:v>
                </c:pt>
                <c:pt idx="4">
                  <c:v>40</c:v>
                </c:pt>
                <c:pt idx="5">
                  <c:v>0</c:v>
                </c:pt>
                <c:pt idx="6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14-435E-B196-B466514EE98A}"/>
            </c:ext>
          </c:extLst>
        </c:ser>
        <c:ser>
          <c:idx val="5"/>
          <c:order val="5"/>
          <c:tx>
            <c:strRef>
              <c:f>Sheet5!$H$2:$H$3</c:f>
              <c:strCache>
                <c:ptCount val="2"/>
                <c:pt idx="0">
                  <c:v>2017-18</c:v>
                </c:pt>
                <c:pt idx="1">
                  <c:v>Female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strRef>
              <c:f>Sheet5!$B$4:$B$10</c:f>
              <c:strCache>
                <c:ptCount val="7"/>
                <c:pt idx="0">
                  <c:v>American Indian or Alaska Native</c:v>
                </c:pt>
                <c:pt idx="1">
                  <c:v>Asian</c:v>
                </c:pt>
                <c:pt idx="2">
                  <c:v>Hispanic or Latino </c:v>
                </c:pt>
                <c:pt idx="3">
                  <c:v>Black or African American</c:v>
                </c:pt>
                <c:pt idx="4">
                  <c:v>White</c:v>
                </c:pt>
                <c:pt idx="5">
                  <c:v>Native Hawaiian or Other Pacific Islander</c:v>
                </c:pt>
                <c:pt idx="6">
                  <c:v>Two or more races</c:v>
                </c:pt>
              </c:strCache>
            </c:strRef>
          </c:cat>
          <c:val>
            <c:numRef>
              <c:f>Sheet5!$H$4:$H$10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35</c:v>
                </c:pt>
                <c:pt idx="3">
                  <c:v>95</c:v>
                </c:pt>
                <c:pt idx="4">
                  <c:v>52</c:v>
                </c:pt>
                <c:pt idx="5">
                  <c:v>1</c:v>
                </c:pt>
                <c:pt idx="6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14-435E-B196-B466514EE98A}"/>
            </c:ext>
          </c:extLst>
        </c:ser>
        <c:ser>
          <c:idx val="7"/>
          <c:order val="7"/>
          <c:tx>
            <c:strRef>
              <c:f>Sheet5!$J$2:$J$3</c:f>
              <c:strCache>
                <c:ptCount val="2"/>
                <c:pt idx="0">
                  <c:v>2020-21</c:v>
                </c:pt>
                <c:pt idx="1">
                  <c:v>Female</c:v>
                </c:pt>
              </c:strCache>
            </c:strRef>
          </c:tx>
          <c:spPr>
            <a:ln w="34925" cap="rnd">
              <a:solidFill>
                <a:schemeClr val="accent2">
                  <a:lumMod val="60000"/>
                </a:schemeClr>
              </a:solidFill>
              <a:round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strRef>
              <c:f>Sheet5!$B$4:$B$10</c:f>
              <c:strCache>
                <c:ptCount val="7"/>
                <c:pt idx="0">
                  <c:v>American Indian or Alaska Native</c:v>
                </c:pt>
                <c:pt idx="1">
                  <c:v>Asian</c:v>
                </c:pt>
                <c:pt idx="2">
                  <c:v>Hispanic or Latino </c:v>
                </c:pt>
                <c:pt idx="3">
                  <c:v>Black or African American</c:v>
                </c:pt>
                <c:pt idx="4">
                  <c:v>White</c:v>
                </c:pt>
                <c:pt idx="5">
                  <c:v>Native Hawaiian or Other Pacific Islander</c:v>
                </c:pt>
                <c:pt idx="6">
                  <c:v>Two or more races</c:v>
                </c:pt>
              </c:strCache>
            </c:strRef>
          </c:cat>
          <c:val>
            <c:numRef>
              <c:f>Sheet5!$J$4:$J$10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15</c:v>
                </c:pt>
                <c:pt idx="3">
                  <c:v>137</c:v>
                </c:pt>
                <c:pt idx="4">
                  <c:v>47</c:v>
                </c:pt>
                <c:pt idx="5">
                  <c:v>0</c:v>
                </c:pt>
                <c:pt idx="6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D14-435E-B196-B466514EE9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219"/>
          <c:upBars>
            <c:spPr>
              <a:solidFill>
                <a:srgbClr val="C00000"/>
              </a:solidFill>
              <a:ln w="9525">
                <a:solidFill>
                  <a:srgbClr val="FFFF00"/>
                </a:solidFill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>
                <a:solidFill>
                  <a:schemeClr val="bg1"/>
                </a:solidFill>
              </a:ln>
              <a:effectLst/>
            </c:spPr>
          </c:downBars>
        </c:upDownBars>
        <c:smooth val="0"/>
        <c:axId val="627648384"/>
        <c:axId val="62763446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Sheet5!$C$2:$C$3</c15:sqref>
                        </c15:formulaRef>
                      </c:ext>
                    </c:extLst>
                    <c:strCache>
                      <c:ptCount val="2"/>
                      <c:pt idx="0">
                        <c:v>2013-14 </c:v>
                      </c:pt>
                      <c:pt idx="1">
                        <c:v>Male</c:v>
                      </c:pt>
                    </c:strCache>
                  </c:strRef>
                </c:tx>
                <c:spPr>
                  <a:ln w="34925" cap="rnd">
                    <a:solidFill>
                      <a:schemeClr val="accent1"/>
                    </a:solidFill>
                    <a:round/>
                  </a:ln>
                  <a:effectLst>
                    <a:outerShdw blurRad="38100" dist="25400" dir="5400000" rotWithShape="0">
                      <a:srgbClr val="000000">
                        <a:alpha val="60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Sheet5!$B$4:$B$10</c15:sqref>
                        </c15:formulaRef>
                      </c:ext>
                    </c:extLst>
                    <c:strCache>
                      <c:ptCount val="7"/>
                      <c:pt idx="0">
                        <c:v>American Indian or Alaska Native</c:v>
                      </c:pt>
                      <c:pt idx="1">
                        <c:v>Asian</c:v>
                      </c:pt>
                      <c:pt idx="2">
                        <c:v>Hispanic or Latino </c:v>
                      </c:pt>
                      <c:pt idx="3">
                        <c:v>Black or African American</c:v>
                      </c:pt>
                      <c:pt idx="4">
                        <c:v>White</c:v>
                      </c:pt>
                      <c:pt idx="5">
                        <c:v>Native Hawaiian or Other Pacific Islander</c:v>
                      </c:pt>
                      <c:pt idx="6">
                        <c:v>Two or more races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Sheet5!$C$4:$C$10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5</c:v>
                      </c:pt>
                      <c:pt idx="2">
                        <c:v>34</c:v>
                      </c:pt>
                      <c:pt idx="3">
                        <c:v>158</c:v>
                      </c:pt>
                      <c:pt idx="4">
                        <c:v>112</c:v>
                      </c:pt>
                      <c:pt idx="5">
                        <c:v>0</c:v>
                      </c:pt>
                      <c:pt idx="6">
                        <c:v>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2D14-435E-B196-B466514EE98A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Sheet5!$E$2:$E$3</c15:sqref>
                        </c15:formulaRef>
                      </c:ext>
                    </c:extLst>
                    <c:strCache>
                      <c:ptCount val="2"/>
                      <c:pt idx="0">
                        <c:v>2015-16 </c:v>
                      </c:pt>
                      <c:pt idx="1">
                        <c:v>Male</c:v>
                      </c:pt>
                    </c:strCache>
                  </c:strRef>
                </c:tx>
                <c:spPr>
                  <a:ln w="34925" cap="rnd">
                    <a:solidFill>
                      <a:schemeClr val="accent3"/>
                    </a:solidFill>
                    <a:round/>
                  </a:ln>
                  <a:effectLst>
                    <a:outerShdw blurRad="38100" dist="25400" dir="5400000" rotWithShape="0">
                      <a:srgbClr val="000000">
                        <a:alpha val="60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Sheet5!$B$4:$B$10</c15:sqref>
                        </c15:formulaRef>
                      </c:ext>
                    </c:extLst>
                    <c:strCache>
                      <c:ptCount val="7"/>
                      <c:pt idx="0">
                        <c:v>American Indian or Alaska Native</c:v>
                      </c:pt>
                      <c:pt idx="1">
                        <c:v>Asian</c:v>
                      </c:pt>
                      <c:pt idx="2">
                        <c:v>Hispanic or Latino </c:v>
                      </c:pt>
                      <c:pt idx="3">
                        <c:v>Black or African American</c:v>
                      </c:pt>
                      <c:pt idx="4">
                        <c:v>White</c:v>
                      </c:pt>
                      <c:pt idx="5">
                        <c:v>Native Hawaiian or Other Pacific Islander</c:v>
                      </c:pt>
                      <c:pt idx="6">
                        <c:v>Two or more races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Sheet5!$E$4:$E$10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</c:v>
                      </c:pt>
                      <c:pt idx="1">
                        <c:v>14</c:v>
                      </c:pt>
                      <c:pt idx="2">
                        <c:v>29</c:v>
                      </c:pt>
                      <c:pt idx="3">
                        <c:v>111</c:v>
                      </c:pt>
                      <c:pt idx="4">
                        <c:v>40</c:v>
                      </c:pt>
                      <c:pt idx="5">
                        <c:v>0</c:v>
                      </c:pt>
                      <c:pt idx="6">
                        <c:v>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D14-435E-B196-B466514EE98A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Sheet5!$G$2:$G$3</c15:sqref>
                        </c15:formulaRef>
                      </c:ext>
                    </c:extLst>
                    <c:strCache>
                      <c:ptCount val="2"/>
                      <c:pt idx="0">
                        <c:v>2017-18</c:v>
                      </c:pt>
                      <c:pt idx="1">
                        <c:v>Male</c:v>
                      </c:pt>
                    </c:strCache>
                  </c:strRef>
                </c:tx>
                <c:spPr>
                  <a:ln w="34925" cap="rnd">
                    <a:solidFill>
                      <a:schemeClr val="accent5"/>
                    </a:solidFill>
                    <a:round/>
                  </a:ln>
                  <a:effectLst>
                    <a:outerShdw blurRad="38100" dist="25400" dir="5400000" rotWithShape="0">
                      <a:srgbClr val="000000">
                        <a:alpha val="60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Sheet5!$B$4:$B$10</c15:sqref>
                        </c15:formulaRef>
                      </c:ext>
                    </c:extLst>
                    <c:strCache>
                      <c:ptCount val="7"/>
                      <c:pt idx="0">
                        <c:v>American Indian or Alaska Native</c:v>
                      </c:pt>
                      <c:pt idx="1">
                        <c:v>Asian</c:v>
                      </c:pt>
                      <c:pt idx="2">
                        <c:v>Hispanic or Latino </c:v>
                      </c:pt>
                      <c:pt idx="3">
                        <c:v>Black or African American</c:v>
                      </c:pt>
                      <c:pt idx="4">
                        <c:v>White</c:v>
                      </c:pt>
                      <c:pt idx="5">
                        <c:v>Native Hawaiian or Other Pacific Islander</c:v>
                      </c:pt>
                      <c:pt idx="6">
                        <c:v>Two or more races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Sheet5!$G$4:$G$10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4</c:v>
                      </c:pt>
                      <c:pt idx="1">
                        <c:v>25</c:v>
                      </c:pt>
                      <c:pt idx="2">
                        <c:v>48</c:v>
                      </c:pt>
                      <c:pt idx="3">
                        <c:v>144</c:v>
                      </c:pt>
                      <c:pt idx="4">
                        <c:v>107</c:v>
                      </c:pt>
                      <c:pt idx="5">
                        <c:v>0</c:v>
                      </c:pt>
                      <c:pt idx="6">
                        <c:v>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2D14-435E-B196-B466514EE98A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Sheet5!$I$2:$I$3</c15:sqref>
                        </c15:formulaRef>
                      </c:ext>
                    </c:extLst>
                    <c:strCache>
                      <c:ptCount val="2"/>
                      <c:pt idx="0">
                        <c:v>2020-21</c:v>
                      </c:pt>
                      <c:pt idx="1">
                        <c:v>Male</c:v>
                      </c:pt>
                    </c:strCache>
                  </c:strRef>
                </c:tx>
                <c:spPr>
                  <a:ln w="3492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>
                    <a:outerShdw blurRad="38100" dist="25400" dir="5400000" rotWithShape="0">
                      <a:srgbClr val="000000">
                        <a:alpha val="60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Sheet5!$B$4:$B$10</c15:sqref>
                        </c15:formulaRef>
                      </c:ext>
                    </c:extLst>
                    <c:strCache>
                      <c:ptCount val="7"/>
                      <c:pt idx="0">
                        <c:v>American Indian or Alaska Native</c:v>
                      </c:pt>
                      <c:pt idx="1">
                        <c:v>Asian</c:v>
                      </c:pt>
                      <c:pt idx="2">
                        <c:v>Hispanic or Latino </c:v>
                      </c:pt>
                      <c:pt idx="3">
                        <c:v>Black or African American</c:v>
                      </c:pt>
                      <c:pt idx="4">
                        <c:v>White</c:v>
                      </c:pt>
                      <c:pt idx="5">
                        <c:v>Native Hawaiian or Other Pacific Islander</c:v>
                      </c:pt>
                      <c:pt idx="6">
                        <c:v>Two or more races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Sheet5!$I$4:$I$10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4</c:v>
                      </c:pt>
                      <c:pt idx="2">
                        <c:v>26</c:v>
                      </c:pt>
                      <c:pt idx="3">
                        <c:v>91</c:v>
                      </c:pt>
                      <c:pt idx="4">
                        <c:v>45</c:v>
                      </c:pt>
                      <c:pt idx="5">
                        <c:v>0</c:v>
                      </c:pt>
                      <c:pt idx="6">
                        <c:v>13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D14-435E-B196-B466514EE98A}"/>
                  </c:ext>
                </c:extLst>
              </c15:ser>
            </c15:filteredLineSeries>
          </c:ext>
        </c:extLst>
      </c:lineChart>
      <c:catAx>
        <c:axId val="62764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634464"/>
        <c:crosses val="autoZero"/>
        <c:auto val="1"/>
        <c:lblAlgn val="ctr"/>
        <c:lblOffset val="100"/>
        <c:noMultiLvlLbl val="0"/>
      </c:catAx>
      <c:valAx>
        <c:axId val="62763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64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418296846497806E-2"/>
          <c:y val="0.92237195993075893"/>
          <c:w val="0.95457673970999224"/>
          <c:h val="5.8113690258117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2">
        <a:lumMod val="75000"/>
        <a:lumOff val="2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none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rgbClr val="C00000"/>
                </a:solidFill>
              </a:rPr>
              <a:t>Harassed</a:t>
            </a:r>
            <a:r>
              <a:rPr lang="en-US" sz="2000" baseline="0" dirty="0">
                <a:solidFill>
                  <a:srgbClr val="C00000"/>
                </a:solidFill>
              </a:rPr>
              <a:t> or Bullied vs Enrollment in Georgia</a:t>
            </a:r>
            <a:endParaRPr lang="en-US" sz="2000" dirty="0">
              <a:solidFill>
                <a:srgbClr val="C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none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'[CJAG 2024 (4).xlsx]Sheet4'!$J$3</c:f>
              <c:strCache>
                <c:ptCount val="1"/>
                <c:pt idx="0">
                  <c:v>2013-14</c:v>
                </c:pt>
              </c:strCache>
            </c:strRef>
          </c:tx>
          <c:spPr>
            <a:solidFill>
              <a:schemeClr val="accent3"/>
            </a:solidFill>
            <a:ln w="9525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'[CJAG 2024 (4).xlsx]Sheet4'!$I$4:$I$10</c:f>
              <c:strCache>
                <c:ptCount val="7"/>
                <c:pt idx="0">
                  <c:v>American Indian or Alaska Native</c:v>
                </c:pt>
                <c:pt idx="1">
                  <c:v>Asian</c:v>
                </c:pt>
                <c:pt idx="2">
                  <c:v>Hispanic or Latino of any race</c:v>
                </c:pt>
                <c:pt idx="3">
                  <c:v>Black or African American</c:v>
                </c:pt>
                <c:pt idx="4">
                  <c:v>White</c:v>
                </c:pt>
                <c:pt idx="5">
                  <c:v>Native Hawaiian or Other Pacific Islander</c:v>
                </c:pt>
                <c:pt idx="6">
                  <c:v>Two or more races</c:v>
                </c:pt>
              </c:strCache>
            </c:strRef>
          </c:cat>
          <c:val>
            <c:numRef>
              <c:f>'[CJAG 2024 (4).xlsx]Sheet4'!$J$4:$J$10</c:f>
              <c:numCache>
                <c:formatCode>General</c:formatCode>
                <c:ptCount val="7"/>
                <c:pt idx="0">
                  <c:v>-0.1</c:v>
                </c:pt>
                <c:pt idx="1">
                  <c:v>-0.7</c:v>
                </c:pt>
                <c:pt idx="2">
                  <c:v>-1.8</c:v>
                </c:pt>
                <c:pt idx="3">
                  <c:v>12.8</c:v>
                </c:pt>
                <c:pt idx="4">
                  <c:v>-10.3</c:v>
                </c:pt>
                <c:pt idx="5">
                  <c:v>-0.1</c:v>
                </c:pt>
                <c:pt idx="6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F-44C5-B7D2-AF8D97FAE7EE}"/>
            </c:ext>
          </c:extLst>
        </c:ser>
        <c:ser>
          <c:idx val="1"/>
          <c:order val="1"/>
          <c:tx>
            <c:strRef>
              <c:f>'[CJAG 2024 (4).xlsx]Sheet4'!$K$3</c:f>
              <c:strCache>
                <c:ptCount val="1"/>
                <c:pt idx="0">
                  <c:v>2015-16</c:v>
                </c:pt>
              </c:strCache>
            </c:strRef>
          </c:tx>
          <c:spPr>
            <a:noFill/>
            <a:ln w="9525" cap="flat" cmpd="sng" algn="ctr">
              <a:solidFill>
                <a:schemeClr val="accent2"/>
              </a:solidFill>
              <a:miter lim="800000"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'[CJAG 2024 (4).xlsx]Sheet4'!$I$4:$I$10</c:f>
              <c:strCache>
                <c:ptCount val="7"/>
                <c:pt idx="0">
                  <c:v>American Indian or Alaska Native</c:v>
                </c:pt>
                <c:pt idx="1">
                  <c:v>Asian</c:v>
                </c:pt>
                <c:pt idx="2">
                  <c:v>Hispanic or Latino of any race</c:v>
                </c:pt>
                <c:pt idx="3">
                  <c:v>Black or African American</c:v>
                </c:pt>
                <c:pt idx="4">
                  <c:v>White</c:v>
                </c:pt>
                <c:pt idx="5">
                  <c:v>Native Hawaiian or Other Pacific Islander</c:v>
                </c:pt>
                <c:pt idx="6">
                  <c:v>Two or more races</c:v>
                </c:pt>
              </c:strCache>
            </c:strRef>
          </c:cat>
          <c:val>
            <c:numRef>
              <c:f>'[CJAG 2024 (4).xlsx]Sheet4'!$K$4:$K$10</c:f>
              <c:numCache>
                <c:formatCode>General</c:formatCode>
                <c:ptCount val="7"/>
                <c:pt idx="0">
                  <c:v>0</c:v>
                </c:pt>
                <c:pt idx="1">
                  <c:v>3</c:v>
                </c:pt>
                <c:pt idx="2">
                  <c:v>0.4</c:v>
                </c:pt>
                <c:pt idx="3">
                  <c:v>16.100000000000001</c:v>
                </c:pt>
                <c:pt idx="4">
                  <c:v>-19.399999999999999</c:v>
                </c:pt>
                <c:pt idx="5">
                  <c:v>-0.1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AF-44C5-B7D2-AF8D97FAE7EE}"/>
            </c:ext>
          </c:extLst>
        </c:ser>
        <c:ser>
          <c:idx val="2"/>
          <c:order val="2"/>
          <c:tx>
            <c:strRef>
              <c:f>'[CJAG 2024 (4).xlsx]Sheet4'!$L$3</c:f>
              <c:strCache>
                <c:ptCount val="1"/>
                <c:pt idx="0">
                  <c:v>2017-18</c:v>
                </c:pt>
              </c:strCache>
            </c:strRef>
          </c:tx>
          <c:spPr>
            <a:noFill/>
            <a:ln w="9525" cap="flat" cmpd="sng" algn="ctr">
              <a:solidFill>
                <a:schemeClr val="accent3"/>
              </a:solidFill>
              <a:miter lim="800000"/>
            </a:ln>
            <a:effectLst>
              <a:glow rad="63500">
                <a:schemeClr val="accent3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'[CJAG 2024 (4).xlsx]Sheet4'!$I$4:$I$10</c:f>
              <c:strCache>
                <c:ptCount val="7"/>
                <c:pt idx="0">
                  <c:v>American Indian or Alaska Native</c:v>
                </c:pt>
                <c:pt idx="1">
                  <c:v>Asian</c:v>
                </c:pt>
                <c:pt idx="2">
                  <c:v>Hispanic or Latino of any race</c:v>
                </c:pt>
                <c:pt idx="3">
                  <c:v>Black or African American</c:v>
                </c:pt>
                <c:pt idx="4">
                  <c:v>White</c:v>
                </c:pt>
                <c:pt idx="5">
                  <c:v>Native Hawaiian or Other Pacific Islander</c:v>
                </c:pt>
                <c:pt idx="6">
                  <c:v>Two or more races</c:v>
                </c:pt>
              </c:strCache>
            </c:strRef>
          </c:cat>
          <c:val>
            <c:numRef>
              <c:f>'[CJAG 2024 (4).xlsx]Sheet4'!$L$4:$L$10</c:f>
              <c:numCache>
                <c:formatCode>General</c:formatCode>
                <c:ptCount val="7"/>
                <c:pt idx="0">
                  <c:v>0</c:v>
                </c:pt>
                <c:pt idx="1">
                  <c:v>0.8</c:v>
                </c:pt>
                <c:pt idx="2">
                  <c:v>0.1</c:v>
                </c:pt>
                <c:pt idx="3">
                  <c:v>8.4</c:v>
                </c:pt>
                <c:pt idx="4">
                  <c:v>-9.6</c:v>
                </c:pt>
                <c:pt idx="5">
                  <c:v>0</c:v>
                </c:pt>
                <c:pt idx="6">
                  <c:v>-0.3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AF-44C5-B7D2-AF8D97FAE7EE}"/>
            </c:ext>
          </c:extLst>
        </c:ser>
        <c:ser>
          <c:idx val="3"/>
          <c:order val="3"/>
          <c:tx>
            <c:strRef>
              <c:f>'[CJAG 2024 (4).xlsx]Sheet4'!$M$3</c:f>
              <c:strCache>
                <c:ptCount val="1"/>
                <c:pt idx="0">
                  <c:v>2020-21</c:v>
                </c:pt>
              </c:strCache>
            </c:strRef>
          </c:tx>
          <c:spPr>
            <a:solidFill>
              <a:schemeClr val="accent1"/>
            </a:solidFill>
            <a:ln w="9525" cap="flat" cmpd="sng" algn="ctr">
              <a:solidFill>
                <a:schemeClr val="accent4"/>
              </a:solidFill>
              <a:miter lim="800000"/>
            </a:ln>
            <a:effectLst>
              <a:glow rad="63500">
                <a:schemeClr val="accent4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'[CJAG 2024 (4).xlsx]Sheet4'!$I$4:$I$10</c:f>
              <c:strCache>
                <c:ptCount val="7"/>
                <c:pt idx="0">
                  <c:v>American Indian or Alaska Native</c:v>
                </c:pt>
                <c:pt idx="1">
                  <c:v>Asian</c:v>
                </c:pt>
                <c:pt idx="2">
                  <c:v>Hispanic or Latino of any race</c:v>
                </c:pt>
                <c:pt idx="3">
                  <c:v>Black or African American</c:v>
                </c:pt>
                <c:pt idx="4">
                  <c:v>White</c:v>
                </c:pt>
                <c:pt idx="5">
                  <c:v>Native Hawaiian or Other Pacific Islander</c:v>
                </c:pt>
                <c:pt idx="6">
                  <c:v>Two or more races</c:v>
                </c:pt>
              </c:strCache>
            </c:strRef>
          </c:cat>
          <c:val>
            <c:numRef>
              <c:f>'[CJAG 2024 (4).xlsx]Sheet4'!$M$4:$M$10</c:f>
              <c:numCache>
                <c:formatCode>General</c:formatCode>
                <c:ptCount val="7"/>
                <c:pt idx="0">
                  <c:v>0</c:v>
                </c:pt>
                <c:pt idx="1">
                  <c:v>-2.8</c:v>
                </c:pt>
                <c:pt idx="2">
                  <c:v>-6.7</c:v>
                </c:pt>
                <c:pt idx="3">
                  <c:v>21.1</c:v>
                </c:pt>
                <c:pt idx="4">
                  <c:v>-14.2</c:v>
                </c:pt>
                <c:pt idx="5">
                  <c:v>-0.1</c:v>
                </c:pt>
                <c:pt idx="6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AF-44C5-B7D2-AF8D97FAE7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15"/>
        <c:overlap val="-40"/>
        <c:axId val="1144034624"/>
        <c:axId val="1144034144"/>
      </c:barChart>
      <c:catAx>
        <c:axId val="114403462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>
            <a:glow rad="127000">
              <a:srgbClr val="C00000"/>
            </a:glow>
          </a:effectLst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4034144"/>
        <c:crosses val="autoZero"/>
        <c:auto val="1"/>
        <c:lblAlgn val="ctr"/>
        <c:lblOffset val="100"/>
        <c:noMultiLvlLbl val="0"/>
      </c:catAx>
      <c:valAx>
        <c:axId val="114403414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4034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5FCCD-B153-4D68-9191-57F361B394D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048AC-A092-456D-8E24-DCD8A5310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67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048AC-A092-456D-8E24-DCD8A53108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90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048AC-A092-456D-8E24-DCD8A53108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2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048AC-A092-456D-8E24-DCD8A53108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96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048AC-A092-456D-8E24-DCD8A53108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34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D86399B-B5CA-4BDE-9F90-FD8940E287C8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CFC5F1C-DF3E-4FB8-A5F8-84B7FA1797A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938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399B-B5CA-4BDE-9F90-FD8940E287C8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5F1C-DF3E-4FB8-A5F8-84B7FA17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0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399B-B5CA-4BDE-9F90-FD8940E287C8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5F1C-DF3E-4FB8-A5F8-84B7FA1797A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546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399B-B5CA-4BDE-9F90-FD8940E287C8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5F1C-DF3E-4FB8-A5F8-84B7FA1797A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556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399B-B5CA-4BDE-9F90-FD8940E287C8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5F1C-DF3E-4FB8-A5F8-84B7FA17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9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399B-B5CA-4BDE-9F90-FD8940E287C8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5F1C-DF3E-4FB8-A5F8-84B7FA1797A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426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399B-B5CA-4BDE-9F90-FD8940E287C8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5F1C-DF3E-4FB8-A5F8-84B7FA1797A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599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399B-B5CA-4BDE-9F90-FD8940E287C8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5F1C-DF3E-4FB8-A5F8-84B7FA1797A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75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399B-B5CA-4BDE-9F90-FD8940E287C8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5F1C-DF3E-4FB8-A5F8-84B7FA1797A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69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399B-B5CA-4BDE-9F90-FD8940E287C8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5F1C-DF3E-4FB8-A5F8-84B7FA17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8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399B-B5CA-4BDE-9F90-FD8940E287C8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5F1C-DF3E-4FB8-A5F8-84B7FA1797A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64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399B-B5CA-4BDE-9F90-FD8940E287C8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5F1C-DF3E-4FB8-A5F8-84B7FA17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6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399B-B5CA-4BDE-9F90-FD8940E287C8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5F1C-DF3E-4FB8-A5F8-84B7FA1797A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23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399B-B5CA-4BDE-9F90-FD8940E287C8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5F1C-DF3E-4FB8-A5F8-84B7FA1797A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35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399B-B5CA-4BDE-9F90-FD8940E287C8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5F1C-DF3E-4FB8-A5F8-84B7FA17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01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399B-B5CA-4BDE-9F90-FD8940E287C8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5F1C-DF3E-4FB8-A5F8-84B7FA1797A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907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399B-B5CA-4BDE-9F90-FD8940E287C8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5F1C-DF3E-4FB8-A5F8-84B7FA17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9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86399B-B5CA-4BDE-9F90-FD8940E287C8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FC5F1C-DF3E-4FB8-A5F8-84B7FA17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8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1C800-96F5-86F4-1F83-8A1FB0FF12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Racial Bias-Based </a:t>
            </a:r>
            <a:b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Harassment or Bullying Trend in </a:t>
            </a:r>
            <a:b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Georgia’s Public Schools 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1C4D0A-579E-8889-3D55-9D7330077B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Dayanand Sundaravadivelu, Ph.D.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/>
              <a:t>Department of Criminal Justice, Albany State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116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12A9B-38F0-E9F1-5F03-F07106739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269" y="982131"/>
            <a:ext cx="4082998" cy="1778003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C00000"/>
                </a:solidFill>
              </a:rPr>
              <a:t> 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Research Gaps</a:t>
            </a:r>
            <a:br>
              <a:rPr lang="en-US" sz="4000" b="1" dirty="0">
                <a:solidFill>
                  <a:srgbClr val="C00000"/>
                </a:solidFill>
              </a:rPr>
            </a:b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505BF-762B-C0EE-5691-AFFEC409D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712" y="758283"/>
            <a:ext cx="6122020" cy="54306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5100" b="1" dirty="0">
                <a:solidFill>
                  <a:srgbClr val="C00000"/>
                </a:solidFill>
              </a:rPr>
              <a:t>Research Question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500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the trend in racial bias-based harassment or bullying in </a:t>
            </a:r>
            <a:r>
              <a:rPr lang="en-US" sz="4500" dirty="0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Georgia compared with U.S. public schools </a:t>
            </a:r>
            <a:r>
              <a:rPr lang="en-US" sz="4500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from </a:t>
            </a:r>
            <a:r>
              <a:rPr lang="en-US" sz="4500" b="1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2013 to 2021</a:t>
            </a:r>
            <a:r>
              <a:rPr lang="en-US" sz="4500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500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Do the rates of racial bias-based harassment or bullying in Georgia’s public schools differ among genders between </a:t>
            </a:r>
            <a:r>
              <a:rPr lang="en-US" sz="4500" b="1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2013 and 2021?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500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does the prevalence of racial bias-based harassment or bullying compare to the </a:t>
            </a:r>
            <a:r>
              <a:rPr lang="en-US" sz="4500" b="1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student enrollment trend in Georgia's Public Schools </a:t>
            </a:r>
            <a:r>
              <a:rPr lang="en-US" sz="4500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from </a:t>
            </a:r>
            <a:r>
              <a:rPr lang="en-US" sz="4500" b="1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2013 to 2021</a:t>
            </a:r>
            <a:r>
              <a:rPr lang="en-US" sz="4500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B68D6E-B186-E8A2-2BD1-3C8A83E11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269" y="3031065"/>
            <a:ext cx="4082998" cy="3157862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800" b="1" dirty="0"/>
              <a:t>Limited State-Level Analyses on Racial Bullying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800" dirty="0"/>
              <a:t>Longitudinal Data on Racial Bullying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800" b="1" dirty="0"/>
              <a:t>Intersectionality of Bullying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178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FDED1-B8FF-009F-D13C-2974D2775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8DFE8-45C7-0EF0-1149-7C75EEC9A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10034238" cy="3318936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7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Descriptive</a:t>
            </a: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study.</a:t>
            </a:r>
          </a:p>
          <a:p>
            <a:pPr>
              <a:lnSpc>
                <a:spcPct val="150000"/>
              </a:lnSpc>
            </a:pP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Examine trends </a:t>
            </a:r>
            <a:r>
              <a:rPr lang="en-US" sz="7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time - </a:t>
            </a: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different cross-sectional data (2013 to 2021).</a:t>
            </a:r>
          </a:p>
          <a:p>
            <a:pPr>
              <a:lnSpc>
                <a:spcPct val="150000"/>
              </a:lnSpc>
            </a:pPr>
            <a:r>
              <a:rPr lang="en-US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Measured</a:t>
            </a:r>
            <a:r>
              <a:rPr lang="en-US" sz="7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63341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7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Bullying or harassment in the US &amp; Georgia </a:t>
            </a:r>
            <a:r>
              <a:rPr lang="en-US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(Among Race &amp; Gender)</a:t>
            </a:r>
          </a:p>
          <a:p>
            <a:pPr marL="63341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7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Enrollment </a:t>
            </a:r>
            <a:r>
              <a:rPr lang="en-US" sz="7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Georgia</a:t>
            </a:r>
            <a:endParaRPr lang="en-US" sz="7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903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1A092-B7F0-ACD3-D030-8067B461789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2800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R1. What is the trend in racial bias-based harassment or bullying in </a:t>
            </a:r>
            <a:r>
              <a:rPr lang="en-US" sz="2800" dirty="0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Georgia compared with U.S. public schools </a:t>
            </a:r>
            <a:r>
              <a:rPr lang="en-US" sz="2800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from </a:t>
            </a:r>
            <a:r>
              <a:rPr lang="en-US" sz="2800" b="1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2013 to 2021</a:t>
            </a:r>
            <a:r>
              <a:rPr lang="en-US" sz="2800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  <a:endParaRPr lang="en-US" sz="28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801F3B8-BFE1-4299-97E9-D924AB29DC7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88527090"/>
              </p:ext>
            </p:extLst>
          </p:nvPr>
        </p:nvGraphicFramePr>
        <p:xfrm>
          <a:off x="959005" y="2560638"/>
          <a:ext cx="5057620" cy="3561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F8AE359-007B-7280-0484-6BEACEAE658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49455674"/>
              </p:ext>
            </p:extLst>
          </p:nvPr>
        </p:nvGraphicFramePr>
        <p:xfrm>
          <a:off x="6181724" y="2560637"/>
          <a:ext cx="5192519" cy="3739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9127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6553AB8-AFF8-40AE-A53C-09FBBC03C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D6575D-C99F-4105-BC67-882C8B1ED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55CDF-DEA8-6477-4452-4EE4B3C70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R1. What is the </a:t>
            </a:r>
            <a:r>
              <a:rPr lang="en-US" sz="3100" b="1" dirty="0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trend in racial bias-based harassment or bullying in Georgia </a:t>
            </a:r>
            <a:r>
              <a:rPr lang="en-US" sz="3100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compared with U.S. public schools from </a:t>
            </a:r>
            <a:r>
              <a:rPr lang="en-US" sz="3100" b="1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2013 to 2021</a:t>
            </a:r>
            <a:r>
              <a:rPr lang="en-US" sz="3100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?</a:t>
            </a:r>
            <a:endParaRPr lang="en-US" sz="3100" dirty="0">
              <a:solidFill>
                <a:srgbClr val="262626"/>
              </a:solidFill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91975BE-39CD-4AC1-85C4-565365160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A93ECD3-B42F-159A-8009-79A3CB69AB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408355"/>
              </p:ext>
            </p:extLst>
          </p:nvPr>
        </p:nvGraphicFramePr>
        <p:xfrm>
          <a:off x="4878814" y="267629"/>
          <a:ext cx="7097596" cy="6233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8467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43004-F63E-970A-5811-781968561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561" y="524108"/>
            <a:ext cx="11076878" cy="129354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2800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R2. Do the rates of </a:t>
            </a:r>
            <a:r>
              <a:rPr lang="en-US" sz="2800" b="1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racial bias-based harassment or bullying </a:t>
            </a:r>
            <a:r>
              <a:rPr lang="en-US" sz="2800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in </a:t>
            </a:r>
            <a:r>
              <a:rPr lang="en-US" sz="2800" dirty="0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Georgia’s public schools differ among genders</a:t>
            </a:r>
            <a:r>
              <a:rPr lang="en-US" sz="2800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 between </a:t>
            </a:r>
            <a:r>
              <a:rPr lang="en-US" sz="2800" b="1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2013 and 2021?</a:t>
            </a:r>
            <a:endParaRPr lang="en-US" sz="28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DE66FBC-EC17-2105-BC8B-AE945A6A5E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35596799"/>
              </p:ext>
            </p:extLst>
          </p:nvPr>
        </p:nvGraphicFramePr>
        <p:xfrm>
          <a:off x="557561" y="1951463"/>
          <a:ext cx="5538439" cy="4382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DE66FBC-EC17-2105-BC8B-AE945A6A5EE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643327"/>
              </p:ext>
            </p:extLst>
          </p:nvPr>
        </p:nvGraphicFramePr>
        <p:xfrm>
          <a:off x="6177776" y="1951463"/>
          <a:ext cx="5456663" cy="4382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64118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3A4B5-0F64-AF53-DC60-DE228A4F617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2400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R3. How does the </a:t>
            </a:r>
            <a:r>
              <a:rPr lang="en-US" sz="2400" dirty="0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prevalence of racial bias-based harassment or bullying </a:t>
            </a:r>
            <a:r>
              <a:rPr lang="en-US" sz="2400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compared to the </a:t>
            </a:r>
            <a:r>
              <a:rPr lang="en-US" sz="2400" b="1" dirty="0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student enrollment trend </a:t>
            </a:r>
            <a:r>
              <a:rPr lang="en-US" sz="2400" b="1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in Georgia's Public Schools </a:t>
            </a:r>
            <a:r>
              <a:rPr lang="en-US" sz="2400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from </a:t>
            </a:r>
            <a:r>
              <a:rPr lang="en-US" sz="2400" b="1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2013 to 2021</a:t>
            </a:r>
            <a:r>
              <a:rPr lang="en-US" sz="2400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B233F27-32E3-CABE-B204-A1ADCA69C6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2"/>
                <a:ext cx="9601195" cy="3318936"/>
              </a:xfrm>
              <a:solidFill>
                <a:schemeClr val="bg1">
                  <a:lumMod val="95000"/>
                </a:schemeClr>
              </a:solidFill>
            </p:spPr>
            <p:txBody>
              <a:bodyPr>
                <a:normAutofit fontScale="85000" lnSpcReduction="20000"/>
              </a:bodyPr>
              <a:lstStyle/>
              <a:p>
                <a:pPr marL="111125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percent difference for students reporting harassment/bullying across racial/ethnic identities was calculated by </a:t>
                </a:r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subtracting each race enrollment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(Whitford et al., 2019).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33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Difference - 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Georgia</a:t>
                </a:r>
                <a:endParaRPr lang="en-US" sz="33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D%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6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₍</a:t>
                </a:r>
                <a:r>
                  <a:rPr lang="en-US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𝑅𝑒𝑝𝑜𝑟𝑡𝑒𝑑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𝑎𝑠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𝐻𝑎𝑟𝑎𝑠𝑠𝑒𝑑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𝑜𝑟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𝐵𝑢𝑙𝑙𝑖𝑒𝑑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𝑜𝑛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𝑏𝑎𝑠𝑖𝑠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𝑅𝑎𝑐𝑒</m:t>
                        </m:r>
                      </m:num>
                      <m:den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𝑻𝒐𝒕𝒂𝒍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𝒔𝒕𝒖𝒅𝒆𝒏𝒕𝒔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𝒓𝒆𝒑𝒐𝒓𝒕𝒆𝒅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𝒂𝒔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𝑯𝒂𝒓𝒂𝒔𝒔𝒆𝒅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𝒐𝒓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𝑩𝒖𝒍𝒍𝒊𝒆𝒅</m:t>
                        </m:r>
                      </m:den>
                    </m:f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100</a:t>
                </a:r>
                <a:r>
                  <a:rPr lang="en-US" sz="6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₎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</a:p>
              <a:p>
                <a:pPr marL="0" indent="0" algn="ctr">
                  <a:buNone/>
                </a:pPr>
                <a:r>
                  <a:rPr lang="en-US" sz="65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₍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𝑁𝑜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𝑠𝑡𝑢𝑑𝑒𝑛𝑡𝑠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𝑒𝑛𝑟𝑜𝑙𝑙𝑒𝑑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𝑜𝑛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𝑏𝑎𝑠𝑖𝑠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𝑅𝑎𝑐𝑒</m:t>
                        </m:r>
                      </m:num>
                      <m:den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𝑻𝒐𝒕𝒂𝒍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𝒏𝒐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𝒔𝒕𝒖𝒅𝒆𝒏𝒕𝒔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𝒆𝒏𝒓𝒐𝒍𝒍𝒆𝒅</m:t>
                        </m:r>
                      </m:den>
                    </m:f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100 </a:t>
                </a:r>
                <a:r>
                  <a:rPr lang="en-US" sz="65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₎</a:t>
                </a:r>
                <a:endParaRPr 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B233F27-32E3-CABE-B204-A1ADCA69C6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2"/>
                <a:ext cx="9601195" cy="3318936"/>
              </a:xfrm>
              <a:blipFill>
                <a:blip r:embed="rId2"/>
                <a:stretch>
                  <a:fillRect t="-2752" b="-3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860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499C2E4-CCC9-9174-3491-27C6EE663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313567"/>
              </p:ext>
            </p:extLst>
          </p:nvPr>
        </p:nvGraphicFramePr>
        <p:xfrm>
          <a:off x="634457" y="680224"/>
          <a:ext cx="10923089" cy="56401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1921">
                  <a:extLst>
                    <a:ext uri="{9D8B030D-6E8A-4147-A177-3AD203B41FA5}">
                      <a16:colId xmlns:a16="http://schemas.microsoft.com/office/drawing/2014/main" val="3327181984"/>
                    </a:ext>
                  </a:extLst>
                </a:gridCol>
                <a:gridCol w="1367909">
                  <a:extLst>
                    <a:ext uri="{9D8B030D-6E8A-4147-A177-3AD203B41FA5}">
                      <a16:colId xmlns:a16="http://schemas.microsoft.com/office/drawing/2014/main" val="2655774466"/>
                    </a:ext>
                  </a:extLst>
                </a:gridCol>
                <a:gridCol w="1510807">
                  <a:extLst>
                    <a:ext uri="{9D8B030D-6E8A-4147-A177-3AD203B41FA5}">
                      <a16:colId xmlns:a16="http://schemas.microsoft.com/office/drawing/2014/main" val="1602667223"/>
                    </a:ext>
                  </a:extLst>
                </a:gridCol>
                <a:gridCol w="1311870">
                  <a:extLst>
                    <a:ext uri="{9D8B030D-6E8A-4147-A177-3AD203B41FA5}">
                      <a16:colId xmlns:a16="http://schemas.microsoft.com/office/drawing/2014/main" val="148612097"/>
                    </a:ext>
                  </a:extLst>
                </a:gridCol>
                <a:gridCol w="1367907">
                  <a:extLst>
                    <a:ext uri="{9D8B030D-6E8A-4147-A177-3AD203B41FA5}">
                      <a16:colId xmlns:a16="http://schemas.microsoft.com/office/drawing/2014/main" val="1927782780"/>
                    </a:ext>
                  </a:extLst>
                </a:gridCol>
                <a:gridCol w="1510807">
                  <a:extLst>
                    <a:ext uri="{9D8B030D-6E8A-4147-A177-3AD203B41FA5}">
                      <a16:colId xmlns:a16="http://schemas.microsoft.com/office/drawing/2014/main" val="2654196461"/>
                    </a:ext>
                  </a:extLst>
                </a:gridCol>
                <a:gridCol w="1311868">
                  <a:extLst>
                    <a:ext uri="{9D8B030D-6E8A-4147-A177-3AD203B41FA5}">
                      <a16:colId xmlns:a16="http://schemas.microsoft.com/office/drawing/2014/main" val="366415960"/>
                    </a:ext>
                  </a:extLst>
                </a:gridCol>
              </a:tblGrid>
              <a:tr h="3972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Race, Color or National Origin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2013-14 (In %)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2015-16 (In %)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21025"/>
                  </a:ext>
                </a:extLst>
              </a:tr>
              <a:tr h="7134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Harassed or Bullied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Enrollment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Difference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Harassed or Bullied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Enrollment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Difference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29851"/>
                  </a:ext>
                </a:extLst>
              </a:tr>
              <a:tr h="590328">
                <a:tc>
                  <a:txBody>
                    <a:bodyPr/>
                    <a:lstStyle/>
                    <a:p>
                      <a:pPr marL="234950" indent="0" algn="l" defTabSz="457200" rtl="0" eaLnBrk="1" fontAlgn="b" latinLnBrk="0" hangingPunct="1"/>
                      <a:r>
                        <a:rPr lang="en-US" sz="1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American Indian or    Alaska Native</a:t>
                      </a:r>
                    </a:p>
                  </a:txBody>
                  <a:tcPr marL="11208" marR="11208" marT="1120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0.1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-0.1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0.1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0.1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0.0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597094"/>
                  </a:ext>
                </a:extLst>
              </a:tr>
              <a:tr h="590328">
                <a:tc>
                  <a:txBody>
                    <a:bodyPr/>
                    <a:lstStyle/>
                    <a:p>
                      <a:pPr marL="234950" indent="0" algn="l" defTabSz="457200" rtl="0" eaLnBrk="1" fontAlgn="b" latinLnBrk="0" hangingPunct="1"/>
                      <a:r>
                        <a:rPr lang="en-US" sz="1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Asian</a:t>
                      </a:r>
                    </a:p>
                  </a:txBody>
                  <a:tcPr marL="11208" marR="11208" marT="112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2.9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3.6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-0.7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6.8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3.8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3.0</a:t>
                      </a:r>
                      <a:endParaRPr lang="en-US" sz="1900" b="1" i="0" u="none" strike="noStrike" dirty="0">
                        <a:solidFill>
                          <a:srgbClr val="C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04114"/>
                  </a:ext>
                </a:extLst>
              </a:tr>
              <a:tr h="590328">
                <a:tc>
                  <a:txBody>
                    <a:bodyPr/>
                    <a:lstStyle/>
                    <a:p>
                      <a:pPr marL="234950" indent="0" algn="l" defTabSz="457200" rtl="0" eaLnBrk="1" fontAlgn="b" latinLnBrk="0" hangingPunct="1"/>
                      <a:r>
                        <a:rPr lang="en-US" sz="1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Hispanic or Latino of any race</a:t>
                      </a:r>
                    </a:p>
                  </a:txBody>
                  <a:tcPr marL="11208" marR="11208" marT="112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11.4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13.2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-1.8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14.9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14.5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0.4</a:t>
                      </a:r>
                      <a:endParaRPr lang="en-US" sz="1900" b="1" i="0" u="none" strike="noStrike" dirty="0">
                        <a:solidFill>
                          <a:srgbClr val="C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804974"/>
                  </a:ext>
                </a:extLst>
              </a:tr>
              <a:tr h="590328">
                <a:tc>
                  <a:txBody>
                    <a:bodyPr/>
                    <a:lstStyle/>
                    <a:p>
                      <a:pPr marL="234950" indent="0" algn="l" defTabSz="457200" rtl="0" eaLnBrk="1" fontAlgn="b" latinLnBrk="0" hangingPunct="1"/>
                      <a:r>
                        <a:rPr lang="en-US" sz="1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Black or African American</a:t>
                      </a:r>
                    </a:p>
                  </a:txBody>
                  <a:tcPr marL="11208" marR="11208" marT="112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49.8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37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12.8</a:t>
                      </a:r>
                      <a:endParaRPr lang="en-US" sz="1900" b="1" i="0" u="none" strike="noStrike" dirty="0">
                        <a:solidFill>
                          <a:srgbClr val="C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53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36.9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16.1</a:t>
                      </a:r>
                      <a:endParaRPr lang="en-US" sz="1900" b="1" i="0" u="none" strike="noStrike" dirty="0">
                        <a:solidFill>
                          <a:srgbClr val="C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529733"/>
                  </a:ext>
                </a:extLst>
              </a:tr>
              <a:tr h="590328">
                <a:tc>
                  <a:txBody>
                    <a:bodyPr/>
                    <a:lstStyle/>
                    <a:p>
                      <a:pPr marL="234950" indent="0" algn="l" defTabSz="457200" rtl="0" eaLnBrk="1" fontAlgn="b" latinLnBrk="0" hangingPunct="1"/>
                      <a:r>
                        <a:rPr lang="en-US" sz="1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White</a:t>
                      </a:r>
                    </a:p>
                  </a:txBody>
                  <a:tcPr marL="11208" marR="11208" marT="112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32.3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42.6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-10.3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21.5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40.9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-19.4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636777"/>
                  </a:ext>
                </a:extLst>
              </a:tr>
              <a:tr h="590328">
                <a:tc>
                  <a:txBody>
                    <a:bodyPr/>
                    <a:lstStyle/>
                    <a:p>
                      <a:pPr marL="234950" indent="0" algn="l" defTabSz="457200" rtl="0" eaLnBrk="1" fontAlgn="b" latinLnBrk="0" hangingPunct="1"/>
                      <a:r>
                        <a:rPr lang="en-US" sz="1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Native Hawaiian or Other Pacific Islander</a:t>
                      </a:r>
                    </a:p>
                  </a:txBody>
                  <a:tcPr marL="11208" marR="11208" marT="112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0.1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-0.1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0.1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-0.1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475080"/>
                  </a:ext>
                </a:extLst>
              </a:tr>
              <a:tr h="590328">
                <a:tc>
                  <a:txBody>
                    <a:bodyPr/>
                    <a:lstStyle/>
                    <a:p>
                      <a:pPr marL="234950" indent="0" algn="l" defTabSz="457200" rtl="0" eaLnBrk="1" fontAlgn="b" latinLnBrk="0" hangingPunct="1"/>
                      <a:r>
                        <a:rPr lang="en-US" sz="1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Two or more races</a:t>
                      </a:r>
                    </a:p>
                  </a:txBody>
                  <a:tcPr marL="11208" marR="11208" marT="1120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3.5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3.1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0.4</a:t>
                      </a:r>
                      <a:endParaRPr lang="en-US" sz="1900" b="1" i="0" u="none" strike="noStrike" dirty="0">
                        <a:solidFill>
                          <a:srgbClr val="C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3.4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3.4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0.0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547983"/>
                  </a:ext>
                </a:extLst>
              </a:tr>
              <a:tr h="397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Georgia</a:t>
                      </a:r>
                      <a:endParaRPr lang="en-US" sz="1900" b="1" i="0" u="none" strike="noStrike" dirty="0">
                        <a:solidFill>
                          <a:srgbClr val="C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491</a:t>
                      </a:r>
                    </a:p>
                  </a:txBody>
                  <a:tcPr marL="11208" marR="11208" marT="1120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1,737,492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08" marR="11208" marT="1120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340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1,769,640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08" marR="11208" marT="1120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09517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968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499C2E4-CCC9-9174-3491-27C6EE663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343818"/>
              </p:ext>
            </p:extLst>
          </p:nvPr>
        </p:nvGraphicFramePr>
        <p:xfrm>
          <a:off x="634457" y="680224"/>
          <a:ext cx="10923089" cy="56401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1921">
                  <a:extLst>
                    <a:ext uri="{9D8B030D-6E8A-4147-A177-3AD203B41FA5}">
                      <a16:colId xmlns:a16="http://schemas.microsoft.com/office/drawing/2014/main" val="3327181984"/>
                    </a:ext>
                  </a:extLst>
                </a:gridCol>
                <a:gridCol w="1367909">
                  <a:extLst>
                    <a:ext uri="{9D8B030D-6E8A-4147-A177-3AD203B41FA5}">
                      <a16:colId xmlns:a16="http://schemas.microsoft.com/office/drawing/2014/main" val="2655774466"/>
                    </a:ext>
                  </a:extLst>
                </a:gridCol>
                <a:gridCol w="1510807">
                  <a:extLst>
                    <a:ext uri="{9D8B030D-6E8A-4147-A177-3AD203B41FA5}">
                      <a16:colId xmlns:a16="http://schemas.microsoft.com/office/drawing/2014/main" val="1602667223"/>
                    </a:ext>
                  </a:extLst>
                </a:gridCol>
                <a:gridCol w="1311870">
                  <a:extLst>
                    <a:ext uri="{9D8B030D-6E8A-4147-A177-3AD203B41FA5}">
                      <a16:colId xmlns:a16="http://schemas.microsoft.com/office/drawing/2014/main" val="148612097"/>
                    </a:ext>
                  </a:extLst>
                </a:gridCol>
                <a:gridCol w="1367907">
                  <a:extLst>
                    <a:ext uri="{9D8B030D-6E8A-4147-A177-3AD203B41FA5}">
                      <a16:colId xmlns:a16="http://schemas.microsoft.com/office/drawing/2014/main" val="1927782780"/>
                    </a:ext>
                  </a:extLst>
                </a:gridCol>
                <a:gridCol w="1510807">
                  <a:extLst>
                    <a:ext uri="{9D8B030D-6E8A-4147-A177-3AD203B41FA5}">
                      <a16:colId xmlns:a16="http://schemas.microsoft.com/office/drawing/2014/main" val="2654196461"/>
                    </a:ext>
                  </a:extLst>
                </a:gridCol>
                <a:gridCol w="1311868">
                  <a:extLst>
                    <a:ext uri="{9D8B030D-6E8A-4147-A177-3AD203B41FA5}">
                      <a16:colId xmlns:a16="http://schemas.microsoft.com/office/drawing/2014/main" val="366415960"/>
                    </a:ext>
                  </a:extLst>
                </a:gridCol>
              </a:tblGrid>
              <a:tr h="3972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Race, Color or National Origin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2017-18 (In %)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2020-21 (In %)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21025"/>
                  </a:ext>
                </a:extLst>
              </a:tr>
              <a:tr h="7134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Harassed or Bullied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Enrollment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Difference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Harassed or Bullied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Enrollment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Difference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29851"/>
                  </a:ext>
                </a:extLst>
              </a:tr>
              <a:tr h="590328">
                <a:tc>
                  <a:txBody>
                    <a:bodyPr/>
                    <a:lstStyle/>
                    <a:p>
                      <a:pPr marL="234950" indent="0" algn="l" defTabSz="457200" rtl="0" eaLnBrk="1" fontAlgn="b" latinLnBrk="0" hangingPunct="1"/>
                      <a:r>
                        <a:rPr lang="en-US" sz="1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American Indian or    Alaska Native</a:t>
                      </a:r>
                    </a:p>
                  </a:txBody>
                  <a:tcPr marL="11208" marR="11208" marT="1120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597094"/>
                  </a:ext>
                </a:extLst>
              </a:tr>
              <a:tr h="590328">
                <a:tc>
                  <a:txBody>
                    <a:bodyPr/>
                    <a:lstStyle/>
                    <a:p>
                      <a:pPr marL="234950" indent="0" algn="l" defTabSz="457200" rtl="0" eaLnBrk="1" fontAlgn="b" latinLnBrk="0" hangingPunct="1"/>
                      <a:r>
                        <a:rPr lang="en-US" sz="1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Asian</a:t>
                      </a:r>
                    </a:p>
                  </a:txBody>
                  <a:tcPr marL="11208" marR="11208" marT="11208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9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-2.8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04114"/>
                  </a:ext>
                </a:extLst>
              </a:tr>
              <a:tr h="590328">
                <a:tc>
                  <a:txBody>
                    <a:bodyPr/>
                    <a:lstStyle/>
                    <a:p>
                      <a:pPr marL="234950" indent="0" algn="l" defTabSz="457200" rtl="0" eaLnBrk="1" fontAlgn="b" latinLnBrk="0" hangingPunct="1"/>
                      <a:r>
                        <a:rPr lang="en-US" sz="1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Hispanic or Latino of any race</a:t>
                      </a:r>
                    </a:p>
                  </a:txBody>
                  <a:tcPr marL="11208" marR="11208" marT="11208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9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-6.7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804974"/>
                  </a:ext>
                </a:extLst>
              </a:tr>
              <a:tr h="590328">
                <a:tc>
                  <a:txBody>
                    <a:bodyPr/>
                    <a:lstStyle/>
                    <a:p>
                      <a:pPr marL="234950" indent="0" algn="l" defTabSz="457200" rtl="0" eaLnBrk="1" fontAlgn="b" latinLnBrk="0" hangingPunct="1"/>
                      <a:r>
                        <a:rPr lang="en-US" sz="1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Black or African American</a:t>
                      </a:r>
                    </a:p>
                  </a:txBody>
                  <a:tcPr marL="11208" marR="11208" marT="11208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45.1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36.7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9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8.4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57.7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36.6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9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21.1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529733"/>
                  </a:ext>
                </a:extLst>
              </a:tr>
              <a:tr h="590328">
                <a:tc>
                  <a:txBody>
                    <a:bodyPr/>
                    <a:lstStyle/>
                    <a:p>
                      <a:pPr marL="234950" indent="0" algn="l" defTabSz="457200" rtl="0" eaLnBrk="1" fontAlgn="b" latinLnBrk="0" hangingPunct="1"/>
                      <a:r>
                        <a:rPr lang="en-US" sz="1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White</a:t>
                      </a:r>
                    </a:p>
                  </a:txBody>
                  <a:tcPr marL="11208" marR="11208" marT="11208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39.6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-9.6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-14.2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636777"/>
                  </a:ext>
                </a:extLst>
              </a:tr>
              <a:tr h="590328">
                <a:tc>
                  <a:txBody>
                    <a:bodyPr/>
                    <a:lstStyle/>
                    <a:p>
                      <a:pPr marL="234950" indent="0" algn="l" defTabSz="457200" rtl="0" eaLnBrk="1" fontAlgn="b" latinLnBrk="0" hangingPunct="1"/>
                      <a:r>
                        <a:rPr lang="en-US" sz="1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Native Hawaiian or Other Pacific Islander</a:t>
                      </a:r>
                    </a:p>
                  </a:txBody>
                  <a:tcPr marL="11208" marR="11208" marT="11208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-0.1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475080"/>
                  </a:ext>
                </a:extLst>
              </a:tr>
              <a:tr h="590328">
                <a:tc>
                  <a:txBody>
                    <a:bodyPr/>
                    <a:lstStyle/>
                    <a:p>
                      <a:pPr marL="234950" indent="0" algn="l" defTabSz="457200" rtl="0" eaLnBrk="1" fontAlgn="b" latinLnBrk="0" hangingPunct="1"/>
                      <a:r>
                        <a:rPr lang="en-US" sz="1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Two or more races</a:t>
                      </a:r>
                    </a:p>
                  </a:txBody>
                  <a:tcPr marL="11208" marR="11208" marT="1120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-0.3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9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</a:t>
                      </a: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547983"/>
                  </a:ext>
                </a:extLst>
              </a:tr>
              <a:tr h="397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Georgia</a:t>
                      </a:r>
                      <a:endParaRPr lang="en-US" sz="1900" b="1" i="0" u="none" strike="noStrike" dirty="0">
                        <a:solidFill>
                          <a:srgbClr val="C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530</a:t>
                      </a:r>
                    </a:p>
                  </a:txBody>
                  <a:tcPr marL="11208" marR="11208" marT="1120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1,772,363</a:t>
                      </a:r>
                    </a:p>
                  </a:txBody>
                  <a:tcPr marL="11208" marR="11208" marT="1120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395</a:t>
                      </a:r>
                    </a:p>
                  </a:txBody>
                  <a:tcPr marL="11208" marR="11208" marT="112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1,725,285</a:t>
                      </a:r>
                    </a:p>
                  </a:txBody>
                  <a:tcPr marL="11208" marR="11208" marT="1120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208" marR="11208" marT="1120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09517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267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A9522F6-D167-729D-9863-6C96AA73FA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8770155"/>
              </p:ext>
            </p:extLst>
          </p:nvPr>
        </p:nvGraphicFramePr>
        <p:xfrm>
          <a:off x="634457" y="666795"/>
          <a:ext cx="10923087" cy="5524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8914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73A8D-C2C5-596C-B38E-133B23B39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49C78-48E1-8952-776B-F431A28EF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Effectiveness of laws and policies need to be assessed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Periodical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evidence-based assessment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harassment/bullying-related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policies and school programs.</a:t>
            </a:r>
          </a:p>
          <a:p>
            <a:pPr marL="341313" lvl="1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Culturally responsive schoolwide positive behavior support system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create a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culture that reflects safety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inclusivity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(Jones et al. 2006; Equality and Human Rights Commission, n.d.).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93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07951-A504-8177-B704-A9A4E7BC907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Federal laws on Bullying?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AFD87-F947-3DC5-B55E-DBF8EF696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006" y="2556932"/>
            <a:ext cx="10247970" cy="360969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/>
              <a:t>No federal law specifically addressing bullying</a:t>
            </a:r>
          </a:p>
          <a:p>
            <a:r>
              <a:rPr lang="en-US" sz="2800" dirty="0"/>
              <a:t>But, when bullying overlaps with </a:t>
            </a:r>
            <a:r>
              <a:rPr lang="en-US" sz="2800" b="1" dirty="0"/>
              <a:t>harassment</a:t>
            </a:r>
            <a:r>
              <a:rPr lang="en-US" sz="2800" dirty="0"/>
              <a:t> - </a:t>
            </a:r>
            <a:r>
              <a:rPr lang="en-US" sz="2800" dirty="0">
                <a:solidFill>
                  <a:srgbClr val="C00000"/>
                </a:solidFill>
              </a:rPr>
              <a:t>race, color, national origin, sex, disability, or religion</a:t>
            </a:r>
            <a:r>
              <a:rPr lang="en-US" sz="2800" dirty="0"/>
              <a:t>, it may violate </a:t>
            </a:r>
            <a:r>
              <a:rPr lang="en-US" sz="2800" b="1" dirty="0">
                <a:solidFill>
                  <a:srgbClr val="C00000"/>
                </a:solidFill>
              </a:rPr>
              <a:t>federal civil rights laws</a:t>
            </a:r>
            <a:r>
              <a:rPr lang="en-US" sz="28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Title IX </a:t>
            </a:r>
            <a:r>
              <a:rPr lang="en-US" sz="2000" dirty="0"/>
              <a:t>(which addresses sex-based harassment)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Title VI </a:t>
            </a:r>
            <a:r>
              <a:rPr lang="en-US" sz="2000" dirty="0"/>
              <a:t>(which addresses race, color, or national origin harassment)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Section 504 </a:t>
            </a:r>
            <a:r>
              <a:rPr lang="en-US" sz="2000" dirty="0"/>
              <a:t>of the </a:t>
            </a:r>
            <a:r>
              <a:rPr lang="en-US" sz="2000" b="1" dirty="0"/>
              <a:t>Rehabilitation Act </a:t>
            </a:r>
            <a:r>
              <a:rPr lang="en-US" sz="2000" dirty="0"/>
              <a:t>and the </a:t>
            </a:r>
            <a:r>
              <a:rPr lang="en-US" sz="2000" b="1" dirty="0"/>
              <a:t>Americans with Disabilities Act </a:t>
            </a:r>
            <a:r>
              <a:rPr lang="en-US" sz="2000" dirty="0"/>
              <a:t>(which address disability harassment).</a:t>
            </a:r>
          </a:p>
        </p:txBody>
      </p:sp>
    </p:spTree>
    <p:extLst>
      <p:ext uri="{BB962C8B-B14F-4D97-AF65-F5344CB8AC3E}">
        <p14:creationId xmlns:p14="http://schemas.microsoft.com/office/powerpoint/2010/main" val="282961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45CEE-A0A1-A94B-7B11-F27903F60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Limitations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Data not available - 2019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6F885-90BD-D97A-26EA-FF00BFF4C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Focused on one variable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Race, Color, or National Origin of students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Reported data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racially biased harassment/ bullying and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excluded the students' disciplined data.</a:t>
            </a:r>
          </a:p>
          <a:p>
            <a:r>
              <a:rPr lang="en-US" sz="2800" b="1" dirty="0"/>
              <a:t>Not reported </a:t>
            </a:r>
            <a:r>
              <a:rPr lang="en-US" sz="2800" dirty="0"/>
              <a:t>- Nonbinary students reported as harassed or bullied</a:t>
            </a:r>
          </a:p>
        </p:txBody>
      </p:sp>
    </p:spTree>
    <p:extLst>
      <p:ext uri="{BB962C8B-B14F-4D97-AF65-F5344CB8AC3E}">
        <p14:creationId xmlns:p14="http://schemas.microsoft.com/office/powerpoint/2010/main" val="3760032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F2F71-96D4-4A36-28A3-A60ACEEB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Future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E3EE8-63B6-DD21-BC31-B325D4197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on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harassment/bullying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based on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Gender/Sex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Disability data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expand the study.</a:t>
            </a:r>
          </a:p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Disciplined based on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harassment/ bullying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Detailed review of harassment/ bullying policies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schools (Georgia) will/can be incorporated.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736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2828E-FC36-74A2-D8A9-64B029CD56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3004A4-6506-FB6E-8C9D-9C9FFE2B77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Dayanand Sundaravadivelu, Ph.D.</a:t>
            </a:r>
          </a:p>
          <a:p>
            <a:r>
              <a:rPr lang="en-US" sz="2400" b="1" dirty="0"/>
              <a:t>dsundara@asurams.edu</a:t>
            </a:r>
          </a:p>
        </p:txBody>
      </p:sp>
    </p:spTree>
    <p:extLst>
      <p:ext uri="{BB962C8B-B14F-4D97-AF65-F5344CB8AC3E}">
        <p14:creationId xmlns:p14="http://schemas.microsoft.com/office/powerpoint/2010/main" val="2458340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4A7A9-5264-9201-80E0-7BD0286A952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State laws on Bullying in Georgia?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55D92-BE08-0032-A57F-6BB06D327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Bullying cases that do not involve (</a:t>
            </a:r>
            <a:r>
              <a:rPr lang="en-US" b="1" dirty="0"/>
              <a:t>Harassment</a:t>
            </a:r>
            <a:r>
              <a:rPr lang="en-US" dirty="0"/>
              <a:t>) are addressed by </a:t>
            </a:r>
            <a:r>
              <a:rPr lang="en-US" dirty="0">
                <a:solidFill>
                  <a:srgbClr val="C00000"/>
                </a:solidFill>
              </a:rPr>
              <a:t>state laws</a:t>
            </a:r>
          </a:p>
          <a:p>
            <a:r>
              <a:rPr lang="en-US" dirty="0"/>
              <a:t>Mandate specific anti-bullying policies and interventions in schools.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C00000"/>
                </a:solidFill>
              </a:rPr>
              <a:t>History:</a:t>
            </a:r>
          </a:p>
          <a:p>
            <a:pPr indent="-230188">
              <a:buFont typeface="Wingdings" panose="05000000000000000000" pitchFamily="2" charset="2"/>
              <a:buChar char="Ø"/>
            </a:pPr>
            <a:r>
              <a:rPr lang="en-US" sz="2000" dirty="0"/>
              <a:t> In 1999, the Georgia General Assembly - </a:t>
            </a:r>
            <a:r>
              <a:rPr lang="en-US" sz="2000" b="1" dirty="0"/>
              <a:t>bullying legislation (</a:t>
            </a:r>
            <a:r>
              <a:rPr lang="en-US" sz="2000" dirty="0">
                <a:solidFill>
                  <a:srgbClr val="C00000"/>
                </a:solidFill>
              </a:rPr>
              <a:t>grades six through 12</a:t>
            </a:r>
            <a:r>
              <a:rPr lang="en-US" sz="2000" dirty="0"/>
              <a:t>)</a:t>
            </a:r>
          </a:p>
          <a:p>
            <a:pPr indent="-230188">
              <a:buFont typeface="Wingdings" panose="05000000000000000000" pitchFamily="2" charset="2"/>
              <a:buChar char="Ø"/>
            </a:pPr>
            <a:r>
              <a:rPr lang="en-US" sz="2000" dirty="0"/>
              <a:t> In 2010, modified - </a:t>
            </a:r>
            <a:r>
              <a:rPr lang="en-US" sz="2000" b="1" dirty="0"/>
              <a:t>expanding</a:t>
            </a:r>
            <a:r>
              <a:rPr lang="en-US" sz="2000" dirty="0"/>
              <a:t> (bullying) and to notify parents/guardians (</a:t>
            </a:r>
            <a:r>
              <a:rPr lang="en-US" sz="2000" dirty="0">
                <a:solidFill>
                  <a:srgbClr val="C00000"/>
                </a:solidFill>
              </a:rPr>
              <a:t>not just 6 to 12</a:t>
            </a:r>
            <a:r>
              <a:rPr lang="en-US" sz="2000" dirty="0"/>
              <a:t>)</a:t>
            </a:r>
          </a:p>
          <a:p>
            <a:pPr indent="-230188">
              <a:buFont typeface="Wingdings" panose="05000000000000000000" pitchFamily="2" charset="2"/>
              <a:buChar char="Ø"/>
            </a:pPr>
            <a:r>
              <a:rPr lang="en-US" sz="2000" dirty="0"/>
              <a:t> In 2015, expanded - bullying through </a:t>
            </a:r>
            <a:r>
              <a:rPr lang="en-US" sz="2000" b="1" dirty="0"/>
              <a:t>House Bill </a:t>
            </a:r>
            <a:r>
              <a:rPr lang="en-US" sz="2000" dirty="0">
                <a:solidFill>
                  <a:srgbClr val="C00000"/>
                </a:solidFill>
              </a:rPr>
              <a:t>“The End to Cyberbullying Act”</a:t>
            </a:r>
          </a:p>
        </p:txBody>
      </p:sp>
    </p:spTree>
    <p:extLst>
      <p:ext uri="{BB962C8B-B14F-4D97-AF65-F5344CB8AC3E}">
        <p14:creationId xmlns:p14="http://schemas.microsoft.com/office/powerpoint/2010/main" val="2310041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BB8ED-D016-E783-171A-C180FF794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Once bullying has been reported,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6D54C-2D75-E35E-8B05-D5F37161E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946" y="2556932"/>
            <a:ext cx="10493297" cy="331893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Investigate - </a:t>
            </a:r>
            <a:r>
              <a:rPr lang="en-US" sz="3200" dirty="0"/>
              <a:t>no later than the </a:t>
            </a:r>
            <a:r>
              <a:rPr lang="en-US" sz="3200" b="1" dirty="0"/>
              <a:t>following school day</a:t>
            </a:r>
            <a:endParaRPr lang="en-US" sz="3200" b="1" dirty="0">
              <a:solidFill>
                <a:srgbClr val="C00000"/>
              </a:solidFill>
            </a:endParaRPr>
          </a:p>
          <a:p>
            <a:r>
              <a:rPr lang="en-US" sz="3200" b="1" dirty="0">
                <a:solidFill>
                  <a:srgbClr val="C00000"/>
                </a:solidFill>
              </a:rPr>
              <a:t>Notify -</a:t>
            </a:r>
            <a:r>
              <a:rPr lang="en-US" sz="3200" dirty="0"/>
              <a:t> parents/guardians of the </a:t>
            </a:r>
            <a:r>
              <a:rPr lang="en-US" sz="3200" b="1" dirty="0"/>
              <a:t>accused</a:t>
            </a:r>
            <a:r>
              <a:rPr lang="en-US" sz="3200" dirty="0"/>
              <a:t> and the </a:t>
            </a:r>
            <a:r>
              <a:rPr lang="en-US" sz="3200" b="1" dirty="0"/>
              <a:t>victim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Discipline - </a:t>
            </a:r>
            <a:r>
              <a:rPr lang="en-US" sz="3200" dirty="0"/>
              <a:t>should be charged with bullying </a:t>
            </a:r>
            <a:r>
              <a:rPr lang="en-US" sz="3200" b="1" dirty="0"/>
              <a:t>(alternative school – 3 times)</a:t>
            </a:r>
            <a:endParaRPr lang="en-US" sz="3200" b="1" dirty="0">
              <a:solidFill>
                <a:srgbClr val="C00000"/>
              </a:solidFill>
            </a:endParaRPr>
          </a:p>
          <a:p>
            <a:r>
              <a:rPr lang="en-US" sz="3200" b="1" dirty="0">
                <a:solidFill>
                  <a:srgbClr val="C00000"/>
                </a:solidFill>
              </a:rPr>
              <a:t>Follow Up - </a:t>
            </a:r>
            <a:r>
              <a:rPr lang="en-US" sz="3200" dirty="0"/>
              <a:t>after-care (Victim/Accused)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7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418A4-5264-361C-928A-63452FED7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Civil Rights Data Collection (CRDC)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sz="2400" dirty="0"/>
              <a:t>is a mandatory survey of all public schools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A1B89-3CE9-5902-3C50-19AE9267B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0247" y="2560320"/>
            <a:ext cx="6563012" cy="33101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Clr>
                <a:srgbClr val="C00000"/>
              </a:buClr>
              <a:buFont typeface="Garamond" panose="02020404030301010803" pitchFamily="18" charset="0"/>
              <a:buChar char="?"/>
            </a:pPr>
            <a:r>
              <a:rPr lang="en-US" b="1" dirty="0"/>
              <a:t>Who Conducts </a:t>
            </a:r>
            <a:r>
              <a:rPr lang="en-US" dirty="0"/>
              <a:t>– </a:t>
            </a:r>
            <a:r>
              <a:rPr lang="en-US" b="1" dirty="0"/>
              <a:t>ED </a:t>
            </a:r>
            <a:r>
              <a:rPr lang="en-US" dirty="0">
                <a:solidFill>
                  <a:srgbClr val="C00000"/>
                </a:solidFill>
              </a:rPr>
              <a:t>Office for Civil Rights </a:t>
            </a:r>
            <a:r>
              <a:rPr lang="en-US" dirty="0"/>
              <a:t>(OCR) administers </a:t>
            </a:r>
            <a:r>
              <a:rPr lang="en-US" b="1" dirty="0">
                <a:solidFill>
                  <a:srgbClr val="C00000"/>
                </a:solidFill>
              </a:rPr>
              <a:t>CRDC</a:t>
            </a:r>
          </a:p>
          <a:p>
            <a:pPr>
              <a:buClr>
                <a:srgbClr val="C00000"/>
              </a:buClr>
              <a:buFont typeface="Garamond" panose="02020404030301010803" pitchFamily="18" charset="0"/>
              <a:buChar char="?"/>
            </a:pPr>
            <a:r>
              <a:rPr lang="en-US" b="1" dirty="0"/>
              <a:t>Purpose </a:t>
            </a:r>
            <a:r>
              <a:rPr lang="en-US" dirty="0"/>
              <a:t>– to collect data authorized by </a:t>
            </a:r>
            <a:r>
              <a:rPr lang="en-US" dirty="0">
                <a:solidFill>
                  <a:srgbClr val="C00000"/>
                </a:solidFill>
              </a:rPr>
              <a:t>Title VI </a:t>
            </a:r>
            <a:r>
              <a:rPr lang="en-US" dirty="0"/>
              <a:t>of the Civil Rights Act of 1964, </a:t>
            </a:r>
            <a:r>
              <a:rPr lang="en-US" dirty="0">
                <a:solidFill>
                  <a:srgbClr val="C00000"/>
                </a:solidFill>
              </a:rPr>
              <a:t>Title IX </a:t>
            </a:r>
            <a:r>
              <a:rPr lang="en-US" dirty="0"/>
              <a:t>of the Education Amendments of 1972, </a:t>
            </a:r>
            <a:r>
              <a:rPr lang="en-US" dirty="0">
                <a:solidFill>
                  <a:srgbClr val="C00000"/>
                </a:solidFill>
              </a:rPr>
              <a:t>Section 504 </a:t>
            </a:r>
            <a:r>
              <a:rPr lang="en-US" dirty="0"/>
              <a:t>of the Rehabilitation Act of 1973, and the </a:t>
            </a:r>
            <a:r>
              <a:rPr lang="en-US" dirty="0">
                <a:solidFill>
                  <a:srgbClr val="C00000"/>
                </a:solidFill>
              </a:rPr>
              <a:t>Department of Education Organization Act </a:t>
            </a:r>
            <a:r>
              <a:rPr lang="en-US" dirty="0"/>
              <a:t>(20 U.S.C. § 3413). </a:t>
            </a:r>
          </a:p>
          <a:p>
            <a:pPr>
              <a:buClr>
                <a:srgbClr val="C00000"/>
              </a:buClr>
              <a:buFont typeface="Garamond" panose="02020404030301010803" pitchFamily="18" charset="0"/>
              <a:buChar char="?"/>
            </a:pPr>
            <a:r>
              <a:rPr lang="en-US" b="1" dirty="0"/>
              <a:t>Reported – </a:t>
            </a:r>
            <a:r>
              <a:rPr lang="en-US" dirty="0"/>
              <a:t>to inform </a:t>
            </a:r>
            <a:r>
              <a:rPr lang="en-US" dirty="0">
                <a:solidFill>
                  <a:srgbClr val="C00000"/>
                </a:solidFill>
              </a:rPr>
              <a:t>investigations</a:t>
            </a:r>
            <a:r>
              <a:rPr lang="en-US" dirty="0"/>
              <a:t>, policy guidance, and technical assistance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6C09C9-2376-395E-5CEF-2C45EA0E4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38223" y="2560320"/>
            <a:ext cx="3817435" cy="3310128"/>
          </a:xfr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Data: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dk1"/>
                </a:solidFill>
              </a:rPr>
              <a:t>Student Population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dk1"/>
                </a:solidFill>
              </a:rPr>
              <a:t>Courses and Programs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dk1"/>
                </a:solidFill>
              </a:rPr>
              <a:t>Student Discipline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C00000"/>
                </a:solidFill>
              </a:rPr>
              <a:t> School Climate</a:t>
            </a:r>
            <a:endParaRPr lang="en-US" sz="35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10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54173A58-B122-4342-8641-2C7187495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E3E38EB-06F9-40C9-B3E2-7CC1363B9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9CFFF83-4E5E-7FDA-EB9A-8826C18C8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307" y="982132"/>
            <a:ext cx="10263841" cy="1303867"/>
          </a:xfr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School Climate</a:t>
            </a:r>
            <a:endParaRPr lang="en-US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86E289-1450-A49D-46A1-214A50C94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1307" y="2556932"/>
            <a:ext cx="6824547" cy="33189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</a:rPr>
              <a:t>Referral to Law Enforcement and School-related Arrest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C00000"/>
                </a:solidFill>
              </a:rPr>
              <a:t>Harassed or Bullied – </a:t>
            </a:r>
          </a:p>
          <a:p>
            <a:pPr algn="l"/>
            <a:r>
              <a:rPr lang="en-US" sz="2400" b="1" dirty="0">
                <a:solidFill>
                  <a:srgbClr val="C00000"/>
                </a:solidFill>
              </a:rPr>
              <a:t>Disciplined = </a:t>
            </a:r>
            <a:r>
              <a:rPr lang="en-US" sz="2400" b="1" dirty="0">
                <a:solidFill>
                  <a:schemeClr val="tx1"/>
                </a:solidFill>
              </a:rPr>
              <a:t>Sex</a:t>
            </a:r>
            <a:r>
              <a:rPr lang="en-US" sz="2400" b="1" dirty="0">
                <a:solidFill>
                  <a:srgbClr val="C00000"/>
                </a:solidFill>
              </a:rPr>
              <a:t> | </a:t>
            </a:r>
            <a:r>
              <a:rPr lang="en-US" sz="2400" b="1" dirty="0">
                <a:solidFill>
                  <a:schemeClr val="tx1"/>
                </a:solidFill>
              </a:rPr>
              <a:t>Race </a:t>
            </a:r>
            <a:r>
              <a:rPr lang="en-US" sz="2400" b="1" dirty="0">
                <a:solidFill>
                  <a:srgbClr val="C00000"/>
                </a:solidFill>
              </a:rPr>
              <a:t>| </a:t>
            </a:r>
            <a:r>
              <a:rPr lang="en-US" sz="2400" b="1" dirty="0">
                <a:solidFill>
                  <a:schemeClr val="tx1"/>
                </a:solidFill>
              </a:rPr>
              <a:t>Disability </a:t>
            </a:r>
          </a:p>
          <a:p>
            <a:pPr algn="l"/>
            <a:r>
              <a:rPr lang="en-US" sz="2400" b="1" dirty="0">
                <a:solidFill>
                  <a:srgbClr val="C00000"/>
                </a:solidFill>
              </a:rPr>
              <a:t>Reported = </a:t>
            </a:r>
            <a:r>
              <a:rPr lang="en-US" sz="2400" b="1" dirty="0">
                <a:solidFill>
                  <a:schemeClr val="tx1"/>
                </a:solidFill>
              </a:rPr>
              <a:t>Sex</a:t>
            </a:r>
            <a:r>
              <a:rPr lang="en-US" sz="2400" b="1" dirty="0">
                <a:solidFill>
                  <a:srgbClr val="C00000"/>
                </a:solidFill>
              </a:rPr>
              <a:t> | </a:t>
            </a:r>
            <a:r>
              <a:rPr lang="en-US" sz="2400" b="1" u="sng" dirty="0">
                <a:solidFill>
                  <a:srgbClr val="C00000"/>
                </a:solidFill>
              </a:rPr>
              <a:t>Race</a:t>
            </a:r>
            <a:r>
              <a:rPr lang="en-US" sz="2400" b="1" dirty="0">
                <a:solidFill>
                  <a:srgbClr val="C00000"/>
                </a:solidFill>
              </a:rPr>
              <a:t> | </a:t>
            </a:r>
            <a:r>
              <a:rPr lang="en-US" sz="2400" b="1" dirty="0">
                <a:solidFill>
                  <a:schemeClr val="tx1"/>
                </a:solidFill>
              </a:rPr>
              <a:t>Disability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</a:rPr>
              <a:t>Offenses</a:t>
            </a:r>
          </a:p>
          <a:p>
            <a:pPr algn="l"/>
            <a:r>
              <a:rPr lang="en-US" sz="2200" b="1" dirty="0">
                <a:solidFill>
                  <a:srgbClr val="C00000"/>
                </a:solidFill>
              </a:rPr>
              <a:t>Sexual Violence in Public Schools in the United States </a:t>
            </a:r>
            <a:r>
              <a:rPr lang="en-US" sz="2200" b="1" dirty="0">
                <a:solidFill>
                  <a:schemeClr val="tx1"/>
                </a:solidFill>
              </a:rPr>
              <a:t>(</a:t>
            </a:r>
            <a:r>
              <a:rPr lang="en-US" sz="2200" b="1" dirty="0" err="1">
                <a:solidFill>
                  <a:schemeClr val="tx1"/>
                </a:solidFill>
              </a:rPr>
              <a:t>Kethineni</a:t>
            </a:r>
            <a:r>
              <a:rPr lang="en-US" sz="2200" b="1" dirty="0">
                <a:solidFill>
                  <a:schemeClr val="tx1"/>
                </a:solidFill>
              </a:rPr>
              <a:t>, </a:t>
            </a:r>
            <a:r>
              <a:rPr lang="en-US" sz="2200" b="1" dirty="0" err="1">
                <a:solidFill>
                  <a:schemeClr val="tx1"/>
                </a:solidFill>
              </a:rPr>
              <a:t>Moeyaert</a:t>
            </a:r>
            <a:r>
              <a:rPr lang="en-US" sz="2200" b="1" dirty="0">
                <a:solidFill>
                  <a:schemeClr val="tx1"/>
                </a:solidFill>
              </a:rPr>
              <a:t>, Shanker, &amp; Sundaravadivelu, 2024)</a:t>
            </a:r>
          </a:p>
        </p:txBody>
      </p:sp>
      <p:pic>
        <p:nvPicPr>
          <p:cNvPr id="6" name="Picture Placeholder 5" descr="A qr code with a dinosaur&#10;&#10;Description automatically generated">
            <a:extLst>
              <a:ext uri="{FF2B5EF4-FFF2-40B4-BE49-F238E27FC236}">
                <a16:creationId xmlns:a16="http://schemas.microsoft.com/office/drawing/2014/main" id="{D46772B5-9613-ABFC-1742-8CCAEF09891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" r="2543" b="-3"/>
          <a:stretch/>
        </p:blipFill>
        <p:spPr>
          <a:xfrm>
            <a:off x="8085025" y="2556933"/>
            <a:ext cx="3160124" cy="3290362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F65B3C59-BDC6-5C19-FA1A-F2F91F046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1740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225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88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5604E06-DF9D-4C49-8314-4F0307BD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166AD8-180F-4585-8444-D6E3F1B03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795" y="643468"/>
            <a:ext cx="10905066" cy="557106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extrusionH="76200" contourW="12700">
            <a:bevelT w="19050" h="0" prst="coolSlant"/>
            <a:extrusionClr>
              <a:schemeClr val="accent3">
                <a:lumMod val="50000"/>
              </a:schemeClr>
            </a:extrusionClr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419DD48-144F-4836-9C0F-7A3BFC28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524" y="809244"/>
            <a:ext cx="10579608" cy="5239512"/>
          </a:xfrm>
          <a:prstGeom prst="rect">
            <a:avLst/>
          </a:prstGeom>
          <a:ln w="15875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B7CDC0-2ABF-C848-7F7C-AF11F6137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508760"/>
            <a:ext cx="2918458" cy="38404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 dirty="0">
                <a:solidFill>
                  <a:srgbClr val="C00000"/>
                </a:solidFill>
              </a:rPr>
              <a:t>CIVIL RIGHTS DATA COLLECTION (CRDC) </a:t>
            </a:r>
            <a:r>
              <a:rPr lang="en-US" sz="3100" b="1" dirty="0">
                <a:solidFill>
                  <a:schemeClr val="tx1"/>
                </a:solidFill>
              </a:rPr>
              <a:t>DEFINITION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379797-D651-47FF-942A-A38CFE97E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219" y="1508760"/>
            <a:ext cx="0" cy="384048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400BF-61DB-4F9B-ED63-C465F4DA4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279" y="1003610"/>
            <a:ext cx="6460197" cy="4939990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Harassment or bullying based on race, color, or national origin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(CRDC, 2020-21).</a:t>
            </a:r>
          </a:p>
          <a:p>
            <a:pPr>
              <a:lnSpc>
                <a:spcPct val="90000"/>
              </a:lnSpc>
            </a:pPr>
            <a:r>
              <a:rPr lang="en-US" dirty="0"/>
              <a:t>Harassment or Bullying Refers to harmful conduct </a:t>
            </a:r>
            <a:r>
              <a:rPr lang="en-US" b="1" dirty="0">
                <a:solidFill>
                  <a:srgbClr val="C00000"/>
                </a:solidFill>
              </a:rPr>
              <a:t>based on actual or perceived race, color, or national origin </a:t>
            </a:r>
            <a:r>
              <a:rPr lang="en-US" dirty="0"/>
              <a:t>(including ancestry and ethnicity).</a:t>
            </a:r>
          </a:p>
          <a:p>
            <a:pPr>
              <a:lnSpc>
                <a:spcPct val="90000"/>
              </a:lnSpc>
            </a:pPr>
            <a:r>
              <a:rPr lang="en-US" dirty="0"/>
              <a:t>Many forms, including </a:t>
            </a:r>
            <a:r>
              <a:rPr lang="en-US" b="1" dirty="0"/>
              <a:t>verbal acts and name-calling</a:t>
            </a:r>
            <a:r>
              <a:rPr lang="en-US" dirty="0"/>
              <a:t>; </a:t>
            </a:r>
            <a:r>
              <a:rPr lang="en-US" b="1" dirty="0"/>
              <a:t>graphic and written statements</a:t>
            </a:r>
            <a:r>
              <a:rPr lang="en-US" dirty="0"/>
              <a:t>, including using cell phones or the Internet; or other conduct that may be </a:t>
            </a:r>
            <a:r>
              <a:rPr lang="en-US" b="1" dirty="0">
                <a:solidFill>
                  <a:srgbClr val="C00000"/>
                </a:solidFill>
              </a:rPr>
              <a:t>physically threatening, harmful, or humiliating</a:t>
            </a:r>
            <a:r>
              <a:rPr lang="en-US" dirty="0"/>
              <a:t>. </a:t>
            </a:r>
          </a:p>
          <a:p>
            <a:pPr>
              <a:lnSpc>
                <a:spcPct val="90000"/>
              </a:lnSpc>
            </a:pPr>
            <a:r>
              <a:rPr lang="en-US" dirty="0"/>
              <a:t>Includes conduct carried out by </a:t>
            </a:r>
            <a:r>
              <a:rPr lang="en-US" b="1" dirty="0">
                <a:solidFill>
                  <a:srgbClr val="C00000"/>
                </a:solidFill>
              </a:rPr>
              <a:t>school employees, other students, or third parties.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25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42DFB-347A-07F2-E351-2288A6FD0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Research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1E980-3690-12F8-FC9B-663A2F172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4278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National Center for Education Statistics (2019) - In 2015–2016, 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41% of allegations involved sexual or gender-based harassment/bullying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23% race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, 16% sexual orientation, 11% disability, and 8% religion.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Individual risk factors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- gender, </a:t>
            </a:r>
            <a:r>
              <a:rPr 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race/ethnicity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, and grade level increase the likelihood that </a:t>
            </a:r>
            <a:r>
              <a:rPr 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children and adolescents get involved in bullying behaviors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Hartley et al., 2015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).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Gender</a:t>
            </a:r>
            <a:r>
              <a:rPr lang="en-US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- </a:t>
            </a:r>
            <a:r>
              <a:rPr 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boys are more likely to respond to harassment/bullying in an aggressive manner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. In contrast, </a:t>
            </a:r>
            <a:r>
              <a:rPr 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girls are more inclined to be involved in relational and social bullying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Hartley et al., 2015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; 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Wang et al., 2014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642767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42DFB-347A-07F2-E351-2288A6FD0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Research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1E980-3690-12F8-FC9B-663A2F172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8000" b="1" dirty="0" err="1">
                <a:latin typeface="+mj-lt"/>
                <a:cs typeface="Times New Roman" panose="02020603050405020304" pitchFamily="18" charset="0"/>
              </a:rPr>
              <a:t>Whitford</a:t>
            </a:r>
            <a:r>
              <a:rPr lang="en-US" sz="8000" b="1" dirty="0">
                <a:latin typeface="+mj-lt"/>
                <a:cs typeface="Times New Roman" panose="02020603050405020304" pitchFamily="18" charset="0"/>
              </a:rPr>
              <a:t> et al. (2019) - </a:t>
            </a:r>
            <a:r>
              <a:rPr lang="en-US" sz="8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examining the trend across different years </a:t>
            </a:r>
            <a:r>
              <a:rPr lang="en-US" sz="8000" dirty="0">
                <a:latin typeface="+mj-lt"/>
                <a:cs typeface="Times New Roman" panose="02020603050405020304" pitchFamily="18" charset="0"/>
              </a:rPr>
              <a:t>using CRDC data &amp; </a:t>
            </a:r>
            <a:r>
              <a:rPr lang="en-US" sz="8000" b="1" dirty="0">
                <a:latin typeface="+mj-lt"/>
                <a:cs typeface="Times New Roman" panose="02020603050405020304" pitchFamily="18" charset="0"/>
              </a:rPr>
              <a:t>impact of amended policies and laws' effectiveness.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8000" b="1" dirty="0">
                <a:latin typeface="+mj-lt"/>
                <a:cs typeface="Times New Roman" panose="02020603050405020304" pitchFamily="18" charset="0"/>
              </a:rPr>
              <a:t>Gage et al. (2021), </a:t>
            </a:r>
            <a:r>
              <a:rPr lang="en-US" sz="8000" dirty="0">
                <a:latin typeface="+mj-lt"/>
                <a:cs typeface="Times New Roman" panose="02020603050405020304" pitchFamily="18" charset="0"/>
              </a:rPr>
              <a:t>summed up that bullying has remained a pressing concern for </a:t>
            </a:r>
            <a:r>
              <a:rPr lang="en-US" sz="8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schools, educational stakeholders, and school-aged youth for decades</a:t>
            </a:r>
            <a:r>
              <a:rPr lang="en-US" sz="8000" dirty="0">
                <a:latin typeface="+mj-lt"/>
                <a:cs typeface="Times New Roman" panose="02020603050405020304" pitchFamily="18" charset="0"/>
              </a:rPr>
              <a:t>. </a:t>
            </a:r>
          </a:p>
          <a:p>
            <a:pPr lvl="1">
              <a:lnSpc>
                <a:spcPct val="150000"/>
              </a:lnSpc>
            </a:pPr>
            <a:r>
              <a:rPr lang="en-US" sz="72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Marginalized backgrounds </a:t>
            </a:r>
            <a:r>
              <a:rPr lang="en-US" sz="7200" dirty="0">
                <a:latin typeface="+mj-lt"/>
                <a:cs typeface="Times New Roman" panose="02020603050405020304" pitchFamily="18" charset="0"/>
              </a:rPr>
              <a:t>are at </a:t>
            </a:r>
            <a:r>
              <a:rPr lang="en-US" sz="72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escalated risk for bullying involvement</a:t>
            </a:r>
            <a:endParaRPr lang="en-US" sz="7200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7200" dirty="0">
                <a:latin typeface="+mj-lt"/>
                <a:cs typeface="Times New Roman" panose="02020603050405020304" pitchFamily="18" charset="0"/>
              </a:rPr>
              <a:t>They are </a:t>
            </a:r>
            <a:r>
              <a:rPr lang="en-US" sz="72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more likely to experience bullying </a:t>
            </a:r>
            <a:r>
              <a:rPr lang="en-US" sz="7200" dirty="0">
                <a:latin typeface="+mj-lt"/>
                <a:cs typeface="Times New Roman" panose="02020603050405020304" pitchFamily="18" charset="0"/>
              </a:rPr>
              <a:t>and </a:t>
            </a:r>
            <a:r>
              <a:rPr lang="en-US" sz="7200" b="1" dirty="0">
                <a:latin typeface="+mj-lt"/>
                <a:cs typeface="Times New Roman" panose="02020603050405020304" pitchFamily="18" charset="0"/>
              </a:rPr>
              <a:t>be disciplined </a:t>
            </a:r>
            <a:r>
              <a:rPr lang="en-US" sz="7200" dirty="0">
                <a:latin typeface="+mj-lt"/>
                <a:cs typeface="Times New Roman" panose="02020603050405020304" pitchFamily="18" charset="0"/>
              </a:rPr>
              <a:t>as a function of their disability, race or ethnicity, or gender.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364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2005</TotalTime>
  <Words>1390</Words>
  <Application>Microsoft Office PowerPoint</Application>
  <PresentationFormat>Widescreen</PresentationFormat>
  <Paragraphs>223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Aptos</vt:lpstr>
      <vt:lpstr>Aptos Narrow</vt:lpstr>
      <vt:lpstr>Arial</vt:lpstr>
      <vt:lpstr>Cambria Math</vt:lpstr>
      <vt:lpstr>Garamond</vt:lpstr>
      <vt:lpstr>Times New Roman</vt:lpstr>
      <vt:lpstr>Wingdings</vt:lpstr>
      <vt:lpstr>Organic</vt:lpstr>
      <vt:lpstr>Racial Bias-Based  Harassment or Bullying Trend in  Georgia’s Public Schools </vt:lpstr>
      <vt:lpstr>Federal laws on Bullying?</vt:lpstr>
      <vt:lpstr>State laws on Bullying in Georgia?</vt:lpstr>
      <vt:lpstr>Once bullying has been reported,</vt:lpstr>
      <vt:lpstr>Civil Rights Data Collection (CRDC) is a mandatory survey of all public schools</vt:lpstr>
      <vt:lpstr>School Climate</vt:lpstr>
      <vt:lpstr>CIVIL RIGHTS DATA COLLECTION (CRDC) DEFINITION</vt:lpstr>
      <vt:lpstr>Research Literature</vt:lpstr>
      <vt:lpstr>Research Literature</vt:lpstr>
      <vt:lpstr>  Research Gaps </vt:lpstr>
      <vt:lpstr>Methods</vt:lpstr>
      <vt:lpstr>R1. What is the trend in racial bias-based harassment or bullying in Georgia compared with U.S. public schools from 2013 to 2021?</vt:lpstr>
      <vt:lpstr>R1. What is the trend in racial bias-based harassment or bullying in Georgia compared with U.S. public schools from 2013 to 2021?</vt:lpstr>
      <vt:lpstr>R2. Do the rates of racial bias-based harassment or bullying in Georgia’s public schools differ among genders between 2013 and 2021?</vt:lpstr>
      <vt:lpstr>R3. How does the prevalence of racial bias-based harassment or bullying compared to the student enrollment trend in Georgia's Public Schools from 2013 to 2021?</vt:lpstr>
      <vt:lpstr>PowerPoint Presentation</vt:lpstr>
      <vt:lpstr>PowerPoint Presentation</vt:lpstr>
      <vt:lpstr>PowerPoint Presentation</vt:lpstr>
      <vt:lpstr>Recommendations</vt:lpstr>
      <vt:lpstr>Limitations Data not available - 2019</vt:lpstr>
      <vt:lpstr>Future Research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Sundaravadivelu, Dayanand</dc:creator>
  <cp:lastModifiedBy>Sundaravadivelu, Dayanand</cp:lastModifiedBy>
  <cp:revision>1</cp:revision>
  <dcterms:created xsi:type="dcterms:W3CDTF">2024-09-30T02:09:55Z</dcterms:created>
  <dcterms:modified xsi:type="dcterms:W3CDTF">2024-10-04T16:19:10Z</dcterms:modified>
</cp:coreProperties>
</file>