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3" r:id="rId3"/>
    <p:sldId id="257" r:id="rId4"/>
    <p:sldId id="258" r:id="rId5"/>
    <p:sldId id="267" r:id="rId6"/>
    <p:sldId id="259" r:id="rId7"/>
    <p:sldId id="260" r:id="rId8"/>
    <p:sldId id="262" r:id="rId9"/>
    <p:sldId id="263" r:id="rId10"/>
    <p:sldId id="264" r:id="rId11"/>
    <p:sldId id="269" r:id="rId12"/>
    <p:sldId id="270" r:id="rId13"/>
    <p:sldId id="271" r:id="rId14"/>
    <p:sldId id="265" r:id="rId15"/>
    <p:sldId id="266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2160" autoAdjust="0"/>
  </p:normalViewPr>
  <p:slideViewPr>
    <p:cSldViewPr snapToGrid="0">
      <p:cViewPr varScale="1">
        <p:scale>
          <a:sx n="72" d="100"/>
          <a:sy n="72" d="100"/>
        </p:scale>
        <p:origin x="76" y="43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32F1C4-CE23-4B17-8F24-BE6AC62B5DD2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5151AD3-56D0-4892-9CC3-0245E0F61F03}">
      <dgm:prSet phldrT="[Text]"/>
      <dgm:spPr/>
      <dgm:t>
        <a:bodyPr/>
        <a:lstStyle/>
        <a:p>
          <a:r>
            <a:rPr lang="en-US" dirty="0"/>
            <a:t>Controlled variables</a:t>
          </a:r>
        </a:p>
      </dgm:t>
    </dgm:pt>
    <dgm:pt modelId="{251E6184-4BAA-4DDB-A10B-FABA4B4EC6AC}" type="parTrans" cxnId="{B3DE65D2-24BB-4268-AA0A-53ADA4D0C0D3}">
      <dgm:prSet/>
      <dgm:spPr/>
      <dgm:t>
        <a:bodyPr/>
        <a:lstStyle/>
        <a:p>
          <a:endParaRPr lang="en-US"/>
        </a:p>
      </dgm:t>
    </dgm:pt>
    <dgm:pt modelId="{8D6B5241-E3C8-447A-AED6-C9C8EC5B134E}" type="sibTrans" cxnId="{B3DE65D2-24BB-4268-AA0A-53ADA4D0C0D3}">
      <dgm:prSet/>
      <dgm:spPr/>
      <dgm:t>
        <a:bodyPr/>
        <a:lstStyle/>
        <a:p>
          <a:endParaRPr lang="en-US"/>
        </a:p>
      </dgm:t>
    </dgm:pt>
    <dgm:pt modelId="{C8B9AACC-6090-4E93-B112-FEF419B2C8C0}">
      <dgm:prSet phldrT="[Text]"/>
      <dgm:spPr/>
      <dgm:t>
        <a:bodyPr/>
        <a:lstStyle/>
        <a:p>
          <a:r>
            <a:rPr lang="en-US" dirty="0"/>
            <a:t>Independent variables</a:t>
          </a:r>
        </a:p>
      </dgm:t>
    </dgm:pt>
    <dgm:pt modelId="{A7E617ED-9935-4663-8F3F-C5929E3D596D}" type="parTrans" cxnId="{0839064A-C0A4-4793-98C9-AD59CECDA429}">
      <dgm:prSet/>
      <dgm:spPr/>
      <dgm:t>
        <a:bodyPr/>
        <a:lstStyle/>
        <a:p>
          <a:endParaRPr lang="en-US"/>
        </a:p>
      </dgm:t>
    </dgm:pt>
    <dgm:pt modelId="{189DEA9E-C25E-4034-8501-E0959F0E50DA}" type="sibTrans" cxnId="{0839064A-C0A4-4793-98C9-AD59CECDA429}">
      <dgm:prSet/>
      <dgm:spPr/>
      <dgm:t>
        <a:bodyPr/>
        <a:lstStyle/>
        <a:p>
          <a:endParaRPr lang="en-US"/>
        </a:p>
      </dgm:t>
    </dgm:pt>
    <dgm:pt modelId="{C5E6BC8D-1A4E-42C8-8E2C-7EC17FC2E1D1}">
      <dgm:prSet phldrT="[Text]"/>
      <dgm:spPr/>
      <dgm:t>
        <a:bodyPr/>
        <a:lstStyle/>
        <a:p>
          <a:r>
            <a:rPr lang="en-US" dirty="0"/>
            <a:t>Dependent variable</a:t>
          </a:r>
        </a:p>
      </dgm:t>
    </dgm:pt>
    <dgm:pt modelId="{D540C9D5-0D0F-4ED0-A8C6-5122EF89E0B8}" type="parTrans" cxnId="{B8151A82-97B0-4A6B-96BC-6914694D949A}">
      <dgm:prSet/>
      <dgm:spPr/>
      <dgm:t>
        <a:bodyPr/>
        <a:lstStyle/>
        <a:p>
          <a:endParaRPr lang="en-US"/>
        </a:p>
      </dgm:t>
    </dgm:pt>
    <dgm:pt modelId="{3984F889-9155-4B34-8DCE-A8EECAF129A9}" type="sibTrans" cxnId="{B8151A82-97B0-4A6B-96BC-6914694D949A}">
      <dgm:prSet/>
      <dgm:spPr/>
      <dgm:t>
        <a:bodyPr/>
        <a:lstStyle/>
        <a:p>
          <a:endParaRPr lang="en-US"/>
        </a:p>
      </dgm:t>
    </dgm:pt>
    <dgm:pt modelId="{DD879645-BB58-407B-A47E-D1FA7C57DE19}">
      <dgm:prSet phldrT="[Text]"/>
      <dgm:spPr/>
      <dgm:t>
        <a:bodyPr/>
        <a:lstStyle/>
        <a:p>
          <a:r>
            <a:rPr lang="en-US" dirty="0"/>
            <a:t>Ceramic tiles</a:t>
          </a:r>
        </a:p>
      </dgm:t>
    </dgm:pt>
    <dgm:pt modelId="{DF9B7292-02E2-428F-9384-E2F91AD9145A}" type="parTrans" cxnId="{E0E559EE-F745-4296-9764-8F9C3499296E}">
      <dgm:prSet/>
      <dgm:spPr/>
      <dgm:t>
        <a:bodyPr/>
        <a:lstStyle/>
        <a:p>
          <a:endParaRPr lang="en-US"/>
        </a:p>
      </dgm:t>
    </dgm:pt>
    <dgm:pt modelId="{888118AD-0CFE-47C8-B0CF-5D705BEE4271}" type="sibTrans" cxnId="{E0E559EE-F745-4296-9764-8F9C3499296E}">
      <dgm:prSet/>
      <dgm:spPr/>
      <dgm:t>
        <a:bodyPr/>
        <a:lstStyle/>
        <a:p>
          <a:endParaRPr lang="en-US"/>
        </a:p>
      </dgm:t>
    </dgm:pt>
    <dgm:pt modelId="{C923180A-1F5E-4EDF-B1B4-BF296491DA39}">
      <dgm:prSet phldrT="[Text]"/>
      <dgm:spPr/>
      <dgm:t>
        <a:bodyPr/>
        <a:lstStyle/>
        <a:p>
          <a:r>
            <a:rPr lang="en-US" dirty="0"/>
            <a:t>Type of cleaner</a:t>
          </a:r>
        </a:p>
      </dgm:t>
    </dgm:pt>
    <dgm:pt modelId="{64CF54F0-ABE1-4118-8E0E-503764491476}" type="parTrans" cxnId="{BCE5DB3A-467D-498D-996F-34F511A90A5C}">
      <dgm:prSet/>
      <dgm:spPr/>
      <dgm:t>
        <a:bodyPr/>
        <a:lstStyle/>
        <a:p>
          <a:endParaRPr lang="en-US"/>
        </a:p>
      </dgm:t>
    </dgm:pt>
    <dgm:pt modelId="{EAFD4255-150B-483D-854A-FCFF3E1C3818}" type="sibTrans" cxnId="{BCE5DB3A-467D-498D-996F-34F511A90A5C}">
      <dgm:prSet/>
      <dgm:spPr/>
      <dgm:t>
        <a:bodyPr/>
        <a:lstStyle/>
        <a:p>
          <a:endParaRPr lang="en-US"/>
        </a:p>
      </dgm:t>
    </dgm:pt>
    <dgm:pt modelId="{09E2EDBB-FB3E-4B60-875C-23AF617F3985}">
      <dgm:prSet phldrT="[Text]"/>
      <dgm:spPr/>
      <dgm:t>
        <a:bodyPr/>
        <a:lstStyle/>
        <a:p>
          <a:r>
            <a:rPr lang="en-US" dirty="0"/>
            <a:t>How each bloodstain reacted to the Bluestar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® after each different cleaner on different days</a:t>
          </a:r>
          <a:endParaRPr lang="en-US" dirty="0"/>
        </a:p>
      </dgm:t>
    </dgm:pt>
    <dgm:pt modelId="{E5138E13-E922-4691-9380-87EA04CDF907}" type="parTrans" cxnId="{E4F42334-EB63-40DE-94BB-2D0F07F5D639}">
      <dgm:prSet/>
      <dgm:spPr/>
      <dgm:t>
        <a:bodyPr/>
        <a:lstStyle/>
        <a:p>
          <a:endParaRPr lang="en-US"/>
        </a:p>
      </dgm:t>
    </dgm:pt>
    <dgm:pt modelId="{12A8F3F2-3EA0-4A05-ADCA-5CBAB885E305}" type="sibTrans" cxnId="{E4F42334-EB63-40DE-94BB-2D0F07F5D639}">
      <dgm:prSet/>
      <dgm:spPr/>
      <dgm:t>
        <a:bodyPr/>
        <a:lstStyle/>
        <a:p>
          <a:endParaRPr lang="en-US"/>
        </a:p>
      </dgm:t>
    </dgm:pt>
    <dgm:pt modelId="{813824C4-4CD8-41D1-98B3-3E4F7C83BBEB}">
      <dgm:prSet phldrT="[Text]"/>
      <dgm:spPr/>
      <dgm:t>
        <a:bodyPr/>
        <a:lstStyle/>
        <a:p>
          <a:r>
            <a:rPr lang="en-US" dirty="0"/>
            <a:t>Kind of blood</a:t>
          </a:r>
        </a:p>
      </dgm:t>
    </dgm:pt>
    <dgm:pt modelId="{1646FB35-D867-4F7C-B9C4-6348C979395B}" type="parTrans" cxnId="{4F6AF2C4-5503-4B63-904E-DEFAE7273FD6}">
      <dgm:prSet/>
      <dgm:spPr/>
      <dgm:t>
        <a:bodyPr/>
        <a:lstStyle/>
        <a:p>
          <a:endParaRPr lang="en-US"/>
        </a:p>
      </dgm:t>
    </dgm:pt>
    <dgm:pt modelId="{01402907-7671-4E89-9198-592C0935B0D5}" type="sibTrans" cxnId="{4F6AF2C4-5503-4B63-904E-DEFAE7273FD6}">
      <dgm:prSet/>
      <dgm:spPr/>
      <dgm:t>
        <a:bodyPr/>
        <a:lstStyle/>
        <a:p>
          <a:endParaRPr lang="en-US"/>
        </a:p>
      </dgm:t>
    </dgm:pt>
    <dgm:pt modelId="{D0280DE0-882D-485A-B9B0-874E5D13E028}">
      <dgm:prSet phldrT="[Text]"/>
      <dgm:spPr/>
      <dgm:t>
        <a:bodyPr/>
        <a:lstStyle/>
        <a:p>
          <a:r>
            <a:rPr lang="en-US" dirty="0"/>
            <a:t>Amount of blood</a:t>
          </a:r>
        </a:p>
      </dgm:t>
    </dgm:pt>
    <dgm:pt modelId="{33AA1BB7-7A22-4164-98F7-795849D784A0}" type="parTrans" cxnId="{BBA71395-6077-4EC2-A080-5F5EA490EFF9}">
      <dgm:prSet/>
      <dgm:spPr/>
      <dgm:t>
        <a:bodyPr/>
        <a:lstStyle/>
        <a:p>
          <a:endParaRPr lang="en-US"/>
        </a:p>
      </dgm:t>
    </dgm:pt>
    <dgm:pt modelId="{D1A28EF8-7CB3-409F-A200-BD1BEE072C53}" type="sibTrans" cxnId="{BBA71395-6077-4EC2-A080-5F5EA490EFF9}">
      <dgm:prSet/>
      <dgm:spPr/>
      <dgm:t>
        <a:bodyPr/>
        <a:lstStyle/>
        <a:p>
          <a:endParaRPr lang="en-US"/>
        </a:p>
      </dgm:t>
    </dgm:pt>
    <dgm:pt modelId="{75F541BC-F990-43F3-913B-0AC7EBEEBE31}">
      <dgm:prSet phldrT="[Text]"/>
      <dgm:spPr/>
      <dgm:t>
        <a:bodyPr/>
        <a:lstStyle/>
        <a:p>
          <a:r>
            <a:rPr lang="en-US" dirty="0"/>
            <a:t>How many sprays of cleaner</a:t>
          </a:r>
        </a:p>
      </dgm:t>
    </dgm:pt>
    <dgm:pt modelId="{96B3A295-0C7E-4998-A47D-61DD7C19779F}" type="parTrans" cxnId="{49B36EBD-999D-4C79-B60E-64B239C98BA0}">
      <dgm:prSet/>
      <dgm:spPr/>
      <dgm:t>
        <a:bodyPr/>
        <a:lstStyle/>
        <a:p>
          <a:endParaRPr lang="en-US"/>
        </a:p>
      </dgm:t>
    </dgm:pt>
    <dgm:pt modelId="{CC345359-D697-4145-ADCC-51883C6C97B2}" type="sibTrans" cxnId="{49B36EBD-999D-4C79-B60E-64B239C98BA0}">
      <dgm:prSet/>
      <dgm:spPr/>
      <dgm:t>
        <a:bodyPr/>
        <a:lstStyle/>
        <a:p>
          <a:endParaRPr lang="en-US"/>
        </a:p>
      </dgm:t>
    </dgm:pt>
    <dgm:pt modelId="{DFF45A89-C605-4FB1-A55A-B3239FC9F50D}">
      <dgm:prSet phldrT="[Text]"/>
      <dgm:spPr/>
      <dgm:t>
        <a:bodyPr/>
        <a:lstStyle/>
        <a:p>
          <a:r>
            <a:rPr lang="en-US" dirty="0"/>
            <a:t>Amount of time passed between blood application and cleaning</a:t>
          </a:r>
        </a:p>
      </dgm:t>
    </dgm:pt>
    <dgm:pt modelId="{4916E588-E47B-4B20-AA63-39614ABE9E4C}" type="parTrans" cxnId="{5267B605-89C1-4029-BB8C-E35DF7680C8F}">
      <dgm:prSet/>
      <dgm:spPr/>
      <dgm:t>
        <a:bodyPr/>
        <a:lstStyle/>
        <a:p>
          <a:endParaRPr lang="en-US"/>
        </a:p>
      </dgm:t>
    </dgm:pt>
    <dgm:pt modelId="{88A6525B-B7C7-4BE5-80CF-CABEC2677DA5}" type="sibTrans" cxnId="{5267B605-89C1-4029-BB8C-E35DF7680C8F}">
      <dgm:prSet/>
      <dgm:spPr/>
      <dgm:t>
        <a:bodyPr/>
        <a:lstStyle/>
        <a:p>
          <a:endParaRPr lang="en-US"/>
        </a:p>
      </dgm:t>
    </dgm:pt>
    <dgm:pt modelId="{D87BED67-81A6-4D17-8D17-E76427E1E33B}" type="pres">
      <dgm:prSet presAssocID="{C032F1C4-CE23-4B17-8F24-BE6AC62B5DD2}" presName="Name0" presStyleCnt="0">
        <dgm:presLayoutVars>
          <dgm:dir/>
          <dgm:animLvl val="lvl"/>
          <dgm:resizeHandles val="exact"/>
        </dgm:presLayoutVars>
      </dgm:prSet>
      <dgm:spPr/>
    </dgm:pt>
    <dgm:pt modelId="{3B4AE95A-9591-421D-A73D-8C752F096023}" type="pres">
      <dgm:prSet presAssocID="{75151AD3-56D0-4892-9CC3-0245E0F61F03}" presName="composite" presStyleCnt="0"/>
      <dgm:spPr/>
    </dgm:pt>
    <dgm:pt modelId="{BD651282-0938-422C-9E95-11E748D01F8C}" type="pres">
      <dgm:prSet presAssocID="{75151AD3-56D0-4892-9CC3-0245E0F61F0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B31B566-F93C-4932-9C27-2AC260B106B4}" type="pres">
      <dgm:prSet presAssocID="{75151AD3-56D0-4892-9CC3-0245E0F61F03}" presName="desTx" presStyleLbl="alignAccFollowNode1" presStyleIdx="0" presStyleCnt="3">
        <dgm:presLayoutVars>
          <dgm:bulletEnabled val="1"/>
        </dgm:presLayoutVars>
      </dgm:prSet>
      <dgm:spPr/>
    </dgm:pt>
    <dgm:pt modelId="{B63729D6-F3DB-48E7-93F1-D6F50BEF5888}" type="pres">
      <dgm:prSet presAssocID="{8D6B5241-E3C8-447A-AED6-C9C8EC5B134E}" presName="space" presStyleCnt="0"/>
      <dgm:spPr/>
    </dgm:pt>
    <dgm:pt modelId="{72AAB9C0-3B52-40E5-B9E7-00904F9DBA3A}" type="pres">
      <dgm:prSet presAssocID="{C8B9AACC-6090-4E93-B112-FEF419B2C8C0}" presName="composite" presStyleCnt="0"/>
      <dgm:spPr/>
    </dgm:pt>
    <dgm:pt modelId="{7C161E6A-A933-4F26-AC69-DB5355D2DFE6}" type="pres">
      <dgm:prSet presAssocID="{C8B9AACC-6090-4E93-B112-FEF419B2C8C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71D68AB-B350-4D5C-AB6A-ABC40C2D8986}" type="pres">
      <dgm:prSet presAssocID="{C8B9AACC-6090-4E93-B112-FEF419B2C8C0}" presName="desTx" presStyleLbl="alignAccFollowNode1" presStyleIdx="1" presStyleCnt="3">
        <dgm:presLayoutVars>
          <dgm:bulletEnabled val="1"/>
        </dgm:presLayoutVars>
      </dgm:prSet>
      <dgm:spPr/>
    </dgm:pt>
    <dgm:pt modelId="{F7B218AC-2FBD-4F6D-AFE8-3263399BC2F7}" type="pres">
      <dgm:prSet presAssocID="{189DEA9E-C25E-4034-8501-E0959F0E50DA}" presName="space" presStyleCnt="0"/>
      <dgm:spPr/>
    </dgm:pt>
    <dgm:pt modelId="{F7101213-BF46-4FD5-9C2C-E1DDF6F4C64B}" type="pres">
      <dgm:prSet presAssocID="{C5E6BC8D-1A4E-42C8-8E2C-7EC17FC2E1D1}" presName="composite" presStyleCnt="0"/>
      <dgm:spPr/>
    </dgm:pt>
    <dgm:pt modelId="{98493B2B-A905-429A-BAEF-6EBFD0668D83}" type="pres">
      <dgm:prSet presAssocID="{C5E6BC8D-1A4E-42C8-8E2C-7EC17FC2E1D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75AD089-2E66-469E-88C2-DFFE8330212E}" type="pres">
      <dgm:prSet presAssocID="{C5E6BC8D-1A4E-42C8-8E2C-7EC17FC2E1D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267B605-89C1-4029-BB8C-E35DF7680C8F}" srcId="{C8B9AACC-6090-4E93-B112-FEF419B2C8C0}" destId="{DFF45A89-C605-4FB1-A55A-B3239FC9F50D}" srcOrd="1" destOrd="0" parTransId="{4916E588-E47B-4B20-AA63-39614ABE9E4C}" sibTransId="{88A6525B-B7C7-4BE5-80CF-CABEC2677DA5}"/>
    <dgm:cxn modelId="{CE79091C-2D2A-47EE-AD87-58A960527D24}" type="presOf" srcId="{DFF45A89-C605-4FB1-A55A-B3239FC9F50D}" destId="{571D68AB-B350-4D5C-AB6A-ABC40C2D8986}" srcOrd="0" destOrd="1" presId="urn:microsoft.com/office/officeart/2005/8/layout/hList1"/>
    <dgm:cxn modelId="{E4F42334-EB63-40DE-94BB-2D0F07F5D639}" srcId="{C5E6BC8D-1A4E-42C8-8E2C-7EC17FC2E1D1}" destId="{09E2EDBB-FB3E-4B60-875C-23AF617F3985}" srcOrd="0" destOrd="0" parTransId="{E5138E13-E922-4691-9380-87EA04CDF907}" sibTransId="{12A8F3F2-3EA0-4A05-ADCA-5CBAB885E305}"/>
    <dgm:cxn modelId="{4F8C6138-289F-4844-9D6B-F8511B13ED2F}" type="presOf" srcId="{75151AD3-56D0-4892-9CC3-0245E0F61F03}" destId="{BD651282-0938-422C-9E95-11E748D01F8C}" srcOrd="0" destOrd="0" presId="urn:microsoft.com/office/officeart/2005/8/layout/hList1"/>
    <dgm:cxn modelId="{BCE5DB3A-467D-498D-996F-34F511A90A5C}" srcId="{C8B9AACC-6090-4E93-B112-FEF419B2C8C0}" destId="{C923180A-1F5E-4EDF-B1B4-BF296491DA39}" srcOrd="0" destOrd="0" parTransId="{64CF54F0-ABE1-4118-8E0E-503764491476}" sibTransId="{EAFD4255-150B-483D-854A-FCFF3E1C3818}"/>
    <dgm:cxn modelId="{DB6C073C-8D0D-468E-A740-B7FD6B4B106D}" type="presOf" srcId="{C8B9AACC-6090-4E93-B112-FEF419B2C8C0}" destId="{7C161E6A-A933-4F26-AC69-DB5355D2DFE6}" srcOrd="0" destOrd="0" presId="urn:microsoft.com/office/officeart/2005/8/layout/hList1"/>
    <dgm:cxn modelId="{E8D81469-988D-45B3-B9EA-2D2573365D3C}" type="presOf" srcId="{DD879645-BB58-407B-A47E-D1FA7C57DE19}" destId="{9B31B566-F93C-4932-9C27-2AC260B106B4}" srcOrd="0" destOrd="0" presId="urn:microsoft.com/office/officeart/2005/8/layout/hList1"/>
    <dgm:cxn modelId="{0839064A-C0A4-4793-98C9-AD59CECDA429}" srcId="{C032F1C4-CE23-4B17-8F24-BE6AC62B5DD2}" destId="{C8B9AACC-6090-4E93-B112-FEF419B2C8C0}" srcOrd="1" destOrd="0" parTransId="{A7E617ED-9935-4663-8F3F-C5929E3D596D}" sibTransId="{189DEA9E-C25E-4034-8501-E0959F0E50DA}"/>
    <dgm:cxn modelId="{42EDCF7D-5CED-486C-8AB8-7EABDAEFC0A8}" type="presOf" srcId="{75F541BC-F990-43F3-913B-0AC7EBEEBE31}" destId="{9B31B566-F93C-4932-9C27-2AC260B106B4}" srcOrd="0" destOrd="3" presId="urn:microsoft.com/office/officeart/2005/8/layout/hList1"/>
    <dgm:cxn modelId="{B8151A82-97B0-4A6B-96BC-6914694D949A}" srcId="{C032F1C4-CE23-4B17-8F24-BE6AC62B5DD2}" destId="{C5E6BC8D-1A4E-42C8-8E2C-7EC17FC2E1D1}" srcOrd="2" destOrd="0" parTransId="{D540C9D5-0D0F-4ED0-A8C6-5122EF89E0B8}" sibTransId="{3984F889-9155-4B34-8DCE-A8EECAF129A9}"/>
    <dgm:cxn modelId="{B8174991-E4AE-46DC-A466-9F58D5D4933E}" type="presOf" srcId="{813824C4-4CD8-41D1-98B3-3E4F7C83BBEB}" destId="{9B31B566-F93C-4932-9C27-2AC260B106B4}" srcOrd="0" destOrd="1" presId="urn:microsoft.com/office/officeart/2005/8/layout/hList1"/>
    <dgm:cxn modelId="{21447794-36EF-4D5D-B30A-43DFDAD44097}" type="presOf" srcId="{09E2EDBB-FB3E-4B60-875C-23AF617F3985}" destId="{875AD089-2E66-469E-88C2-DFFE8330212E}" srcOrd="0" destOrd="0" presId="urn:microsoft.com/office/officeart/2005/8/layout/hList1"/>
    <dgm:cxn modelId="{BBA71395-6077-4EC2-A080-5F5EA490EFF9}" srcId="{75151AD3-56D0-4892-9CC3-0245E0F61F03}" destId="{D0280DE0-882D-485A-B9B0-874E5D13E028}" srcOrd="2" destOrd="0" parTransId="{33AA1BB7-7A22-4164-98F7-795849D784A0}" sibTransId="{D1A28EF8-7CB3-409F-A200-BD1BEE072C53}"/>
    <dgm:cxn modelId="{A5C771A8-5982-496C-8BB1-DD6AA42FC231}" type="presOf" srcId="{C5E6BC8D-1A4E-42C8-8E2C-7EC17FC2E1D1}" destId="{98493B2B-A905-429A-BAEF-6EBFD0668D83}" srcOrd="0" destOrd="0" presId="urn:microsoft.com/office/officeart/2005/8/layout/hList1"/>
    <dgm:cxn modelId="{49B36EBD-999D-4C79-B60E-64B239C98BA0}" srcId="{75151AD3-56D0-4892-9CC3-0245E0F61F03}" destId="{75F541BC-F990-43F3-913B-0AC7EBEEBE31}" srcOrd="3" destOrd="0" parTransId="{96B3A295-0C7E-4998-A47D-61DD7C19779F}" sibTransId="{CC345359-D697-4145-ADCC-51883C6C97B2}"/>
    <dgm:cxn modelId="{4F6AF2C4-5503-4B63-904E-DEFAE7273FD6}" srcId="{75151AD3-56D0-4892-9CC3-0245E0F61F03}" destId="{813824C4-4CD8-41D1-98B3-3E4F7C83BBEB}" srcOrd="1" destOrd="0" parTransId="{1646FB35-D867-4F7C-B9C4-6348C979395B}" sibTransId="{01402907-7671-4E89-9198-592C0935B0D5}"/>
    <dgm:cxn modelId="{B3DE65D2-24BB-4268-AA0A-53ADA4D0C0D3}" srcId="{C032F1C4-CE23-4B17-8F24-BE6AC62B5DD2}" destId="{75151AD3-56D0-4892-9CC3-0245E0F61F03}" srcOrd="0" destOrd="0" parTransId="{251E6184-4BAA-4DDB-A10B-FABA4B4EC6AC}" sibTransId="{8D6B5241-E3C8-447A-AED6-C9C8EC5B134E}"/>
    <dgm:cxn modelId="{E0E559EE-F745-4296-9764-8F9C3499296E}" srcId="{75151AD3-56D0-4892-9CC3-0245E0F61F03}" destId="{DD879645-BB58-407B-A47E-D1FA7C57DE19}" srcOrd="0" destOrd="0" parTransId="{DF9B7292-02E2-428F-9384-E2F91AD9145A}" sibTransId="{888118AD-0CFE-47C8-B0CF-5D705BEE4271}"/>
    <dgm:cxn modelId="{0647B5F4-FEE2-41D2-9E58-740358B717DF}" type="presOf" srcId="{C923180A-1F5E-4EDF-B1B4-BF296491DA39}" destId="{571D68AB-B350-4D5C-AB6A-ABC40C2D8986}" srcOrd="0" destOrd="0" presId="urn:microsoft.com/office/officeart/2005/8/layout/hList1"/>
    <dgm:cxn modelId="{3E078CF6-D3F3-42F4-A9BF-35B86C8F5DBF}" type="presOf" srcId="{D0280DE0-882D-485A-B9B0-874E5D13E028}" destId="{9B31B566-F93C-4932-9C27-2AC260B106B4}" srcOrd="0" destOrd="2" presId="urn:microsoft.com/office/officeart/2005/8/layout/hList1"/>
    <dgm:cxn modelId="{C55140F9-8FB7-4843-9C39-528F8955E8FA}" type="presOf" srcId="{C032F1C4-CE23-4B17-8F24-BE6AC62B5DD2}" destId="{D87BED67-81A6-4D17-8D17-E76427E1E33B}" srcOrd="0" destOrd="0" presId="urn:microsoft.com/office/officeart/2005/8/layout/hList1"/>
    <dgm:cxn modelId="{5E7078FF-97A7-4EB6-B52A-ACD4A31A25A0}" type="presParOf" srcId="{D87BED67-81A6-4D17-8D17-E76427E1E33B}" destId="{3B4AE95A-9591-421D-A73D-8C752F096023}" srcOrd="0" destOrd="0" presId="urn:microsoft.com/office/officeart/2005/8/layout/hList1"/>
    <dgm:cxn modelId="{9F59A703-76C9-443D-A26E-FAEED66106A5}" type="presParOf" srcId="{3B4AE95A-9591-421D-A73D-8C752F096023}" destId="{BD651282-0938-422C-9E95-11E748D01F8C}" srcOrd="0" destOrd="0" presId="urn:microsoft.com/office/officeart/2005/8/layout/hList1"/>
    <dgm:cxn modelId="{1F3959CC-D909-404B-BBEF-6A5BFF78C7A3}" type="presParOf" srcId="{3B4AE95A-9591-421D-A73D-8C752F096023}" destId="{9B31B566-F93C-4932-9C27-2AC260B106B4}" srcOrd="1" destOrd="0" presId="urn:microsoft.com/office/officeart/2005/8/layout/hList1"/>
    <dgm:cxn modelId="{DB58917B-E84A-474C-82AB-B3C34E669197}" type="presParOf" srcId="{D87BED67-81A6-4D17-8D17-E76427E1E33B}" destId="{B63729D6-F3DB-48E7-93F1-D6F50BEF5888}" srcOrd="1" destOrd="0" presId="urn:microsoft.com/office/officeart/2005/8/layout/hList1"/>
    <dgm:cxn modelId="{A180CD1F-411F-4C0C-8DD7-40A6C2B37183}" type="presParOf" srcId="{D87BED67-81A6-4D17-8D17-E76427E1E33B}" destId="{72AAB9C0-3B52-40E5-B9E7-00904F9DBA3A}" srcOrd="2" destOrd="0" presId="urn:microsoft.com/office/officeart/2005/8/layout/hList1"/>
    <dgm:cxn modelId="{37054B85-70F2-4FD3-8C28-C42E1266C8F8}" type="presParOf" srcId="{72AAB9C0-3B52-40E5-B9E7-00904F9DBA3A}" destId="{7C161E6A-A933-4F26-AC69-DB5355D2DFE6}" srcOrd="0" destOrd="0" presId="urn:microsoft.com/office/officeart/2005/8/layout/hList1"/>
    <dgm:cxn modelId="{FE7042FB-E3F8-4E9F-935A-070A1DB699A6}" type="presParOf" srcId="{72AAB9C0-3B52-40E5-B9E7-00904F9DBA3A}" destId="{571D68AB-B350-4D5C-AB6A-ABC40C2D8986}" srcOrd="1" destOrd="0" presId="urn:microsoft.com/office/officeart/2005/8/layout/hList1"/>
    <dgm:cxn modelId="{C05129FA-33ED-4D75-BF08-EA2D7D48B940}" type="presParOf" srcId="{D87BED67-81A6-4D17-8D17-E76427E1E33B}" destId="{F7B218AC-2FBD-4F6D-AFE8-3263399BC2F7}" srcOrd="3" destOrd="0" presId="urn:microsoft.com/office/officeart/2005/8/layout/hList1"/>
    <dgm:cxn modelId="{AAF39F93-40D7-4424-B34B-8112AE05C4D6}" type="presParOf" srcId="{D87BED67-81A6-4D17-8D17-E76427E1E33B}" destId="{F7101213-BF46-4FD5-9C2C-E1DDF6F4C64B}" srcOrd="4" destOrd="0" presId="urn:microsoft.com/office/officeart/2005/8/layout/hList1"/>
    <dgm:cxn modelId="{EDA28480-5457-4CEA-BE02-0F3D128ECD3A}" type="presParOf" srcId="{F7101213-BF46-4FD5-9C2C-E1DDF6F4C64B}" destId="{98493B2B-A905-429A-BAEF-6EBFD0668D83}" srcOrd="0" destOrd="0" presId="urn:microsoft.com/office/officeart/2005/8/layout/hList1"/>
    <dgm:cxn modelId="{7FB0305B-BE26-4F8B-8BD0-E3315A818859}" type="presParOf" srcId="{F7101213-BF46-4FD5-9C2C-E1DDF6F4C64B}" destId="{875AD089-2E66-469E-88C2-DFFE8330212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DE50C9-6A62-45AC-AF42-A90DC46A3209}" type="doc">
      <dgm:prSet loTypeId="urn:microsoft.com/office/officeart/2005/8/layout/process3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F712884-449D-4DB5-9953-28B7C76B95EA}">
      <dgm:prSet phldrT="[Text]"/>
      <dgm:spPr/>
      <dgm:t>
        <a:bodyPr/>
        <a:lstStyle/>
        <a:p>
          <a:r>
            <a:rPr lang="en-US" dirty="0"/>
            <a:t>Step 1</a:t>
          </a:r>
        </a:p>
      </dgm:t>
    </dgm:pt>
    <dgm:pt modelId="{959B81DB-0329-4043-A334-D05EB5160B66}" type="parTrans" cxnId="{5BBBD0A9-97DA-480E-AD44-1947C76CE5E6}">
      <dgm:prSet/>
      <dgm:spPr/>
      <dgm:t>
        <a:bodyPr/>
        <a:lstStyle/>
        <a:p>
          <a:endParaRPr lang="en-US"/>
        </a:p>
      </dgm:t>
    </dgm:pt>
    <dgm:pt modelId="{EB5FE175-6B6D-4195-A86F-6DFA96778160}" type="sibTrans" cxnId="{5BBBD0A9-97DA-480E-AD44-1947C76CE5E6}">
      <dgm:prSet/>
      <dgm:spPr/>
      <dgm:t>
        <a:bodyPr/>
        <a:lstStyle/>
        <a:p>
          <a:endParaRPr lang="en-US"/>
        </a:p>
      </dgm:t>
    </dgm:pt>
    <dgm:pt modelId="{3C06DC45-D510-48CC-B9DC-C19564791119}">
      <dgm:prSet phldrT="[Text]"/>
      <dgm:spPr/>
      <dgm:t>
        <a:bodyPr/>
        <a:lstStyle/>
        <a:p>
          <a:r>
            <a:rPr lang="en-US" dirty="0"/>
            <a:t>Create the bloodstain once on each section of every tile and allow them to dry.</a:t>
          </a:r>
        </a:p>
      </dgm:t>
    </dgm:pt>
    <dgm:pt modelId="{65F5C7C6-EB25-442A-AB0B-B47F97609474}" type="parTrans" cxnId="{55246683-0A80-455D-B6B5-2B2736293CF2}">
      <dgm:prSet/>
      <dgm:spPr/>
      <dgm:t>
        <a:bodyPr/>
        <a:lstStyle/>
        <a:p>
          <a:endParaRPr lang="en-US"/>
        </a:p>
      </dgm:t>
    </dgm:pt>
    <dgm:pt modelId="{D1AB7263-DC38-4830-9C45-C1403EA8E20B}" type="sibTrans" cxnId="{55246683-0A80-455D-B6B5-2B2736293CF2}">
      <dgm:prSet/>
      <dgm:spPr/>
      <dgm:t>
        <a:bodyPr/>
        <a:lstStyle/>
        <a:p>
          <a:endParaRPr lang="en-US"/>
        </a:p>
      </dgm:t>
    </dgm:pt>
    <dgm:pt modelId="{981C2CD8-7E8A-4682-8B5A-A510268B34AC}">
      <dgm:prSet phldrT="[Text]"/>
      <dgm:spPr/>
      <dgm:t>
        <a:bodyPr/>
        <a:lstStyle/>
        <a:p>
          <a:r>
            <a:rPr lang="en-US" dirty="0"/>
            <a:t>Step 2</a:t>
          </a:r>
        </a:p>
      </dgm:t>
    </dgm:pt>
    <dgm:pt modelId="{1185AE54-EDEE-4D55-93F6-F7D354ED7C11}" type="parTrans" cxnId="{D95BF8C4-EEA0-4AAE-8693-AFAC7500B286}">
      <dgm:prSet/>
      <dgm:spPr/>
      <dgm:t>
        <a:bodyPr/>
        <a:lstStyle/>
        <a:p>
          <a:endParaRPr lang="en-US"/>
        </a:p>
      </dgm:t>
    </dgm:pt>
    <dgm:pt modelId="{D7467A3A-2B78-4CDD-91C9-D96452997227}" type="sibTrans" cxnId="{D95BF8C4-EEA0-4AAE-8693-AFAC7500B286}">
      <dgm:prSet/>
      <dgm:spPr/>
      <dgm:t>
        <a:bodyPr/>
        <a:lstStyle/>
        <a:p>
          <a:endParaRPr lang="en-US"/>
        </a:p>
      </dgm:t>
    </dgm:pt>
    <dgm:pt modelId="{CF1FE966-0BB0-47ED-84B3-EC7AB055925F}">
      <dgm:prSet phldrT="[Text]"/>
      <dgm:spPr/>
      <dgm:t>
        <a:bodyPr/>
        <a:lstStyle/>
        <a:p>
          <a:r>
            <a:rPr lang="en-US" dirty="0"/>
            <a:t>Use each cleaner to clean their respective section</a:t>
          </a:r>
        </a:p>
      </dgm:t>
    </dgm:pt>
    <dgm:pt modelId="{FB956851-3BB2-4FF1-A9D6-4692FA0EFDCA}" type="parTrans" cxnId="{7A81218D-5146-40F9-9731-5BD21503537E}">
      <dgm:prSet/>
      <dgm:spPr/>
      <dgm:t>
        <a:bodyPr/>
        <a:lstStyle/>
        <a:p>
          <a:endParaRPr lang="en-US"/>
        </a:p>
      </dgm:t>
    </dgm:pt>
    <dgm:pt modelId="{831C3CE2-0F23-433C-85CA-9D194AAC5E20}" type="sibTrans" cxnId="{7A81218D-5146-40F9-9731-5BD21503537E}">
      <dgm:prSet/>
      <dgm:spPr/>
      <dgm:t>
        <a:bodyPr/>
        <a:lstStyle/>
        <a:p>
          <a:endParaRPr lang="en-US"/>
        </a:p>
      </dgm:t>
    </dgm:pt>
    <dgm:pt modelId="{DC2DF88C-35A0-4E30-A3E4-E002DC34F521}">
      <dgm:prSet phldrT="[Text]"/>
      <dgm:spPr/>
      <dgm:t>
        <a:bodyPr/>
        <a:lstStyle/>
        <a:p>
          <a:r>
            <a:rPr lang="en-US" dirty="0"/>
            <a:t>Step 3</a:t>
          </a:r>
        </a:p>
      </dgm:t>
    </dgm:pt>
    <dgm:pt modelId="{9BB88C43-2261-4EC7-A70D-463964685938}" type="parTrans" cxnId="{63D5015B-3865-4A4B-AEB1-FBEF0DE71B9A}">
      <dgm:prSet/>
      <dgm:spPr/>
      <dgm:t>
        <a:bodyPr/>
        <a:lstStyle/>
        <a:p>
          <a:endParaRPr lang="en-US"/>
        </a:p>
      </dgm:t>
    </dgm:pt>
    <dgm:pt modelId="{4DFC88DE-E0F0-4976-9B83-58EADA7CE300}" type="sibTrans" cxnId="{63D5015B-3865-4A4B-AEB1-FBEF0DE71B9A}">
      <dgm:prSet/>
      <dgm:spPr/>
      <dgm:t>
        <a:bodyPr/>
        <a:lstStyle/>
        <a:p>
          <a:endParaRPr lang="en-US"/>
        </a:p>
      </dgm:t>
    </dgm:pt>
    <dgm:pt modelId="{DF9FD532-8B13-446E-B6A3-59BDF574BCA8}">
      <dgm:prSet phldrT="[Text]"/>
      <dgm:spPr/>
      <dgm:t>
        <a:bodyPr/>
        <a:lstStyle/>
        <a:p>
          <a:r>
            <a:rPr lang="en-US" dirty="0"/>
            <a:t>Use the Bluestar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® after to detect blood residue.</a:t>
          </a:r>
          <a:endParaRPr lang="en-US" dirty="0"/>
        </a:p>
      </dgm:t>
    </dgm:pt>
    <dgm:pt modelId="{3A79FA23-5F3F-4F7D-B4AC-A9C282166E18}" type="parTrans" cxnId="{D998B319-C072-4BF0-B5CB-2075DB30B691}">
      <dgm:prSet/>
      <dgm:spPr/>
      <dgm:t>
        <a:bodyPr/>
        <a:lstStyle/>
        <a:p>
          <a:endParaRPr lang="en-US"/>
        </a:p>
      </dgm:t>
    </dgm:pt>
    <dgm:pt modelId="{31B32A6E-6E91-4EAA-96F6-92A0035B120A}" type="sibTrans" cxnId="{D998B319-C072-4BF0-B5CB-2075DB30B691}">
      <dgm:prSet/>
      <dgm:spPr/>
      <dgm:t>
        <a:bodyPr/>
        <a:lstStyle/>
        <a:p>
          <a:endParaRPr lang="en-US"/>
        </a:p>
      </dgm:t>
    </dgm:pt>
    <dgm:pt modelId="{F5961DD5-682B-4D21-A827-30C64679BB5F}">
      <dgm:prSet phldrT="[Text]"/>
      <dgm:spPr/>
      <dgm:t>
        <a:bodyPr/>
        <a:lstStyle/>
        <a:p>
          <a:r>
            <a:rPr lang="en-US" dirty="0"/>
            <a:t>Step 4</a:t>
          </a:r>
        </a:p>
      </dgm:t>
    </dgm:pt>
    <dgm:pt modelId="{75D73089-01C8-4BC0-90ED-CA9D1B8E3ADF}" type="parTrans" cxnId="{73708078-FDBA-43F4-96AB-FB14C4C2602F}">
      <dgm:prSet/>
      <dgm:spPr/>
      <dgm:t>
        <a:bodyPr/>
        <a:lstStyle/>
        <a:p>
          <a:endParaRPr lang="en-US"/>
        </a:p>
      </dgm:t>
    </dgm:pt>
    <dgm:pt modelId="{CA7ED3B0-10D1-4E2F-8BA0-8D58C22A94D0}" type="sibTrans" cxnId="{73708078-FDBA-43F4-96AB-FB14C4C2602F}">
      <dgm:prSet/>
      <dgm:spPr/>
      <dgm:t>
        <a:bodyPr/>
        <a:lstStyle/>
        <a:p>
          <a:endParaRPr lang="en-US"/>
        </a:p>
      </dgm:t>
    </dgm:pt>
    <dgm:pt modelId="{72DB7378-4256-4528-8672-DEEF82828E57}">
      <dgm:prSet phldrT="[Text]"/>
      <dgm:spPr/>
      <dgm:t>
        <a:bodyPr/>
        <a:lstStyle/>
        <a:p>
          <a:r>
            <a:rPr lang="en-US" dirty="0"/>
            <a:t>Repeat for each tile on each expected day and record results.</a:t>
          </a:r>
        </a:p>
      </dgm:t>
    </dgm:pt>
    <dgm:pt modelId="{97CEFC59-E261-4652-BC13-D71B45B5EC50}" type="parTrans" cxnId="{2A4D48E1-6639-4AC8-ABBF-C8A0D045AFB7}">
      <dgm:prSet/>
      <dgm:spPr/>
      <dgm:t>
        <a:bodyPr/>
        <a:lstStyle/>
        <a:p>
          <a:endParaRPr lang="en-US"/>
        </a:p>
      </dgm:t>
    </dgm:pt>
    <dgm:pt modelId="{D0054105-F7A3-4CAE-89E2-0979360A932C}" type="sibTrans" cxnId="{2A4D48E1-6639-4AC8-ABBF-C8A0D045AFB7}">
      <dgm:prSet/>
      <dgm:spPr/>
      <dgm:t>
        <a:bodyPr/>
        <a:lstStyle/>
        <a:p>
          <a:endParaRPr lang="en-US"/>
        </a:p>
      </dgm:t>
    </dgm:pt>
    <dgm:pt modelId="{FDB6D5C0-0ED5-4B9D-9E48-126ED2C433C3}" type="pres">
      <dgm:prSet presAssocID="{CADE50C9-6A62-45AC-AF42-A90DC46A3209}" presName="linearFlow" presStyleCnt="0">
        <dgm:presLayoutVars>
          <dgm:dir/>
          <dgm:animLvl val="lvl"/>
          <dgm:resizeHandles val="exact"/>
        </dgm:presLayoutVars>
      </dgm:prSet>
      <dgm:spPr/>
    </dgm:pt>
    <dgm:pt modelId="{CFDB6B04-AAD5-42A2-8A40-C0EC4077F01E}" type="pres">
      <dgm:prSet presAssocID="{5F712884-449D-4DB5-9953-28B7C76B95EA}" presName="composite" presStyleCnt="0"/>
      <dgm:spPr/>
    </dgm:pt>
    <dgm:pt modelId="{EF3A946E-96B3-4628-91EB-8B0A2A37DDB1}" type="pres">
      <dgm:prSet presAssocID="{5F712884-449D-4DB5-9953-28B7C76B95EA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252839F-D941-4E3B-BA68-AC653DAEAE4C}" type="pres">
      <dgm:prSet presAssocID="{5F712884-449D-4DB5-9953-28B7C76B95EA}" presName="parSh" presStyleLbl="node1" presStyleIdx="0" presStyleCnt="4"/>
      <dgm:spPr/>
    </dgm:pt>
    <dgm:pt modelId="{9AFA4903-C1AC-4872-B8FC-33B461DA35FC}" type="pres">
      <dgm:prSet presAssocID="{5F712884-449D-4DB5-9953-28B7C76B95EA}" presName="desTx" presStyleLbl="fgAcc1" presStyleIdx="0" presStyleCnt="4">
        <dgm:presLayoutVars>
          <dgm:bulletEnabled val="1"/>
        </dgm:presLayoutVars>
      </dgm:prSet>
      <dgm:spPr/>
    </dgm:pt>
    <dgm:pt modelId="{B4B2D37A-6F50-4E0F-B305-9EB4D512D773}" type="pres">
      <dgm:prSet presAssocID="{EB5FE175-6B6D-4195-A86F-6DFA96778160}" presName="sibTrans" presStyleLbl="sibTrans2D1" presStyleIdx="0" presStyleCnt="3"/>
      <dgm:spPr/>
    </dgm:pt>
    <dgm:pt modelId="{ADE18D45-E3E4-4C40-8D6C-3AC62ACE8299}" type="pres">
      <dgm:prSet presAssocID="{EB5FE175-6B6D-4195-A86F-6DFA96778160}" presName="connTx" presStyleLbl="sibTrans2D1" presStyleIdx="0" presStyleCnt="3"/>
      <dgm:spPr/>
    </dgm:pt>
    <dgm:pt modelId="{4D30E82E-B1D1-4836-AA5D-2AD3F6A52082}" type="pres">
      <dgm:prSet presAssocID="{981C2CD8-7E8A-4682-8B5A-A510268B34AC}" presName="composite" presStyleCnt="0"/>
      <dgm:spPr/>
    </dgm:pt>
    <dgm:pt modelId="{C084451C-3DBC-48CF-A871-B521FE90830A}" type="pres">
      <dgm:prSet presAssocID="{981C2CD8-7E8A-4682-8B5A-A510268B34AC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29D4F23-83F6-4C7C-9B29-72BF90EFE2CC}" type="pres">
      <dgm:prSet presAssocID="{981C2CD8-7E8A-4682-8B5A-A510268B34AC}" presName="parSh" presStyleLbl="node1" presStyleIdx="1" presStyleCnt="4"/>
      <dgm:spPr/>
    </dgm:pt>
    <dgm:pt modelId="{032BAEB6-0FB1-4780-AF60-2EFB8C965C77}" type="pres">
      <dgm:prSet presAssocID="{981C2CD8-7E8A-4682-8B5A-A510268B34AC}" presName="desTx" presStyleLbl="fgAcc1" presStyleIdx="1" presStyleCnt="4">
        <dgm:presLayoutVars>
          <dgm:bulletEnabled val="1"/>
        </dgm:presLayoutVars>
      </dgm:prSet>
      <dgm:spPr/>
    </dgm:pt>
    <dgm:pt modelId="{84DC82A2-8D59-472B-BE22-46F053C16CD5}" type="pres">
      <dgm:prSet presAssocID="{D7467A3A-2B78-4CDD-91C9-D96452997227}" presName="sibTrans" presStyleLbl="sibTrans2D1" presStyleIdx="1" presStyleCnt="3"/>
      <dgm:spPr/>
    </dgm:pt>
    <dgm:pt modelId="{E38B4FCE-9678-4085-AB99-40595BD6EB1C}" type="pres">
      <dgm:prSet presAssocID="{D7467A3A-2B78-4CDD-91C9-D96452997227}" presName="connTx" presStyleLbl="sibTrans2D1" presStyleIdx="1" presStyleCnt="3"/>
      <dgm:spPr/>
    </dgm:pt>
    <dgm:pt modelId="{A7DAE057-DF90-4B1D-8997-39328454C8BF}" type="pres">
      <dgm:prSet presAssocID="{DC2DF88C-35A0-4E30-A3E4-E002DC34F521}" presName="composite" presStyleCnt="0"/>
      <dgm:spPr/>
    </dgm:pt>
    <dgm:pt modelId="{D297B747-A2CF-41E4-A59D-391BC474F135}" type="pres">
      <dgm:prSet presAssocID="{DC2DF88C-35A0-4E30-A3E4-E002DC34F521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BF185BD-956E-4777-8763-980278E426BB}" type="pres">
      <dgm:prSet presAssocID="{DC2DF88C-35A0-4E30-A3E4-E002DC34F521}" presName="parSh" presStyleLbl="node1" presStyleIdx="2" presStyleCnt="4"/>
      <dgm:spPr/>
    </dgm:pt>
    <dgm:pt modelId="{1526152F-906E-4121-A143-DD130A011105}" type="pres">
      <dgm:prSet presAssocID="{DC2DF88C-35A0-4E30-A3E4-E002DC34F521}" presName="desTx" presStyleLbl="fgAcc1" presStyleIdx="2" presStyleCnt="4">
        <dgm:presLayoutVars>
          <dgm:bulletEnabled val="1"/>
        </dgm:presLayoutVars>
      </dgm:prSet>
      <dgm:spPr/>
    </dgm:pt>
    <dgm:pt modelId="{14AD0DAF-92D3-400A-A4E0-170D0AF84100}" type="pres">
      <dgm:prSet presAssocID="{4DFC88DE-E0F0-4976-9B83-58EADA7CE300}" presName="sibTrans" presStyleLbl="sibTrans2D1" presStyleIdx="2" presStyleCnt="3"/>
      <dgm:spPr/>
    </dgm:pt>
    <dgm:pt modelId="{7E8F3DD0-4BD8-4C40-B882-1E8B5E423D90}" type="pres">
      <dgm:prSet presAssocID="{4DFC88DE-E0F0-4976-9B83-58EADA7CE300}" presName="connTx" presStyleLbl="sibTrans2D1" presStyleIdx="2" presStyleCnt="3"/>
      <dgm:spPr/>
    </dgm:pt>
    <dgm:pt modelId="{680AC8C3-1F16-413E-9EEB-B70CDD39FAED}" type="pres">
      <dgm:prSet presAssocID="{F5961DD5-682B-4D21-A827-30C64679BB5F}" presName="composite" presStyleCnt="0"/>
      <dgm:spPr/>
    </dgm:pt>
    <dgm:pt modelId="{4858D85A-2D02-42C7-A50A-A4E78D4F073F}" type="pres">
      <dgm:prSet presAssocID="{F5961DD5-682B-4D21-A827-30C64679BB5F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685B160-AC57-41A0-95FE-636A4391B913}" type="pres">
      <dgm:prSet presAssocID="{F5961DD5-682B-4D21-A827-30C64679BB5F}" presName="parSh" presStyleLbl="node1" presStyleIdx="3" presStyleCnt="4"/>
      <dgm:spPr/>
    </dgm:pt>
    <dgm:pt modelId="{893E387F-15C0-4F86-BCD4-13F52E420B46}" type="pres">
      <dgm:prSet presAssocID="{F5961DD5-682B-4D21-A827-30C64679BB5F}" presName="desTx" presStyleLbl="fgAcc1" presStyleIdx="3" presStyleCnt="4">
        <dgm:presLayoutVars>
          <dgm:bulletEnabled val="1"/>
        </dgm:presLayoutVars>
      </dgm:prSet>
      <dgm:spPr/>
    </dgm:pt>
  </dgm:ptLst>
  <dgm:cxnLst>
    <dgm:cxn modelId="{D998B319-C072-4BF0-B5CB-2075DB30B691}" srcId="{DC2DF88C-35A0-4E30-A3E4-E002DC34F521}" destId="{DF9FD532-8B13-446E-B6A3-59BDF574BCA8}" srcOrd="0" destOrd="0" parTransId="{3A79FA23-5F3F-4F7D-B4AC-A9C282166E18}" sibTransId="{31B32A6E-6E91-4EAA-96F6-92A0035B120A}"/>
    <dgm:cxn modelId="{F188FC37-C998-4CDB-85A2-EBB389808248}" type="presOf" srcId="{981C2CD8-7E8A-4682-8B5A-A510268B34AC}" destId="{B29D4F23-83F6-4C7C-9B29-72BF90EFE2CC}" srcOrd="1" destOrd="0" presId="urn:microsoft.com/office/officeart/2005/8/layout/process3"/>
    <dgm:cxn modelId="{B2733D3B-E352-4F5C-889A-1B9ECD5F8F60}" type="presOf" srcId="{EB5FE175-6B6D-4195-A86F-6DFA96778160}" destId="{B4B2D37A-6F50-4E0F-B305-9EB4D512D773}" srcOrd="0" destOrd="0" presId="urn:microsoft.com/office/officeart/2005/8/layout/process3"/>
    <dgm:cxn modelId="{63D5015B-3865-4A4B-AEB1-FBEF0DE71B9A}" srcId="{CADE50C9-6A62-45AC-AF42-A90DC46A3209}" destId="{DC2DF88C-35A0-4E30-A3E4-E002DC34F521}" srcOrd="2" destOrd="0" parTransId="{9BB88C43-2261-4EC7-A70D-463964685938}" sibTransId="{4DFC88DE-E0F0-4976-9B83-58EADA7CE300}"/>
    <dgm:cxn modelId="{7A63044C-EE1D-4724-9059-4496B4425527}" type="presOf" srcId="{F5961DD5-682B-4D21-A827-30C64679BB5F}" destId="{4858D85A-2D02-42C7-A50A-A4E78D4F073F}" srcOrd="0" destOrd="0" presId="urn:microsoft.com/office/officeart/2005/8/layout/process3"/>
    <dgm:cxn modelId="{AF250757-46ED-49A3-A2B4-276D1B47F666}" type="presOf" srcId="{CADE50C9-6A62-45AC-AF42-A90DC46A3209}" destId="{FDB6D5C0-0ED5-4B9D-9E48-126ED2C433C3}" srcOrd="0" destOrd="0" presId="urn:microsoft.com/office/officeart/2005/8/layout/process3"/>
    <dgm:cxn modelId="{654B2758-BB63-4A67-9FA8-BFB78F357825}" type="presOf" srcId="{DC2DF88C-35A0-4E30-A3E4-E002DC34F521}" destId="{D297B747-A2CF-41E4-A59D-391BC474F135}" srcOrd="0" destOrd="0" presId="urn:microsoft.com/office/officeart/2005/8/layout/process3"/>
    <dgm:cxn modelId="{73708078-FDBA-43F4-96AB-FB14C4C2602F}" srcId="{CADE50C9-6A62-45AC-AF42-A90DC46A3209}" destId="{F5961DD5-682B-4D21-A827-30C64679BB5F}" srcOrd="3" destOrd="0" parTransId="{75D73089-01C8-4BC0-90ED-CA9D1B8E3ADF}" sibTransId="{CA7ED3B0-10D1-4E2F-8BA0-8D58C22A94D0}"/>
    <dgm:cxn modelId="{47BAA679-3D6E-4A1A-91AA-9E404EE6A4CB}" type="presOf" srcId="{F5961DD5-682B-4D21-A827-30C64679BB5F}" destId="{D685B160-AC57-41A0-95FE-636A4391B913}" srcOrd="1" destOrd="0" presId="urn:microsoft.com/office/officeart/2005/8/layout/process3"/>
    <dgm:cxn modelId="{762AB07F-C728-41D8-9B57-DB011D1EC3F0}" type="presOf" srcId="{DF9FD532-8B13-446E-B6A3-59BDF574BCA8}" destId="{1526152F-906E-4121-A143-DD130A011105}" srcOrd="0" destOrd="0" presId="urn:microsoft.com/office/officeart/2005/8/layout/process3"/>
    <dgm:cxn modelId="{55246683-0A80-455D-B6B5-2B2736293CF2}" srcId="{5F712884-449D-4DB5-9953-28B7C76B95EA}" destId="{3C06DC45-D510-48CC-B9DC-C19564791119}" srcOrd="0" destOrd="0" parTransId="{65F5C7C6-EB25-442A-AB0B-B47F97609474}" sibTransId="{D1AB7263-DC38-4830-9C45-C1403EA8E20B}"/>
    <dgm:cxn modelId="{37CFE086-8264-4424-B1D0-18A97A56AF66}" type="presOf" srcId="{4DFC88DE-E0F0-4976-9B83-58EADA7CE300}" destId="{14AD0DAF-92D3-400A-A4E0-170D0AF84100}" srcOrd="0" destOrd="0" presId="urn:microsoft.com/office/officeart/2005/8/layout/process3"/>
    <dgm:cxn modelId="{AABA8D8C-E800-4FDC-8C5F-A5D82041D563}" type="presOf" srcId="{CF1FE966-0BB0-47ED-84B3-EC7AB055925F}" destId="{032BAEB6-0FB1-4780-AF60-2EFB8C965C77}" srcOrd="0" destOrd="0" presId="urn:microsoft.com/office/officeart/2005/8/layout/process3"/>
    <dgm:cxn modelId="{7A81218D-5146-40F9-9731-5BD21503537E}" srcId="{981C2CD8-7E8A-4682-8B5A-A510268B34AC}" destId="{CF1FE966-0BB0-47ED-84B3-EC7AB055925F}" srcOrd="0" destOrd="0" parTransId="{FB956851-3BB2-4FF1-A9D6-4692FA0EFDCA}" sibTransId="{831C3CE2-0F23-433C-85CA-9D194AAC5E20}"/>
    <dgm:cxn modelId="{461E3B8D-CDD4-4E38-A9CC-325E95F35F5C}" type="presOf" srcId="{72DB7378-4256-4528-8672-DEEF82828E57}" destId="{893E387F-15C0-4F86-BCD4-13F52E420B46}" srcOrd="0" destOrd="0" presId="urn:microsoft.com/office/officeart/2005/8/layout/process3"/>
    <dgm:cxn modelId="{3F4BEE9E-8D26-4AD2-ADA0-D76B4E28C08E}" type="presOf" srcId="{981C2CD8-7E8A-4682-8B5A-A510268B34AC}" destId="{C084451C-3DBC-48CF-A871-B521FE90830A}" srcOrd="0" destOrd="0" presId="urn:microsoft.com/office/officeart/2005/8/layout/process3"/>
    <dgm:cxn modelId="{5BDE1DA6-E08E-43FF-BCA1-46EC3454F22A}" type="presOf" srcId="{5F712884-449D-4DB5-9953-28B7C76B95EA}" destId="{EF3A946E-96B3-4628-91EB-8B0A2A37DDB1}" srcOrd="0" destOrd="0" presId="urn:microsoft.com/office/officeart/2005/8/layout/process3"/>
    <dgm:cxn modelId="{5BBBD0A9-97DA-480E-AD44-1947C76CE5E6}" srcId="{CADE50C9-6A62-45AC-AF42-A90DC46A3209}" destId="{5F712884-449D-4DB5-9953-28B7C76B95EA}" srcOrd="0" destOrd="0" parTransId="{959B81DB-0329-4043-A334-D05EB5160B66}" sibTransId="{EB5FE175-6B6D-4195-A86F-6DFA96778160}"/>
    <dgm:cxn modelId="{BB6865B8-A688-4FC4-AFAA-E66324174F02}" type="presOf" srcId="{5F712884-449D-4DB5-9953-28B7C76B95EA}" destId="{E252839F-D941-4E3B-BA68-AC653DAEAE4C}" srcOrd="1" destOrd="0" presId="urn:microsoft.com/office/officeart/2005/8/layout/process3"/>
    <dgm:cxn modelId="{D95BF8C4-EEA0-4AAE-8693-AFAC7500B286}" srcId="{CADE50C9-6A62-45AC-AF42-A90DC46A3209}" destId="{981C2CD8-7E8A-4682-8B5A-A510268B34AC}" srcOrd="1" destOrd="0" parTransId="{1185AE54-EDEE-4D55-93F6-F7D354ED7C11}" sibTransId="{D7467A3A-2B78-4CDD-91C9-D96452997227}"/>
    <dgm:cxn modelId="{6C7842C7-2928-4666-A7BA-454C6506C36C}" type="presOf" srcId="{4DFC88DE-E0F0-4976-9B83-58EADA7CE300}" destId="{7E8F3DD0-4BD8-4C40-B882-1E8B5E423D90}" srcOrd="1" destOrd="0" presId="urn:microsoft.com/office/officeart/2005/8/layout/process3"/>
    <dgm:cxn modelId="{7C7C1ACA-D121-4A09-BFF4-2A57A30D871A}" type="presOf" srcId="{D7467A3A-2B78-4CDD-91C9-D96452997227}" destId="{84DC82A2-8D59-472B-BE22-46F053C16CD5}" srcOrd="0" destOrd="0" presId="urn:microsoft.com/office/officeart/2005/8/layout/process3"/>
    <dgm:cxn modelId="{93006ACD-B004-4B1F-B0D0-6C85222A28DE}" type="presOf" srcId="{EB5FE175-6B6D-4195-A86F-6DFA96778160}" destId="{ADE18D45-E3E4-4C40-8D6C-3AC62ACE8299}" srcOrd="1" destOrd="0" presId="urn:microsoft.com/office/officeart/2005/8/layout/process3"/>
    <dgm:cxn modelId="{2A4D48E1-6639-4AC8-ABBF-C8A0D045AFB7}" srcId="{F5961DD5-682B-4D21-A827-30C64679BB5F}" destId="{72DB7378-4256-4528-8672-DEEF82828E57}" srcOrd="0" destOrd="0" parTransId="{97CEFC59-E261-4652-BC13-D71B45B5EC50}" sibTransId="{D0054105-F7A3-4CAE-89E2-0979360A932C}"/>
    <dgm:cxn modelId="{A5C9FCE5-8766-426B-B5BE-B83931DD52CA}" type="presOf" srcId="{D7467A3A-2B78-4CDD-91C9-D96452997227}" destId="{E38B4FCE-9678-4085-AB99-40595BD6EB1C}" srcOrd="1" destOrd="0" presId="urn:microsoft.com/office/officeart/2005/8/layout/process3"/>
    <dgm:cxn modelId="{C0883AEA-830B-4AD2-96BF-9E39D8362AB2}" type="presOf" srcId="{DC2DF88C-35A0-4E30-A3E4-E002DC34F521}" destId="{ABF185BD-956E-4777-8763-980278E426BB}" srcOrd="1" destOrd="0" presId="urn:microsoft.com/office/officeart/2005/8/layout/process3"/>
    <dgm:cxn modelId="{9197A1EF-40BA-4A00-90BC-61CBC94FE8A7}" type="presOf" srcId="{3C06DC45-D510-48CC-B9DC-C19564791119}" destId="{9AFA4903-C1AC-4872-B8FC-33B461DA35FC}" srcOrd="0" destOrd="0" presId="urn:microsoft.com/office/officeart/2005/8/layout/process3"/>
    <dgm:cxn modelId="{2B1E6CD2-9E99-4BF4-91F4-6569897959CC}" type="presParOf" srcId="{FDB6D5C0-0ED5-4B9D-9E48-126ED2C433C3}" destId="{CFDB6B04-AAD5-42A2-8A40-C0EC4077F01E}" srcOrd="0" destOrd="0" presId="urn:microsoft.com/office/officeart/2005/8/layout/process3"/>
    <dgm:cxn modelId="{1E36B744-698A-4110-8366-45A5C14FAB2F}" type="presParOf" srcId="{CFDB6B04-AAD5-42A2-8A40-C0EC4077F01E}" destId="{EF3A946E-96B3-4628-91EB-8B0A2A37DDB1}" srcOrd="0" destOrd="0" presId="urn:microsoft.com/office/officeart/2005/8/layout/process3"/>
    <dgm:cxn modelId="{A8E72DFA-2E76-423D-B051-4B4AE1F43988}" type="presParOf" srcId="{CFDB6B04-AAD5-42A2-8A40-C0EC4077F01E}" destId="{E252839F-D941-4E3B-BA68-AC653DAEAE4C}" srcOrd="1" destOrd="0" presId="urn:microsoft.com/office/officeart/2005/8/layout/process3"/>
    <dgm:cxn modelId="{C743754D-872F-4CB7-98AB-907F3F8DF9A9}" type="presParOf" srcId="{CFDB6B04-AAD5-42A2-8A40-C0EC4077F01E}" destId="{9AFA4903-C1AC-4872-B8FC-33B461DA35FC}" srcOrd="2" destOrd="0" presId="urn:microsoft.com/office/officeart/2005/8/layout/process3"/>
    <dgm:cxn modelId="{3ACFCAB8-326A-415A-9D3E-264698501C9F}" type="presParOf" srcId="{FDB6D5C0-0ED5-4B9D-9E48-126ED2C433C3}" destId="{B4B2D37A-6F50-4E0F-B305-9EB4D512D773}" srcOrd="1" destOrd="0" presId="urn:microsoft.com/office/officeart/2005/8/layout/process3"/>
    <dgm:cxn modelId="{4CA85728-BF05-4EA0-AC81-26EEF58DACD1}" type="presParOf" srcId="{B4B2D37A-6F50-4E0F-B305-9EB4D512D773}" destId="{ADE18D45-E3E4-4C40-8D6C-3AC62ACE8299}" srcOrd="0" destOrd="0" presId="urn:microsoft.com/office/officeart/2005/8/layout/process3"/>
    <dgm:cxn modelId="{B7963F07-84FF-4AB4-85F0-AEA6E7572C23}" type="presParOf" srcId="{FDB6D5C0-0ED5-4B9D-9E48-126ED2C433C3}" destId="{4D30E82E-B1D1-4836-AA5D-2AD3F6A52082}" srcOrd="2" destOrd="0" presId="urn:microsoft.com/office/officeart/2005/8/layout/process3"/>
    <dgm:cxn modelId="{8AD50803-D73D-48EA-A1D7-A97D4337B166}" type="presParOf" srcId="{4D30E82E-B1D1-4836-AA5D-2AD3F6A52082}" destId="{C084451C-3DBC-48CF-A871-B521FE90830A}" srcOrd="0" destOrd="0" presId="urn:microsoft.com/office/officeart/2005/8/layout/process3"/>
    <dgm:cxn modelId="{AEA58724-A211-4DEF-A1A2-6D535F31212A}" type="presParOf" srcId="{4D30E82E-B1D1-4836-AA5D-2AD3F6A52082}" destId="{B29D4F23-83F6-4C7C-9B29-72BF90EFE2CC}" srcOrd="1" destOrd="0" presId="urn:microsoft.com/office/officeart/2005/8/layout/process3"/>
    <dgm:cxn modelId="{A4F0F5F4-B969-4CF0-ABDB-3EB68E784446}" type="presParOf" srcId="{4D30E82E-B1D1-4836-AA5D-2AD3F6A52082}" destId="{032BAEB6-0FB1-4780-AF60-2EFB8C965C77}" srcOrd="2" destOrd="0" presId="urn:microsoft.com/office/officeart/2005/8/layout/process3"/>
    <dgm:cxn modelId="{6D9E19E4-6D00-48A3-A816-3A0A4C255CFD}" type="presParOf" srcId="{FDB6D5C0-0ED5-4B9D-9E48-126ED2C433C3}" destId="{84DC82A2-8D59-472B-BE22-46F053C16CD5}" srcOrd="3" destOrd="0" presId="urn:microsoft.com/office/officeart/2005/8/layout/process3"/>
    <dgm:cxn modelId="{75C033CD-1209-4B0E-A244-CCC6C5DA69E7}" type="presParOf" srcId="{84DC82A2-8D59-472B-BE22-46F053C16CD5}" destId="{E38B4FCE-9678-4085-AB99-40595BD6EB1C}" srcOrd="0" destOrd="0" presId="urn:microsoft.com/office/officeart/2005/8/layout/process3"/>
    <dgm:cxn modelId="{49EDC91B-50FF-4365-926C-F2278594A3F7}" type="presParOf" srcId="{FDB6D5C0-0ED5-4B9D-9E48-126ED2C433C3}" destId="{A7DAE057-DF90-4B1D-8997-39328454C8BF}" srcOrd="4" destOrd="0" presId="urn:microsoft.com/office/officeart/2005/8/layout/process3"/>
    <dgm:cxn modelId="{8DCC3BCF-5F21-459E-BFF8-E61E04BC6115}" type="presParOf" srcId="{A7DAE057-DF90-4B1D-8997-39328454C8BF}" destId="{D297B747-A2CF-41E4-A59D-391BC474F135}" srcOrd="0" destOrd="0" presId="urn:microsoft.com/office/officeart/2005/8/layout/process3"/>
    <dgm:cxn modelId="{45F2F7F4-A821-41D8-97FE-1BCC41637512}" type="presParOf" srcId="{A7DAE057-DF90-4B1D-8997-39328454C8BF}" destId="{ABF185BD-956E-4777-8763-980278E426BB}" srcOrd="1" destOrd="0" presId="urn:microsoft.com/office/officeart/2005/8/layout/process3"/>
    <dgm:cxn modelId="{9E83D103-F9A6-4857-9AB9-FDE9BD76651D}" type="presParOf" srcId="{A7DAE057-DF90-4B1D-8997-39328454C8BF}" destId="{1526152F-906E-4121-A143-DD130A011105}" srcOrd="2" destOrd="0" presId="urn:microsoft.com/office/officeart/2005/8/layout/process3"/>
    <dgm:cxn modelId="{C50C89FF-10B7-474B-BADA-AE4B0B2B514D}" type="presParOf" srcId="{FDB6D5C0-0ED5-4B9D-9E48-126ED2C433C3}" destId="{14AD0DAF-92D3-400A-A4E0-170D0AF84100}" srcOrd="5" destOrd="0" presId="urn:microsoft.com/office/officeart/2005/8/layout/process3"/>
    <dgm:cxn modelId="{54D0F3B8-77BF-44DC-AE21-DFB3C93FE638}" type="presParOf" srcId="{14AD0DAF-92D3-400A-A4E0-170D0AF84100}" destId="{7E8F3DD0-4BD8-4C40-B882-1E8B5E423D90}" srcOrd="0" destOrd="0" presId="urn:microsoft.com/office/officeart/2005/8/layout/process3"/>
    <dgm:cxn modelId="{10ADB078-339C-42F4-B8CA-BDC61A653524}" type="presParOf" srcId="{FDB6D5C0-0ED5-4B9D-9E48-126ED2C433C3}" destId="{680AC8C3-1F16-413E-9EEB-B70CDD39FAED}" srcOrd="6" destOrd="0" presId="urn:microsoft.com/office/officeart/2005/8/layout/process3"/>
    <dgm:cxn modelId="{2D04AC6E-42B8-4A44-93E8-A5CE9BC4015F}" type="presParOf" srcId="{680AC8C3-1F16-413E-9EEB-B70CDD39FAED}" destId="{4858D85A-2D02-42C7-A50A-A4E78D4F073F}" srcOrd="0" destOrd="0" presId="urn:microsoft.com/office/officeart/2005/8/layout/process3"/>
    <dgm:cxn modelId="{79892CE0-795A-43FE-8EA3-4125BC575FCA}" type="presParOf" srcId="{680AC8C3-1F16-413E-9EEB-B70CDD39FAED}" destId="{D685B160-AC57-41A0-95FE-636A4391B913}" srcOrd="1" destOrd="0" presId="urn:microsoft.com/office/officeart/2005/8/layout/process3"/>
    <dgm:cxn modelId="{731CA2C0-3CE3-4192-9DF8-D7B7B3113BC5}" type="presParOf" srcId="{680AC8C3-1F16-413E-9EEB-B70CDD39FAED}" destId="{893E387F-15C0-4F86-BCD4-13F52E420B4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51282-0938-422C-9E95-11E748D01F8C}">
      <dsp:nvSpPr>
        <dsp:cNvPr id="0" name=""/>
        <dsp:cNvSpPr/>
      </dsp:nvSpPr>
      <dsp:spPr>
        <a:xfrm>
          <a:off x="3143" y="171369"/>
          <a:ext cx="3064668" cy="9637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Controlled variables</a:t>
          </a:r>
        </a:p>
      </dsp:txBody>
      <dsp:txXfrm>
        <a:off x="3143" y="171369"/>
        <a:ext cx="3064668" cy="963700"/>
      </dsp:txXfrm>
    </dsp:sp>
    <dsp:sp modelId="{9B31B566-F93C-4932-9C27-2AC260B106B4}">
      <dsp:nvSpPr>
        <dsp:cNvPr id="0" name=""/>
        <dsp:cNvSpPr/>
      </dsp:nvSpPr>
      <dsp:spPr>
        <a:xfrm>
          <a:off x="3143" y="1135070"/>
          <a:ext cx="3064668" cy="315126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Ceramic tiles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Kind of blood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Amount of blood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How many sprays of cleaner</a:t>
          </a:r>
        </a:p>
      </dsp:txBody>
      <dsp:txXfrm>
        <a:off x="3143" y="1135070"/>
        <a:ext cx="3064668" cy="3151260"/>
      </dsp:txXfrm>
    </dsp:sp>
    <dsp:sp modelId="{7C161E6A-A933-4F26-AC69-DB5355D2DFE6}">
      <dsp:nvSpPr>
        <dsp:cNvPr id="0" name=""/>
        <dsp:cNvSpPr/>
      </dsp:nvSpPr>
      <dsp:spPr>
        <a:xfrm>
          <a:off x="3496865" y="171369"/>
          <a:ext cx="3064668" cy="9637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Independent variables</a:t>
          </a:r>
        </a:p>
      </dsp:txBody>
      <dsp:txXfrm>
        <a:off x="3496865" y="171369"/>
        <a:ext cx="3064668" cy="963700"/>
      </dsp:txXfrm>
    </dsp:sp>
    <dsp:sp modelId="{571D68AB-B350-4D5C-AB6A-ABC40C2D8986}">
      <dsp:nvSpPr>
        <dsp:cNvPr id="0" name=""/>
        <dsp:cNvSpPr/>
      </dsp:nvSpPr>
      <dsp:spPr>
        <a:xfrm>
          <a:off x="3496865" y="1135070"/>
          <a:ext cx="3064668" cy="315126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Type of cleaner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Amount of time passed between blood application and cleaning</a:t>
          </a:r>
        </a:p>
      </dsp:txBody>
      <dsp:txXfrm>
        <a:off x="3496865" y="1135070"/>
        <a:ext cx="3064668" cy="3151260"/>
      </dsp:txXfrm>
    </dsp:sp>
    <dsp:sp modelId="{98493B2B-A905-429A-BAEF-6EBFD0668D83}">
      <dsp:nvSpPr>
        <dsp:cNvPr id="0" name=""/>
        <dsp:cNvSpPr/>
      </dsp:nvSpPr>
      <dsp:spPr>
        <a:xfrm>
          <a:off x="6990588" y="171369"/>
          <a:ext cx="3064668" cy="9637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Dependent variable</a:t>
          </a:r>
        </a:p>
      </dsp:txBody>
      <dsp:txXfrm>
        <a:off x="6990588" y="171369"/>
        <a:ext cx="3064668" cy="963700"/>
      </dsp:txXfrm>
    </dsp:sp>
    <dsp:sp modelId="{875AD089-2E66-469E-88C2-DFFE8330212E}">
      <dsp:nvSpPr>
        <dsp:cNvPr id="0" name=""/>
        <dsp:cNvSpPr/>
      </dsp:nvSpPr>
      <dsp:spPr>
        <a:xfrm>
          <a:off x="6990588" y="1135070"/>
          <a:ext cx="3064668" cy="315126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How each bloodstain reacted to the Bluestar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® after each different cleaner on different days</a:t>
          </a:r>
          <a:endParaRPr lang="en-US" sz="2800" kern="1200" dirty="0"/>
        </a:p>
      </dsp:txBody>
      <dsp:txXfrm>
        <a:off x="6990588" y="1135070"/>
        <a:ext cx="3064668" cy="31512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2839F-D941-4E3B-BA68-AC653DAEAE4C}">
      <dsp:nvSpPr>
        <dsp:cNvPr id="0" name=""/>
        <dsp:cNvSpPr/>
      </dsp:nvSpPr>
      <dsp:spPr>
        <a:xfrm>
          <a:off x="1328" y="424282"/>
          <a:ext cx="1669286" cy="820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Step 1</a:t>
          </a:r>
        </a:p>
      </dsp:txBody>
      <dsp:txXfrm>
        <a:off x="1328" y="424282"/>
        <a:ext cx="1669286" cy="547200"/>
      </dsp:txXfrm>
    </dsp:sp>
    <dsp:sp modelId="{9AFA4903-C1AC-4872-B8FC-33B461DA35FC}">
      <dsp:nvSpPr>
        <dsp:cNvPr id="0" name=""/>
        <dsp:cNvSpPr/>
      </dsp:nvSpPr>
      <dsp:spPr>
        <a:xfrm>
          <a:off x="343230" y="971482"/>
          <a:ext cx="1669286" cy="26676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Create the bloodstain once on each section of every tile and allow them to dry.</a:t>
          </a:r>
        </a:p>
      </dsp:txBody>
      <dsp:txXfrm>
        <a:off x="392122" y="1020374"/>
        <a:ext cx="1571502" cy="2569816"/>
      </dsp:txXfrm>
    </dsp:sp>
    <dsp:sp modelId="{B4B2D37A-6F50-4E0F-B305-9EB4D512D773}">
      <dsp:nvSpPr>
        <dsp:cNvPr id="0" name=""/>
        <dsp:cNvSpPr/>
      </dsp:nvSpPr>
      <dsp:spPr>
        <a:xfrm>
          <a:off x="1923672" y="490080"/>
          <a:ext cx="536482" cy="4156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923672" y="573201"/>
        <a:ext cx="411801" cy="249362"/>
      </dsp:txXfrm>
    </dsp:sp>
    <dsp:sp modelId="{B29D4F23-83F6-4C7C-9B29-72BF90EFE2CC}">
      <dsp:nvSpPr>
        <dsp:cNvPr id="0" name=""/>
        <dsp:cNvSpPr/>
      </dsp:nvSpPr>
      <dsp:spPr>
        <a:xfrm>
          <a:off x="2682846" y="424282"/>
          <a:ext cx="1669286" cy="820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Step 2</a:t>
          </a:r>
        </a:p>
      </dsp:txBody>
      <dsp:txXfrm>
        <a:off x="2682846" y="424282"/>
        <a:ext cx="1669286" cy="547200"/>
      </dsp:txXfrm>
    </dsp:sp>
    <dsp:sp modelId="{032BAEB6-0FB1-4780-AF60-2EFB8C965C77}">
      <dsp:nvSpPr>
        <dsp:cNvPr id="0" name=""/>
        <dsp:cNvSpPr/>
      </dsp:nvSpPr>
      <dsp:spPr>
        <a:xfrm>
          <a:off x="3024748" y="971482"/>
          <a:ext cx="1669286" cy="26676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Use each cleaner to clean their respective section</a:t>
          </a:r>
        </a:p>
      </dsp:txBody>
      <dsp:txXfrm>
        <a:off x="3073640" y="1020374"/>
        <a:ext cx="1571502" cy="2569816"/>
      </dsp:txXfrm>
    </dsp:sp>
    <dsp:sp modelId="{84DC82A2-8D59-472B-BE22-46F053C16CD5}">
      <dsp:nvSpPr>
        <dsp:cNvPr id="0" name=""/>
        <dsp:cNvSpPr/>
      </dsp:nvSpPr>
      <dsp:spPr>
        <a:xfrm>
          <a:off x="4605191" y="490080"/>
          <a:ext cx="536482" cy="4156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4605191" y="573201"/>
        <a:ext cx="411801" cy="249362"/>
      </dsp:txXfrm>
    </dsp:sp>
    <dsp:sp modelId="{ABF185BD-956E-4777-8763-980278E426BB}">
      <dsp:nvSpPr>
        <dsp:cNvPr id="0" name=""/>
        <dsp:cNvSpPr/>
      </dsp:nvSpPr>
      <dsp:spPr>
        <a:xfrm>
          <a:off x="5364364" y="424282"/>
          <a:ext cx="1669286" cy="820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Step 3</a:t>
          </a:r>
        </a:p>
      </dsp:txBody>
      <dsp:txXfrm>
        <a:off x="5364364" y="424282"/>
        <a:ext cx="1669286" cy="547200"/>
      </dsp:txXfrm>
    </dsp:sp>
    <dsp:sp modelId="{1526152F-906E-4121-A143-DD130A011105}">
      <dsp:nvSpPr>
        <dsp:cNvPr id="0" name=""/>
        <dsp:cNvSpPr/>
      </dsp:nvSpPr>
      <dsp:spPr>
        <a:xfrm>
          <a:off x="5706266" y="971482"/>
          <a:ext cx="1669286" cy="26676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Use the Bluestar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® after to detect blood residue.</a:t>
          </a:r>
          <a:endParaRPr lang="en-US" sz="1900" kern="1200" dirty="0"/>
        </a:p>
      </dsp:txBody>
      <dsp:txXfrm>
        <a:off x="5755158" y="1020374"/>
        <a:ext cx="1571502" cy="2569816"/>
      </dsp:txXfrm>
    </dsp:sp>
    <dsp:sp modelId="{14AD0DAF-92D3-400A-A4E0-170D0AF84100}">
      <dsp:nvSpPr>
        <dsp:cNvPr id="0" name=""/>
        <dsp:cNvSpPr/>
      </dsp:nvSpPr>
      <dsp:spPr>
        <a:xfrm>
          <a:off x="7286709" y="490080"/>
          <a:ext cx="536482" cy="4156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7286709" y="573201"/>
        <a:ext cx="411801" cy="249362"/>
      </dsp:txXfrm>
    </dsp:sp>
    <dsp:sp modelId="{D685B160-AC57-41A0-95FE-636A4391B913}">
      <dsp:nvSpPr>
        <dsp:cNvPr id="0" name=""/>
        <dsp:cNvSpPr/>
      </dsp:nvSpPr>
      <dsp:spPr>
        <a:xfrm>
          <a:off x="8045882" y="424282"/>
          <a:ext cx="1669286" cy="820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Step 4</a:t>
          </a:r>
        </a:p>
      </dsp:txBody>
      <dsp:txXfrm>
        <a:off x="8045882" y="424282"/>
        <a:ext cx="1669286" cy="547200"/>
      </dsp:txXfrm>
    </dsp:sp>
    <dsp:sp modelId="{893E387F-15C0-4F86-BCD4-13F52E420B46}">
      <dsp:nvSpPr>
        <dsp:cNvPr id="0" name=""/>
        <dsp:cNvSpPr/>
      </dsp:nvSpPr>
      <dsp:spPr>
        <a:xfrm>
          <a:off x="8387784" y="971482"/>
          <a:ext cx="1669286" cy="26676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Repeat for each tile on each expected day and record results.</a:t>
          </a:r>
        </a:p>
      </dsp:txBody>
      <dsp:txXfrm>
        <a:off x="8436676" y="1020374"/>
        <a:ext cx="1571502" cy="2569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75077-A074-4E8C-B45E-964494945228}" type="datetimeFigureOut">
              <a:rPr lang="en-US"/>
              <a:t>10/4/2024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4C80B-8910-445E-8D30-7A590951118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1254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48A4-4B96-49F4-8C25-4C9D06114B2C}" type="datetimeFigureOut">
              <a:rPr lang="en-US"/>
              <a:t>10/4/2024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1F1E7-4EFD-4BFF-B438-FCD52FD36B1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56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question that your experiment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29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Summarize your research in</a:t>
            </a:r>
            <a:r>
              <a:rPr lang="en-US" baseline="0" dirty="0"/>
              <a:t> three to five points.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3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 all of the steps used in completing</a:t>
            </a:r>
            <a:r>
              <a:rPr lang="en-US" baseline="0" dirty="0"/>
              <a:t> your experiment.</a:t>
            </a:r>
          </a:p>
          <a:p>
            <a:r>
              <a:rPr lang="en-US" baseline="0" dirty="0"/>
              <a:t>Remember to number your steps.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36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4572000"/>
            <a:ext cx="12192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740333"/>
            <a:ext cx="10972800" cy="1263534"/>
          </a:xfrm>
        </p:spPr>
        <p:txBody>
          <a:bodyPr anchor="ctr">
            <a:normAutofit/>
          </a:bodyPr>
          <a:lstStyle>
            <a:lvl1pPr algn="l">
              <a:defRPr sz="58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210300"/>
            <a:ext cx="12192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286500"/>
            <a:ext cx="10972800" cy="45720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pic>
        <p:nvPicPr>
          <p:cNvPr id="9" name="Picture 8" descr="Closeup of test tube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6415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10/4/2024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55676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9310254" y="0"/>
            <a:ext cx="28817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310254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86900" y="685800"/>
            <a:ext cx="2324100" cy="54863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685800"/>
            <a:ext cx="8105775" cy="54863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10/4/2024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64707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10/4/2024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08080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92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53095"/>
            <a:ext cx="10972800" cy="2286000"/>
          </a:xfrm>
        </p:spPr>
        <p:txBody>
          <a:bodyPr anchor="b">
            <a:normAutofit/>
          </a:bodyPr>
          <a:lstStyle>
            <a:lvl1pPr>
              <a:defRPr sz="5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53100"/>
            <a:ext cx="12192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250" y="5864054"/>
            <a:ext cx="10972800" cy="45004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24236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14501"/>
            <a:ext cx="4752109" cy="44577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3091" y="1714501"/>
            <a:ext cx="4752109" cy="44577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10/4/2024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38649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529541"/>
            <a:ext cx="475488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484692"/>
            <a:ext cx="4754880" cy="3687508"/>
          </a:xfrm>
        </p:spPr>
        <p:txBody>
          <a:bodyPr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0320" y="1529541"/>
            <a:ext cx="475488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0320" y="2484692"/>
            <a:ext cx="4754880" cy="3687508"/>
          </a:xfrm>
        </p:spPr>
        <p:txBody>
          <a:bodyPr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10/4/2024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62480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10/4/2024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94217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10/4/2024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633571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19" y="465512"/>
            <a:ext cx="3506162" cy="1600200"/>
          </a:xfrm>
        </p:spPr>
        <p:txBody>
          <a:bodyPr anchor="t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19" y="3746500"/>
            <a:ext cx="3506162" cy="24257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0" y="465513"/>
            <a:ext cx="7048500" cy="5935287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201823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466344"/>
            <a:ext cx="3502152" cy="1600200"/>
          </a:xfrm>
        </p:spPr>
        <p:txBody>
          <a:bodyPr anchor="t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3749040"/>
            <a:ext cx="3502152" cy="242316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309872" y="0"/>
            <a:ext cx="7882128" cy="6858000"/>
          </a:xfrm>
        </p:spPr>
        <p:txBody>
          <a:bodyPr tIns="7315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493806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127000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71600"/>
            <a:ext cx="12192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14500"/>
            <a:ext cx="100584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4" y="6394450"/>
            <a:ext cx="5238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5F4C9F40-B079-4B71-A627-7266DFEA7F03}" type="slidenum">
              <a:rPr/>
              <a:p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9625" y="6394450"/>
            <a:ext cx="81343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86900" y="6394450"/>
            <a:ext cx="2324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0402902D-A5F5-4D7D-AAA7-32469BA0BC4D}" type="datetimeFigureOut">
              <a:rPr lang="en-US"/>
              <a:pPr/>
              <a:t>10/4/2024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58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ts val="2200"/>
        </a:spcBef>
        <a:buClr>
          <a:schemeClr val="tx1">
            <a:lumMod val="65000"/>
          </a:schemeClr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ts val="1600"/>
        </a:spcBef>
        <a:buClr>
          <a:schemeClr val="tx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ts val="10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28600" algn="l" defTabSz="914400" rtl="0" eaLnBrk="1" latinLnBrk="0" hangingPunct="1">
        <a:spcBef>
          <a:spcPts val="8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star-forensic.com/the-chemistry-of-bluestar-forensic/" TargetMode="External"/><Relationship Id="rId7" Type="http://schemas.openxmlformats.org/officeDocument/2006/relationships/hyperlink" Target="https://doi.org/10.1016/j.forc.2021.100368" TargetMode="External"/><Relationship Id="rId2" Type="http://schemas.openxmlformats.org/officeDocument/2006/relationships/hyperlink" Target="https://doi.org/10.1111/1556-4029.1391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.bu.edu/handle/2144/42150?show=full" TargetMode="External"/><Relationship Id="rId5" Type="http://schemas.openxmlformats.org/officeDocument/2006/relationships/hyperlink" Target="https://doi.org/10.1002/bio.865" TargetMode="External"/><Relationship Id="rId4" Type="http://schemas.openxmlformats.org/officeDocument/2006/relationships/hyperlink" Target="https://digitalshowcase.lynchburg.edu/utcp/196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633/amm.2019.0104" TargetMode="External"/><Relationship Id="rId2" Type="http://schemas.openxmlformats.org/officeDocument/2006/relationships/hyperlink" Target="https://doi.org/10.1016/j.jhin.2021.11.023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31979/THEMIS.2020.0801" TargetMode="External"/><Relationship Id="rId4" Type="http://schemas.openxmlformats.org/officeDocument/2006/relationships/hyperlink" Target="https://www.tandfonline.com/doi/full/10.1080/00450618.2020.1781256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9311" y="4449053"/>
            <a:ext cx="10972800" cy="1837447"/>
          </a:xfrm>
        </p:spPr>
        <p:txBody>
          <a:bodyPr>
            <a:normAutofit/>
          </a:bodyPr>
          <a:lstStyle/>
          <a:p>
            <a:r>
              <a:rPr lang="en-US" dirty="0"/>
              <a:t>From Darkness to Light:</a:t>
            </a:r>
            <a:br>
              <a:rPr lang="en-US" dirty="0"/>
            </a:br>
            <a:r>
              <a:rPr lang="en-US" sz="3300" dirty="0"/>
              <a:t>A Qualitative Analysis of the Efficacy of Bluestar® on Ceramic Tiles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CJ Giordiano | Madison Harner | Dr. Jon Hager | Dr. Stu Batchelder | University of North Georgia</a:t>
            </a:r>
          </a:p>
        </p:txBody>
      </p:sp>
      <p:pic>
        <p:nvPicPr>
          <p:cNvPr id="5" name="blood-chillingly-creepy-atmospheres-183561">
            <a:hlinkClick r:id="" action="ppaction://media"/>
            <a:extLst>
              <a:ext uri="{FF2B5EF4-FFF2-40B4-BE49-F238E27FC236}">
                <a16:creationId xmlns:a16="http://schemas.microsoft.com/office/drawing/2014/main" id="{28218E3C-2402-21A6-1468-4B656F710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0824" y="57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81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Data/Observations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A8E521D-81AD-E7A6-8C3A-8CE5B301AB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6329976"/>
              </p:ext>
            </p:extLst>
          </p:nvPr>
        </p:nvGraphicFramePr>
        <p:xfrm>
          <a:off x="4503420" y="465138"/>
          <a:ext cx="7244080" cy="560256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851762">
                  <a:extLst>
                    <a:ext uri="{9D8B030D-6E8A-4147-A177-3AD203B41FA5}">
                      <a16:colId xmlns:a16="http://schemas.microsoft.com/office/drawing/2014/main" val="2443707493"/>
                    </a:ext>
                  </a:extLst>
                </a:gridCol>
                <a:gridCol w="1139474">
                  <a:extLst>
                    <a:ext uri="{9D8B030D-6E8A-4147-A177-3AD203B41FA5}">
                      <a16:colId xmlns:a16="http://schemas.microsoft.com/office/drawing/2014/main" val="1018423607"/>
                    </a:ext>
                  </a:extLst>
                </a:gridCol>
                <a:gridCol w="1174716">
                  <a:extLst>
                    <a:ext uri="{9D8B030D-6E8A-4147-A177-3AD203B41FA5}">
                      <a16:colId xmlns:a16="http://schemas.microsoft.com/office/drawing/2014/main" val="3602626920"/>
                    </a:ext>
                  </a:extLst>
                </a:gridCol>
                <a:gridCol w="1078128">
                  <a:extLst>
                    <a:ext uri="{9D8B030D-6E8A-4147-A177-3AD203B41FA5}">
                      <a16:colId xmlns:a16="http://schemas.microsoft.com/office/drawing/2014/main" val="2581005256"/>
                    </a:ext>
                  </a:extLst>
                </a:gridCol>
              </a:tblGrid>
              <a:tr h="11789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2-day old blood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4-day old blood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6-day old blood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61102"/>
                  </a:ext>
                </a:extLst>
              </a:tr>
              <a:tr h="1316543">
                <a:tc>
                  <a:txBody>
                    <a:bodyPr/>
                    <a:lstStyle/>
                    <a:p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Vinegar with warm water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sz="400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sz="4000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sz="4000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5778444"/>
                  </a:ext>
                </a:extLst>
              </a:tr>
              <a:tr h="1918392">
                <a:tc>
                  <a:txBody>
                    <a:bodyPr/>
                    <a:lstStyle/>
                    <a:p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Baking soda with warm water and vinegar rinse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sz="400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4000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4000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6675655"/>
                  </a:ext>
                </a:extLst>
              </a:tr>
              <a:tr h="1178913">
                <a:tc>
                  <a:txBody>
                    <a:bodyPr/>
                    <a:lstStyle/>
                    <a:p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Hydrogen peroxide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sz="4000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sz="4000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sz="4000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209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55246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1083D-879F-993F-1F20-7214BEB3B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2-Day Old Blood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6F2E91-3283-F225-1CA9-0B0B664071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t="14538" r="24245" b="37720"/>
          <a:stretch/>
        </p:blipFill>
        <p:spPr>
          <a:xfrm>
            <a:off x="4249136" y="2009085"/>
            <a:ext cx="3262343" cy="3274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AB03D-FAD1-8279-65A0-5397F50EA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4" t="29942" r="15654" b="28721"/>
          <a:stretch/>
        </p:blipFill>
        <p:spPr>
          <a:xfrm>
            <a:off x="7975928" y="2011916"/>
            <a:ext cx="3732325" cy="3268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F5D687-BE15-9EAB-6961-A804821FBC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0" t="34107" r="30588" b="41549"/>
          <a:stretch/>
        </p:blipFill>
        <p:spPr>
          <a:xfrm rot="10800000">
            <a:off x="483747" y="2006254"/>
            <a:ext cx="3300941" cy="3264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D6D593-74BE-7321-0D21-51DAD6307623}"/>
              </a:ext>
            </a:extLst>
          </p:cNvPr>
          <p:cNvSpPr txBox="1"/>
          <p:nvPr/>
        </p:nvSpPr>
        <p:spPr>
          <a:xfrm>
            <a:off x="483746" y="5557192"/>
            <a:ext cx="330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Vinegar and warm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FEA51-A001-F723-391B-943DEDC44AA7}"/>
              </a:ext>
            </a:extLst>
          </p:cNvPr>
          <p:cNvSpPr txBox="1"/>
          <p:nvPr/>
        </p:nvSpPr>
        <p:spPr>
          <a:xfrm>
            <a:off x="7975928" y="5557192"/>
            <a:ext cx="3300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Hydrogen peroxide and warm water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EF5AE-6D6C-9475-04D9-3C016AE84E2E}"/>
              </a:ext>
            </a:extLst>
          </p:cNvPr>
          <p:cNvSpPr txBox="1"/>
          <p:nvPr/>
        </p:nvSpPr>
        <p:spPr>
          <a:xfrm>
            <a:off x="4249136" y="5557192"/>
            <a:ext cx="3300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Baking soda and water with a vinegar rinse</a:t>
            </a:r>
          </a:p>
        </p:txBody>
      </p:sp>
    </p:spTree>
    <p:extLst>
      <p:ext uri="{BB962C8B-B14F-4D97-AF65-F5344CB8AC3E}">
        <p14:creationId xmlns:p14="http://schemas.microsoft.com/office/powerpoint/2010/main" val="195432693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1083D-879F-993F-1F20-7214BEB3B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4-Day Old Blood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D6D593-74BE-7321-0D21-51DAD6307623}"/>
              </a:ext>
            </a:extLst>
          </p:cNvPr>
          <p:cNvSpPr txBox="1"/>
          <p:nvPr/>
        </p:nvSpPr>
        <p:spPr>
          <a:xfrm>
            <a:off x="483746" y="5557192"/>
            <a:ext cx="330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Vinegar and warm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FEA51-A001-F723-391B-943DEDC44AA7}"/>
              </a:ext>
            </a:extLst>
          </p:cNvPr>
          <p:cNvSpPr txBox="1"/>
          <p:nvPr/>
        </p:nvSpPr>
        <p:spPr>
          <a:xfrm>
            <a:off x="7975928" y="5557192"/>
            <a:ext cx="3300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Hydrogen peroxide and warm water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EF5AE-6D6C-9475-04D9-3C016AE84E2E}"/>
              </a:ext>
            </a:extLst>
          </p:cNvPr>
          <p:cNvSpPr txBox="1"/>
          <p:nvPr/>
        </p:nvSpPr>
        <p:spPr>
          <a:xfrm>
            <a:off x="4249136" y="5557192"/>
            <a:ext cx="3300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Baking soda and water with a vinegar rinse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1F8AF-8D92-F459-B010-9D160590F0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0" t="15504" r="23518" b="43095"/>
          <a:stretch/>
        </p:blipFill>
        <p:spPr>
          <a:xfrm rot="16200000">
            <a:off x="4187889" y="1966778"/>
            <a:ext cx="3275450" cy="3362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76B26F-7532-7F1E-84DC-ECB7FE8F33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7" t="31680" r="22526" b="25373"/>
          <a:stretch/>
        </p:blipFill>
        <p:spPr>
          <a:xfrm rot="16200000">
            <a:off x="7954867" y="2078625"/>
            <a:ext cx="3275452" cy="32333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E9D299-639D-757D-69A3-37694A7232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3" t="23070" r="18562" b="32910"/>
          <a:stretch/>
        </p:blipFill>
        <p:spPr>
          <a:xfrm rot="16200000">
            <a:off x="426770" y="2037292"/>
            <a:ext cx="3305503" cy="319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9293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1083D-879F-993F-1F20-7214BEB3B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6-Day Old Blood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D6D593-74BE-7321-0D21-51DAD6307623}"/>
              </a:ext>
            </a:extLst>
          </p:cNvPr>
          <p:cNvSpPr txBox="1"/>
          <p:nvPr/>
        </p:nvSpPr>
        <p:spPr>
          <a:xfrm>
            <a:off x="483746" y="5557192"/>
            <a:ext cx="330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Vinegar and warm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FEA51-A001-F723-391B-943DEDC44AA7}"/>
              </a:ext>
            </a:extLst>
          </p:cNvPr>
          <p:cNvSpPr txBox="1"/>
          <p:nvPr/>
        </p:nvSpPr>
        <p:spPr>
          <a:xfrm>
            <a:off x="7975928" y="5557192"/>
            <a:ext cx="3300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Hydrogen peroxide and warm water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EF5AE-6D6C-9475-04D9-3C016AE84E2E}"/>
              </a:ext>
            </a:extLst>
          </p:cNvPr>
          <p:cNvSpPr txBox="1"/>
          <p:nvPr/>
        </p:nvSpPr>
        <p:spPr>
          <a:xfrm>
            <a:off x="4249136" y="5557192"/>
            <a:ext cx="3300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Baking soda and water with a vinegar rinse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ED0381-CBE8-AFC7-F023-FC7B1337BD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r="30600"/>
          <a:stretch/>
        </p:blipFill>
        <p:spPr>
          <a:xfrm rot="10800000" flipH="1">
            <a:off x="4249136" y="2206358"/>
            <a:ext cx="3293476" cy="2896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1FA1AF-0AAD-8B0A-DD06-B682BC8FC2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r="10630"/>
          <a:stretch/>
        </p:blipFill>
        <p:spPr>
          <a:xfrm>
            <a:off x="483746" y="2637010"/>
            <a:ext cx="3481762" cy="2280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D0F80E-8183-FAEE-C9EC-831084F683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5" r="21900"/>
          <a:stretch/>
        </p:blipFill>
        <p:spPr>
          <a:xfrm>
            <a:off x="7826239" y="2545230"/>
            <a:ext cx="3729377" cy="246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9851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purpose of this study was to determine if blood would be able to be detected even after using different cleaning agents that would potentially disrupt the reaction in Bluestar®.</a:t>
            </a:r>
          </a:p>
          <a:p>
            <a:r>
              <a:rPr lang="en-US" dirty="0"/>
              <a:t>We found that the older the blood sample was, the more reactions occurred.</a:t>
            </a:r>
          </a:p>
          <a:p>
            <a:r>
              <a:rPr lang="en-US" dirty="0"/>
              <a:t>Reactions occurred in all of the cleaning attempts on 4- and 6- day old blood samples</a:t>
            </a:r>
          </a:p>
          <a:p>
            <a:r>
              <a:rPr lang="en-US" dirty="0"/>
              <a:t>This leads us to the conclusion that Bluestar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may be better at detecting older blood samples and detectives may need to use Bluestar® a few days after the crime occurred to detect the blood.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Visualization of the bloodstains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54435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4" y="1350951"/>
            <a:ext cx="11651226" cy="5315319"/>
          </a:xfrm>
        </p:spPr>
        <p:txBody>
          <a:bodyPr>
            <a:noAutofit/>
          </a:bodyPr>
          <a:lstStyle/>
          <a:p>
            <a:pPr marL="0" marR="0" indent="-301625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Adams, J. L., 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Rancourt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E. D., &amp; Christensen, A. M. (2019). The effect of household oxidizing cleaners on chemiluminescence of blood using Bluestar®. </a:t>
            </a:r>
            <a:r>
              <a:rPr lang="en-US" sz="14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Forensic Sciences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(3), 869–872. MEDLINE with Full Text. </a:t>
            </a:r>
            <a:r>
              <a:rPr lang="en-US" sz="1400" u="sng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https://doi.org/10.1111/1556-4029.13914</a:t>
            </a:r>
            <a:endParaRPr lang="en-US" sz="1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6004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Bluestar</a:t>
            </a:r>
            <a:r>
              <a:rPr lang="en-US" sz="14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® 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Forensic. (2021). </a:t>
            </a:r>
            <a:r>
              <a:rPr lang="en-US" sz="14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chemistry of Bluestar® Forensic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https://www.bluestar-forensic.com/the-chemistry-of-bluestar-forensic/</a:t>
            </a:r>
            <a:endParaRPr lang="en-US" sz="1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Cavanaugh, G. (2021). How to get away with murder: The effectiveness of blood detectors on surfaces cleaned of blood. </a:t>
            </a:r>
            <a:r>
              <a:rPr lang="en-US" sz="14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Undergraduate Theses and Capstone Projects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https://digitalshowcase.lynchburg.edu/utcp/196</a:t>
            </a:r>
            <a:endParaRPr lang="en-US" sz="1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1625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Creamer, J. I., 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Quickenden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T. I., Crichton, L. B., Robertson, P., &amp; 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Ruhayel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R. A. (2005). Attempted cleaning of bloodstains and its effect on the forensic luminol test. </a:t>
            </a:r>
            <a:r>
              <a:rPr lang="en-US" sz="14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Luminescence : The Journal of Biological and Chemical Luminescence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(6), 411–413. MEDLINE with Full Text. </a:t>
            </a:r>
            <a:r>
              <a:rPr lang="en-US" sz="1400" u="sng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https://doi.org/10.1002/bio.865</a:t>
            </a:r>
            <a:endParaRPr lang="en-US" sz="1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1625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Gabriel, J., &amp; Marquez, G. (2021). Effectiveness of various cleaning agents at removing detectable traces of blood. </a:t>
            </a:r>
            <a:r>
              <a:rPr lang="en-US" sz="14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Boston University Libraries </a:t>
            </a:r>
            <a:r>
              <a:rPr lang="en-US" sz="1400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OpenBU</a:t>
            </a:r>
            <a:r>
              <a:rPr lang="en-US" sz="14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u="sng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https://open.bu.edu/handle/2144/42150?show=full</a:t>
            </a:r>
            <a:endParaRPr lang="en-US" sz="1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Indalecio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-Céspedes, C. R., Hernández-Romero, D., 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Legaz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I., Sánchez Rodríguez, M. F., &amp; Osuna, E. (2021). Occult bloodstains detection in crime scene analysis. </a:t>
            </a:r>
            <a:r>
              <a:rPr lang="en-US" sz="14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Forensic Chemistry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100368. </a:t>
            </a:r>
            <a:r>
              <a:rPr lang="en-US" sz="14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https://doi.org/10.1016/j.forc.2021.100368</a:t>
            </a:r>
            <a:endParaRPr lang="en-US" sz="1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04414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4" y="1350951"/>
            <a:ext cx="11651226" cy="5315319"/>
          </a:xfrm>
        </p:spPr>
        <p:txBody>
          <a:bodyPr>
            <a:noAutofit/>
          </a:bodyPr>
          <a:lstStyle/>
          <a:p>
            <a:pPr marL="0" marR="0" indent="-301625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Lupica, R. (2017). Comparing two alternate light sources with Bluestar Forensic: Locating blood in a manipulated crime scene. </a:t>
            </a:r>
            <a:r>
              <a:rPr lang="en-US" sz="145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Forensic Identification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5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(2), 190–204. Complementary Index.</a:t>
            </a:r>
            <a:endParaRPr lang="en-US" sz="145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Meunier, O., </a:t>
            </a:r>
            <a:r>
              <a:rPr lang="en-US" sz="145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Fersing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T., Burger, S., &amp; </a:t>
            </a:r>
            <a:r>
              <a:rPr lang="en-US" sz="145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Santasouk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(2022). </a:t>
            </a:r>
            <a:r>
              <a:rPr lang="en-US" sz="145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Biocleaning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operating theatres: Validation of cleaning techniques by revealing residual traces of blood. </a:t>
            </a:r>
            <a:r>
              <a:rPr lang="en-US" sz="145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Hospital Infection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5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121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32–38. CINAHL Complete. </a:t>
            </a:r>
            <a:r>
              <a:rPr lang="en-US" sz="145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https://doi.org/10.1016/j.jhin.2021.11.023</a:t>
            </a:r>
            <a:endParaRPr lang="en-US" sz="145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5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Stojanović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I. (2019). Detection of bloodstains on cotton fabric after washing. </a:t>
            </a:r>
            <a:r>
              <a:rPr lang="en-US" sz="145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Acta Medica </a:t>
            </a:r>
            <a:r>
              <a:rPr lang="en-US" sz="1450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Medianae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5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(1), 24–27. </a:t>
            </a:r>
            <a:r>
              <a:rPr lang="en-US" sz="145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https://doi.org/10.5633/amm.2019.0104</a:t>
            </a:r>
            <a:endParaRPr lang="en-US" sz="145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1625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Streeting, C. A., </a:t>
            </a:r>
            <a:r>
              <a:rPr lang="en-US" sz="145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Chaseling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sz="145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Krosch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 N., &amp; Wright, K. (2020, June 29). A comparison of </a:t>
            </a:r>
            <a:r>
              <a:rPr lang="en-US" sz="145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ABAcard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® </a:t>
            </a:r>
            <a:r>
              <a:rPr lang="en-US" sz="145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Hematrace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® and RSIDTM-blood tests on dried, diluted bloodstains treated with </a:t>
            </a:r>
            <a:r>
              <a:rPr lang="en-US" sz="145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leucocrystal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violet or luminol. </a:t>
            </a:r>
            <a:r>
              <a:rPr lang="en-US" sz="145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Taylor &amp; Francis Online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5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https://www.tandfonline.com/doi/full/10.1080/00450618.2020.1781256</a:t>
            </a:r>
            <a:endParaRPr lang="en-US" sz="145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Wykoff, A. (2020). Qualitative analysis of luminol efficacy on bleach-cleaned and paint-concealed blood. </a:t>
            </a:r>
            <a:r>
              <a:rPr lang="en-US" sz="145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Themis: Research Journal of Justice Studies and Forensic Science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5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45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(1). </a:t>
            </a:r>
            <a:r>
              <a:rPr lang="en-US" sz="145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https://doi.org/10.31979/THEMIS.2020.0801</a:t>
            </a:r>
            <a:endParaRPr lang="en-US" sz="145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43872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58CFC-D9E0-0256-C299-DBDFB40C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D0CF1A8E-FF5A-88E5-B5A0-D396EF9EAC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53245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would Bluestar® be able to detect bloodstains on ceramic tiles that have been cleaned with multiple different cleaners?</a:t>
            </a:r>
          </a:p>
        </p:txBody>
      </p:sp>
    </p:spTree>
    <p:extLst>
      <p:ext uri="{BB962C8B-B14F-4D97-AF65-F5344CB8AC3E}">
        <p14:creationId xmlns:p14="http://schemas.microsoft.com/office/powerpoint/2010/main" val="230105495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Bluestar®?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14500"/>
            <a:ext cx="6655455" cy="1341366"/>
          </a:xfrm>
        </p:spPr>
        <p:txBody>
          <a:bodyPr>
            <a:normAutofit/>
          </a:bodyPr>
          <a:lstStyle/>
          <a:p>
            <a:r>
              <a:rPr lang="en-US" dirty="0"/>
              <a:t>Bluestar® is similar to luminol and it has a bioluminescent reaction to blood and will glow in the dark when blood is detected.</a:t>
            </a:r>
          </a:p>
          <a:p>
            <a:endParaRPr lang="en-US" dirty="0"/>
          </a:p>
        </p:txBody>
      </p:sp>
      <p:pic>
        <p:nvPicPr>
          <p:cNvPr id="1028" name="Picture 4" descr="BLUESTAR®FORENSIC Latent Blood Reagent - Crime Scene Forensic Supply Store">
            <a:extLst>
              <a:ext uri="{FF2B5EF4-FFF2-40B4-BE49-F238E27FC236}">
                <a16:creationId xmlns:a16="http://schemas.microsoft.com/office/drawing/2014/main" id="{81EE6C79-9FA6-30C6-4706-F9B1D834E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 t="2855" r="4112" b="19202"/>
          <a:stretch/>
        </p:blipFill>
        <p:spPr bwMode="auto">
          <a:xfrm>
            <a:off x="4694904" y="3427494"/>
            <a:ext cx="3167953" cy="26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re about Bluestar - Bluestar Forensic">
            <a:extLst>
              <a:ext uri="{FF2B5EF4-FFF2-40B4-BE49-F238E27FC236}">
                <a16:creationId xmlns:a16="http://schemas.microsoft.com/office/drawing/2014/main" id="{D430240E-13A2-0486-4B30-8F2709A9F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283081"/>
            <a:ext cx="29337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96543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14500"/>
            <a:ext cx="4248519" cy="2102383"/>
          </a:xfrm>
        </p:spPr>
        <p:txBody>
          <a:bodyPr/>
          <a:lstStyle/>
          <a:p>
            <a:r>
              <a:rPr lang="en-US" dirty="0"/>
              <a:t>We used a shoe to make bloodstains on ceramic tiles and let them dry at different intervals before cleaning: 2 days, 4 days, and 6 days.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B33BAA-705A-C4E1-6564-EC8DE1B3C9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6" b="29462"/>
          <a:stretch/>
        </p:blipFill>
        <p:spPr>
          <a:xfrm>
            <a:off x="8070317" y="3569572"/>
            <a:ext cx="3321337" cy="2764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3AC15D-C4F6-BA2A-0084-16637523A7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t="38581" r="4921" b="20645"/>
          <a:stretch/>
        </p:blipFill>
        <p:spPr>
          <a:xfrm rot="10800000">
            <a:off x="5491246" y="1613772"/>
            <a:ext cx="5900408" cy="195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752833-E89A-9FB5-7D18-9496A9FFF7F9}"/>
              </a:ext>
            </a:extLst>
          </p:cNvPr>
          <p:cNvSpPr txBox="1"/>
          <p:nvPr/>
        </p:nvSpPr>
        <p:spPr>
          <a:xfrm>
            <a:off x="1066800" y="3859234"/>
            <a:ext cx="6749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We used three different cleaning solutions: Vinegar and water, Baking soda and water with a vinegar rinse, and hydrogen peroxide and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96410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Most other research done prior to this has used luminol to detect bloodstains rather than Bluestar®.</a:t>
            </a:r>
          </a:p>
          <a:p>
            <a:r>
              <a:rPr lang="en-US" dirty="0"/>
              <a:t>Other research also used more chemical based cleaners, such as bleach and dish soap, rather than more natural cleaning products.</a:t>
            </a:r>
          </a:p>
          <a:p>
            <a:r>
              <a:rPr lang="en-US" dirty="0"/>
              <a:t>Prior research has tested different surfaces such as concrete and drywall</a:t>
            </a:r>
          </a:p>
          <a:p>
            <a:r>
              <a:rPr lang="en-US" dirty="0"/>
              <a:t>This research has shown that porous surfaces absorb blood and react more than non-porous surfaces. It also showed that certain chemical cleaners cause a false positive reaction.</a:t>
            </a:r>
          </a:p>
          <a:p>
            <a:r>
              <a:rPr lang="en-US" dirty="0"/>
              <a:t>Because of this, we decided to use ceramic tiles and non-chemical based cleaners for our research.</a:t>
            </a:r>
          </a:p>
        </p:txBody>
      </p:sp>
    </p:spTree>
    <p:extLst>
      <p:ext uri="{BB962C8B-B14F-4D97-AF65-F5344CB8AC3E}">
        <p14:creationId xmlns:p14="http://schemas.microsoft.com/office/powerpoint/2010/main" val="232515495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Variables</a:t>
            </a:r>
          </a:p>
        </p:txBody>
      </p:sp>
      <p:graphicFrame>
        <p:nvGraphicFramePr>
          <p:cNvPr id="4" name="Content Placeholder 2" descr="Horizontal bullet list showing 3 groups arranged adjacent to one another and bullet points are present under each group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265216"/>
              </p:ext>
            </p:extLst>
          </p:nvPr>
        </p:nvGraphicFramePr>
        <p:xfrm>
          <a:off x="1066800" y="1714500"/>
          <a:ext cx="10058400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876870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Materials</a:t>
            </a:r>
            <a:endParaRPr lang="en-US" dirty="0"/>
          </a:p>
        </p:txBody>
      </p:sp>
      <p:graphicFrame>
        <p:nvGraphicFramePr>
          <p:cNvPr id="4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2239080"/>
              </p:ext>
            </p:extLst>
          </p:nvPr>
        </p:nvGraphicFramePr>
        <p:xfrm>
          <a:off x="603885" y="1410338"/>
          <a:ext cx="10984230" cy="519493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91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9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Materials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Quantity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911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Ceramic tiles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911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Skylark Brand of sliced, skinned, and deveined calf liver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 package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911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Size 10 Nike Zoom Fly 3 shoe (right)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911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Smart Way brand distilled white vinegar with 4% acidity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 bottle, 2 fl. oz for mixture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911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Arm and Hammer Fridge and Freezer baking soda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29 grams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911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Kroger brand hydrogen peroxide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 fl. oz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911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Warm tap water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6.75 fl. oz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9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Bluestar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® tablets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056059"/>
                  </a:ext>
                </a:extLst>
              </a:tr>
              <a:tr h="4329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Spray bottles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124233"/>
                  </a:ext>
                </a:extLst>
              </a:tr>
              <a:tr h="4329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Sharpie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599110"/>
                  </a:ext>
                </a:extLst>
              </a:tr>
              <a:tr h="4329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Roll of tape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2637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806116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graphicFrame>
        <p:nvGraphicFramePr>
          <p:cNvPr id="4" name="Content Placeholder 2" descr="Accent process showing 4 groups arranged from left to right with task descriptions under each group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651711"/>
              </p:ext>
            </p:extLst>
          </p:nvPr>
        </p:nvGraphicFramePr>
        <p:xfrm>
          <a:off x="1066800" y="1663064"/>
          <a:ext cx="10058400" cy="4063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139457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cience Project 16x9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060.potx" id="{B0D06C54-B873-49D2-AD73-EE9BB8599BFF}" vid="{334807F6-B3E0-4323-AC38-BDC7A606DAA1}"/>
    </a:ext>
  </a:extLst>
</a:theme>
</file>

<file path=ppt/theme/theme2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Science project presentation (widescreen)</Template>
  <TotalTime>2068</TotalTime>
  <Words>1216</Words>
  <Application>Microsoft Office PowerPoint</Application>
  <PresentationFormat>Widescreen</PresentationFormat>
  <Paragraphs>125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Times New Roman</vt:lpstr>
      <vt:lpstr>Science Project 16x9</vt:lpstr>
      <vt:lpstr>From Darkness to Light: A Qualitative Analysis of the Efficacy of Bluestar® on Ceramic Tiles</vt:lpstr>
      <vt:lpstr>PowerPoint Presentation</vt:lpstr>
      <vt:lpstr>How would Bluestar® be able to detect bloodstains on ceramic tiles that have been cleaned with multiple different cleaners?</vt:lpstr>
      <vt:lpstr>What is Bluestar®?</vt:lpstr>
      <vt:lpstr>Project Overview</vt:lpstr>
      <vt:lpstr>Previous Research</vt:lpstr>
      <vt:lpstr>Variables</vt:lpstr>
      <vt:lpstr>Materials</vt:lpstr>
      <vt:lpstr>Procedure</vt:lpstr>
      <vt:lpstr>Data/Observations</vt:lpstr>
      <vt:lpstr>2-Day Old Blood Results</vt:lpstr>
      <vt:lpstr>4-Day Old Blood Results</vt:lpstr>
      <vt:lpstr>6-Day Old Blood Results</vt:lpstr>
      <vt:lpstr>Conclusion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Darkness to Light: A Qualitative Analysis of the Efficacy of Bluestar® on Ceramic Tiles</dc:title>
  <dc:creator>Cara Giordiano</dc:creator>
  <cp:lastModifiedBy>Jon Hager</cp:lastModifiedBy>
  <cp:revision>8</cp:revision>
  <dcterms:created xsi:type="dcterms:W3CDTF">2024-03-25T15:00:26Z</dcterms:created>
  <dcterms:modified xsi:type="dcterms:W3CDTF">2024-10-05T01:42:34Z</dcterms:modified>
</cp:coreProperties>
</file>