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roissant One" panose="020B0604020202020204" charset="0"/>
      <p:regular r:id="rId12"/>
    </p:embeddedFont>
    <p:embeddedFont>
      <p:font typeface="Lexend Deca" panose="020B0604020202020204" charset="0"/>
      <p:regular r:id="rId13"/>
      <p:bold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b6bcf1c8f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b6bcf1c8f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3b6bcf1c8f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3b6bcf1c8f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3365f1d91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3365f1d91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3aeccee205_1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3aeccee205_1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39efc51d8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39efc51d8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3365f1d91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3365f1d91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3365f1d91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3365f1d91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3365f1d91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3365f1d91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3b6bcf1c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3b6bcf1c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04" y="0"/>
            <a:ext cx="91425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 flipH="1">
            <a:off x="5175" y="7800"/>
            <a:ext cx="9121500" cy="5135700"/>
          </a:xfrm>
          <a:prstGeom prst="rect">
            <a:avLst/>
          </a:prstGeom>
          <a:gradFill>
            <a:gsLst>
              <a:gs pos="0">
                <a:srgbClr val="696969">
                  <a:alpha val="10196"/>
                  <a:alpha val="44050"/>
                </a:srgbClr>
              </a:gs>
              <a:gs pos="50000">
                <a:srgbClr val="4B4242">
                  <a:alpha val="38039"/>
                  <a:alpha val="44050"/>
                </a:srgbClr>
              </a:gs>
              <a:gs pos="100000">
                <a:srgbClr val="1D1D1D">
                  <a:alpha val="17254"/>
                  <a:alpha val="4405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47112"/>
          <a:stretch/>
        </p:blipFill>
        <p:spPr>
          <a:xfrm>
            <a:off x="725" y="2300"/>
            <a:ext cx="9142550" cy="27203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522100" y="1294875"/>
            <a:ext cx="5855700" cy="20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R="6350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522100" y="3387963"/>
            <a:ext cx="4772100" cy="2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noFill/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1"/>
          <p:cNvPicPr preferRelativeResize="0"/>
          <p:nvPr/>
        </p:nvPicPr>
        <p:blipFill rotWithShape="1">
          <a:blip r:embed="rId2">
            <a:alphaModFix/>
          </a:blip>
          <a:srcRect r="-10" b="47373"/>
          <a:stretch/>
        </p:blipFill>
        <p:spPr>
          <a:xfrm>
            <a:off x="725" y="-148500"/>
            <a:ext cx="9144000" cy="27067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/>
          <p:nvPr/>
        </p:nvSpPr>
        <p:spPr>
          <a:xfrm rot="10800000" flipH="1">
            <a:off x="5175" y="-157350"/>
            <a:ext cx="9140400" cy="2715600"/>
          </a:xfrm>
          <a:prstGeom prst="rect">
            <a:avLst/>
          </a:prstGeom>
          <a:gradFill>
            <a:gsLst>
              <a:gs pos="0">
                <a:srgbClr val="FFFFFF">
                  <a:alpha val="58431"/>
                  <a:alpha val="44050"/>
                </a:srgbClr>
              </a:gs>
              <a:gs pos="50000">
                <a:srgbClr val="CCCCCC">
                  <a:alpha val="48627"/>
                  <a:alpha val="44050"/>
                </a:srgbClr>
              </a:gs>
              <a:gs pos="100000">
                <a:srgbClr val="FFFFFF">
                  <a:alpha val="58431"/>
                  <a:alpha val="4405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 b="49776"/>
          <a:stretch/>
        </p:blipFill>
        <p:spPr>
          <a:xfrm rot="10800000" flipH="1">
            <a:off x="1600" y="2554300"/>
            <a:ext cx="9142401" cy="2589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" name="Google Shape;71;p11"/>
          <p:cNvSpPr/>
          <p:nvPr/>
        </p:nvSpPr>
        <p:spPr>
          <a:xfrm rot="10800000" flipH="1">
            <a:off x="1600" y="2535300"/>
            <a:ext cx="9142500" cy="2608200"/>
          </a:xfrm>
          <a:prstGeom prst="rect">
            <a:avLst/>
          </a:prstGeom>
          <a:gradFill>
            <a:gsLst>
              <a:gs pos="0">
                <a:srgbClr val="696969">
                  <a:alpha val="10196"/>
                  <a:alpha val="44050"/>
                </a:srgbClr>
              </a:gs>
              <a:gs pos="50000">
                <a:srgbClr val="4B4242">
                  <a:alpha val="38039"/>
                  <a:alpha val="44050"/>
                </a:srgbClr>
              </a:gs>
              <a:gs pos="100000">
                <a:srgbClr val="1D1D1D">
                  <a:alpha val="17254"/>
                  <a:alpha val="4405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199775"/>
            <a:ext cx="7717500" cy="11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851425" y="2825025"/>
            <a:ext cx="5441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_1">
    <p:bg>
      <p:bgPr>
        <a:noFill/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04" y="0"/>
            <a:ext cx="91425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/>
          <p:nvPr/>
        </p:nvSpPr>
        <p:spPr>
          <a:xfrm rot="10800000" flipH="1">
            <a:off x="5175" y="7800"/>
            <a:ext cx="9121500" cy="5135700"/>
          </a:xfrm>
          <a:prstGeom prst="rect">
            <a:avLst/>
          </a:prstGeom>
          <a:gradFill>
            <a:gsLst>
              <a:gs pos="0">
                <a:srgbClr val="696969">
                  <a:alpha val="10196"/>
                  <a:alpha val="44050"/>
                </a:srgbClr>
              </a:gs>
              <a:gs pos="50000">
                <a:srgbClr val="4B4242">
                  <a:alpha val="38039"/>
                  <a:alpha val="44050"/>
                </a:srgbClr>
              </a:gs>
              <a:gs pos="100000">
                <a:srgbClr val="1D1D1D">
                  <a:alpha val="17254"/>
                  <a:alpha val="4405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/>
          </a:blip>
          <a:srcRect b="76502"/>
          <a:stretch/>
        </p:blipFill>
        <p:spPr>
          <a:xfrm>
            <a:off x="725" y="2300"/>
            <a:ext cx="9142550" cy="1208626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2" hasCustomPrompt="1"/>
          </p:nvPr>
        </p:nvSpPr>
        <p:spPr>
          <a:xfrm>
            <a:off x="918583" y="2011868"/>
            <a:ext cx="92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2015350" y="2142925"/>
            <a:ext cx="2424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3"/>
          </p:nvPr>
        </p:nvSpPr>
        <p:spPr>
          <a:xfrm>
            <a:off x="2015350" y="1868675"/>
            <a:ext cx="2424900" cy="3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4" hasCustomPrompt="1"/>
          </p:nvPr>
        </p:nvSpPr>
        <p:spPr>
          <a:xfrm>
            <a:off x="918583" y="3641481"/>
            <a:ext cx="92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5"/>
          </p:nvPr>
        </p:nvSpPr>
        <p:spPr>
          <a:xfrm>
            <a:off x="2015350" y="3810550"/>
            <a:ext cx="2422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6"/>
          </p:nvPr>
        </p:nvSpPr>
        <p:spPr>
          <a:xfrm>
            <a:off x="2015350" y="3536300"/>
            <a:ext cx="2422500" cy="3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7" hasCustomPrompt="1"/>
          </p:nvPr>
        </p:nvSpPr>
        <p:spPr>
          <a:xfrm>
            <a:off x="4907560" y="2011868"/>
            <a:ext cx="9396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8"/>
          </p:nvPr>
        </p:nvSpPr>
        <p:spPr>
          <a:xfrm>
            <a:off x="6005825" y="2142923"/>
            <a:ext cx="2424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9"/>
          </p:nvPr>
        </p:nvSpPr>
        <p:spPr>
          <a:xfrm>
            <a:off x="6005830" y="1868675"/>
            <a:ext cx="2424900" cy="3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3" hasCustomPrompt="1"/>
          </p:nvPr>
        </p:nvSpPr>
        <p:spPr>
          <a:xfrm>
            <a:off x="4907560" y="3641481"/>
            <a:ext cx="9396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4"/>
          </p:nvPr>
        </p:nvSpPr>
        <p:spPr>
          <a:xfrm>
            <a:off x="6005825" y="3810550"/>
            <a:ext cx="2424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5"/>
          </p:nvPr>
        </p:nvSpPr>
        <p:spPr>
          <a:xfrm>
            <a:off x="6005830" y="3536301"/>
            <a:ext cx="2424900" cy="3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">
  <p:cSld name="CUSTOM_2">
    <p:bg>
      <p:bgPr>
        <a:noFill/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25" y="0"/>
            <a:ext cx="9142550" cy="51435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4" name="Google Shape;94;p14"/>
          <p:cNvSpPr/>
          <p:nvPr/>
        </p:nvSpPr>
        <p:spPr>
          <a:xfrm flipH="1">
            <a:off x="4350" y="0"/>
            <a:ext cx="9135300" cy="5143500"/>
          </a:xfrm>
          <a:prstGeom prst="rect">
            <a:avLst/>
          </a:prstGeom>
          <a:gradFill>
            <a:gsLst>
              <a:gs pos="0">
                <a:srgbClr val="FFFFFF">
                  <a:alpha val="58431"/>
                  <a:alpha val="44050"/>
                </a:srgbClr>
              </a:gs>
              <a:gs pos="50000">
                <a:srgbClr val="CCCCCC">
                  <a:alpha val="48627"/>
                  <a:alpha val="44050"/>
                </a:srgbClr>
              </a:gs>
              <a:gs pos="100000">
                <a:srgbClr val="FFFFFF">
                  <a:alpha val="58431"/>
                  <a:alpha val="4405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1199475" y="3280350"/>
            <a:ext cx="49554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1199475" y="1184850"/>
            <a:ext cx="5879100" cy="20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bg>
      <p:bgPr>
        <a:noFill/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l="85960"/>
          <a:stretch/>
        </p:blipFill>
        <p:spPr>
          <a:xfrm>
            <a:off x="7860459" y="0"/>
            <a:ext cx="12835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/>
          <p:nvPr/>
        </p:nvSpPr>
        <p:spPr>
          <a:xfrm flipH="1">
            <a:off x="4350" y="0"/>
            <a:ext cx="7856100" cy="5143500"/>
          </a:xfrm>
          <a:prstGeom prst="rect">
            <a:avLst/>
          </a:prstGeom>
          <a:gradFill>
            <a:gsLst>
              <a:gs pos="0">
                <a:srgbClr val="FFFFFF">
                  <a:alpha val="58431"/>
                  <a:alpha val="44050"/>
                </a:srgbClr>
              </a:gs>
              <a:gs pos="50000">
                <a:srgbClr val="CCCCCC">
                  <a:alpha val="48627"/>
                  <a:alpha val="44050"/>
                </a:srgbClr>
              </a:gs>
              <a:gs pos="100000">
                <a:srgbClr val="FFFFFF">
                  <a:alpha val="58431"/>
                  <a:alpha val="4405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/>
          <p:nvPr/>
        </p:nvSpPr>
        <p:spPr>
          <a:xfrm rot="10800000" flipH="1">
            <a:off x="7878772" y="125"/>
            <a:ext cx="1265100" cy="5129100"/>
          </a:xfrm>
          <a:prstGeom prst="rect">
            <a:avLst/>
          </a:prstGeom>
          <a:gradFill>
            <a:gsLst>
              <a:gs pos="0">
                <a:srgbClr val="696969">
                  <a:alpha val="35686"/>
                  <a:alpha val="44050"/>
                </a:srgbClr>
              </a:gs>
              <a:gs pos="50000">
                <a:srgbClr val="4B4242">
                  <a:alpha val="38039"/>
                  <a:alpha val="44050"/>
                </a:srgbClr>
              </a:gs>
              <a:gs pos="100000">
                <a:srgbClr val="1D1D1D">
                  <a:alpha val="43529"/>
                  <a:alpha val="4405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 hasCustomPrompt="1"/>
          </p:nvPr>
        </p:nvSpPr>
        <p:spPr>
          <a:xfrm>
            <a:off x="1487500" y="748825"/>
            <a:ext cx="4829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87500" y="1305035"/>
            <a:ext cx="4829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 idx="2" hasCustomPrompt="1"/>
          </p:nvPr>
        </p:nvSpPr>
        <p:spPr>
          <a:xfrm>
            <a:off x="1487500" y="2138320"/>
            <a:ext cx="4829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3"/>
          </p:nvPr>
        </p:nvSpPr>
        <p:spPr>
          <a:xfrm>
            <a:off x="1487500" y="2694468"/>
            <a:ext cx="4829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 idx="4" hasCustomPrompt="1"/>
          </p:nvPr>
        </p:nvSpPr>
        <p:spPr>
          <a:xfrm>
            <a:off x="1487500" y="3527815"/>
            <a:ext cx="4829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5"/>
          </p:nvPr>
        </p:nvSpPr>
        <p:spPr>
          <a:xfrm>
            <a:off x="1487500" y="4083900"/>
            <a:ext cx="4829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bg>
      <p:bgPr>
        <a:noFill/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6"/>
          <p:cNvGrpSpPr/>
          <p:nvPr/>
        </p:nvGrpSpPr>
        <p:grpSpPr>
          <a:xfrm>
            <a:off x="750" y="-2400"/>
            <a:ext cx="9142550" cy="5148300"/>
            <a:chOff x="-3503650" y="-1504975"/>
            <a:chExt cx="9142550" cy="5148300"/>
          </a:xfrm>
        </p:grpSpPr>
        <p:pic>
          <p:nvPicPr>
            <p:cNvPr id="110" name="Google Shape;110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3503650" y="-1504825"/>
              <a:ext cx="9142550" cy="5143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16"/>
            <p:cNvSpPr/>
            <p:nvPr/>
          </p:nvSpPr>
          <p:spPr>
            <a:xfrm rot="10800000" flipH="1">
              <a:off x="-3500025" y="-1504975"/>
              <a:ext cx="9135300" cy="5148300"/>
            </a:xfrm>
            <a:prstGeom prst="rect">
              <a:avLst/>
            </a:prstGeom>
            <a:gradFill>
              <a:gsLst>
                <a:gs pos="0">
                  <a:srgbClr val="FFFFFF">
                    <a:alpha val="58431"/>
                    <a:alpha val="44050"/>
                  </a:srgbClr>
                </a:gs>
                <a:gs pos="50000">
                  <a:srgbClr val="CCCCCC">
                    <a:alpha val="48627"/>
                    <a:alpha val="44050"/>
                  </a:srgbClr>
                </a:gs>
                <a:gs pos="100000">
                  <a:srgbClr val="FFFFFF">
                    <a:alpha val="58431"/>
                    <a:alpha val="4405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16"/>
          <p:cNvSpPr txBox="1">
            <a:spLocks noGrp="1"/>
          </p:cNvSpPr>
          <p:nvPr>
            <p:ph type="subTitle" idx="1"/>
          </p:nvPr>
        </p:nvSpPr>
        <p:spPr>
          <a:xfrm>
            <a:off x="1219500" y="2757325"/>
            <a:ext cx="2592000" cy="8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1219505" y="1478300"/>
            <a:ext cx="2388300" cy="1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t="89356" b="3838"/>
          <a:stretch/>
        </p:blipFill>
        <p:spPr>
          <a:xfrm>
            <a:off x="-25" y="4793425"/>
            <a:ext cx="9144000" cy="350074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" name="Google Shape;115;p16"/>
          <p:cNvSpPr/>
          <p:nvPr/>
        </p:nvSpPr>
        <p:spPr>
          <a:xfrm flipH="1">
            <a:off x="-26" y="4795825"/>
            <a:ext cx="9144000" cy="350100"/>
          </a:xfrm>
          <a:prstGeom prst="rect">
            <a:avLst/>
          </a:prstGeom>
          <a:gradFill>
            <a:gsLst>
              <a:gs pos="0">
                <a:srgbClr val="696969">
                  <a:alpha val="10196"/>
                  <a:alpha val="44050"/>
                </a:srgbClr>
              </a:gs>
              <a:gs pos="50000">
                <a:srgbClr val="4B4242">
                  <a:alpha val="38039"/>
                  <a:alpha val="44050"/>
                </a:srgbClr>
              </a:gs>
              <a:gs pos="100000">
                <a:srgbClr val="1D1D1D">
                  <a:alpha val="17254"/>
                  <a:alpha val="4405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5_2">
    <p:bg>
      <p:bgPr>
        <a:noFill/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7"/>
          <p:cNvGrpSpPr/>
          <p:nvPr/>
        </p:nvGrpSpPr>
        <p:grpSpPr>
          <a:xfrm flipH="1">
            <a:off x="0" y="-2400"/>
            <a:ext cx="9142550" cy="5148300"/>
            <a:chOff x="-3503650" y="-1504975"/>
            <a:chExt cx="9142550" cy="5148300"/>
          </a:xfrm>
        </p:grpSpPr>
        <p:pic>
          <p:nvPicPr>
            <p:cNvPr id="118" name="Google Shape;118;p1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3503650" y="-1504825"/>
              <a:ext cx="9142550" cy="5143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7"/>
            <p:cNvSpPr/>
            <p:nvPr/>
          </p:nvSpPr>
          <p:spPr>
            <a:xfrm rot="10800000" flipH="1">
              <a:off x="-3500025" y="-1504975"/>
              <a:ext cx="9135300" cy="5148300"/>
            </a:xfrm>
            <a:prstGeom prst="rect">
              <a:avLst/>
            </a:prstGeom>
            <a:gradFill>
              <a:gsLst>
                <a:gs pos="0">
                  <a:srgbClr val="FFFFFF">
                    <a:alpha val="58431"/>
                    <a:alpha val="44050"/>
                  </a:srgbClr>
                </a:gs>
                <a:gs pos="50000">
                  <a:srgbClr val="CCCCCC">
                    <a:alpha val="48627"/>
                    <a:alpha val="44050"/>
                  </a:srgbClr>
                </a:gs>
                <a:gs pos="100000">
                  <a:srgbClr val="FFFFFF">
                    <a:alpha val="58431"/>
                    <a:alpha val="4405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 flipH="1">
            <a:off x="5383325" y="2757325"/>
            <a:ext cx="2541300" cy="8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 flipH="1">
            <a:off x="5536324" y="1478288"/>
            <a:ext cx="2388300" cy="1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t="89356" b="3838"/>
          <a:stretch/>
        </p:blipFill>
        <p:spPr>
          <a:xfrm>
            <a:off x="-25" y="4793425"/>
            <a:ext cx="9144000" cy="350074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3" name="Google Shape;123;p17"/>
          <p:cNvSpPr/>
          <p:nvPr/>
        </p:nvSpPr>
        <p:spPr>
          <a:xfrm flipH="1">
            <a:off x="-26" y="4795825"/>
            <a:ext cx="9144000" cy="350100"/>
          </a:xfrm>
          <a:prstGeom prst="rect">
            <a:avLst/>
          </a:prstGeom>
          <a:gradFill>
            <a:gsLst>
              <a:gs pos="0">
                <a:srgbClr val="696969">
                  <a:alpha val="10196"/>
                  <a:alpha val="44050"/>
                </a:srgbClr>
              </a:gs>
              <a:gs pos="50000">
                <a:srgbClr val="4B4242">
                  <a:alpha val="38039"/>
                  <a:alpha val="44050"/>
                </a:srgbClr>
              </a:gs>
              <a:gs pos="100000">
                <a:srgbClr val="1D1D1D">
                  <a:alpha val="17254"/>
                  <a:alpha val="4405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">
    <p:bg>
      <p:bgPr>
        <a:noFill/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25" y="0"/>
            <a:ext cx="9142550" cy="51435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6" name="Google Shape;126;p18"/>
          <p:cNvSpPr/>
          <p:nvPr/>
        </p:nvSpPr>
        <p:spPr>
          <a:xfrm flipH="1">
            <a:off x="4350" y="7200"/>
            <a:ext cx="9135300" cy="5129100"/>
          </a:xfrm>
          <a:prstGeom prst="rect">
            <a:avLst/>
          </a:prstGeom>
          <a:gradFill>
            <a:gsLst>
              <a:gs pos="0">
                <a:srgbClr val="FFFFFF">
                  <a:alpha val="58431"/>
                  <a:alpha val="44050"/>
                </a:srgbClr>
              </a:gs>
              <a:gs pos="50000">
                <a:srgbClr val="CCCCCC">
                  <a:alpha val="48627"/>
                  <a:alpha val="44050"/>
                </a:srgbClr>
              </a:gs>
              <a:gs pos="100000">
                <a:srgbClr val="FFFFFF">
                  <a:alpha val="58431"/>
                  <a:alpha val="4405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1"/>
          </p:nvPr>
        </p:nvSpPr>
        <p:spPr>
          <a:xfrm flipH="1">
            <a:off x="5926425" y="2935475"/>
            <a:ext cx="24819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 flipH="1">
            <a:off x="4935525" y="822500"/>
            <a:ext cx="3472800" cy="21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2">
            <a:alphaModFix/>
          </a:blip>
          <a:srcRect t="18732"/>
          <a:stretch/>
        </p:blipFill>
        <p:spPr>
          <a:xfrm>
            <a:off x="1550" y="963600"/>
            <a:ext cx="9142550" cy="41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/>
          <p:nvPr/>
        </p:nvSpPr>
        <p:spPr>
          <a:xfrm rot="10800000" flipH="1">
            <a:off x="5175" y="1309800"/>
            <a:ext cx="9135300" cy="3833700"/>
          </a:xfrm>
          <a:prstGeom prst="rect">
            <a:avLst/>
          </a:prstGeom>
          <a:gradFill>
            <a:gsLst>
              <a:gs pos="0">
                <a:srgbClr val="FFFFFF">
                  <a:alpha val="58431"/>
                  <a:alpha val="44050"/>
                </a:srgbClr>
              </a:gs>
              <a:gs pos="50000">
                <a:srgbClr val="CCCCCC">
                  <a:alpha val="48627"/>
                  <a:alpha val="44050"/>
                </a:srgbClr>
              </a:gs>
              <a:gs pos="100000">
                <a:srgbClr val="FFFFFF">
                  <a:alpha val="58431"/>
                  <a:alpha val="4405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t="74536"/>
          <a:stretch/>
        </p:blipFill>
        <p:spPr>
          <a:xfrm rot="10800000">
            <a:off x="-2075" y="0"/>
            <a:ext cx="9142550" cy="13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/>
          <p:nvPr/>
        </p:nvSpPr>
        <p:spPr>
          <a:xfrm rot="10800000" flipH="1">
            <a:off x="8450" y="-100"/>
            <a:ext cx="9121500" cy="1309800"/>
          </a:xfrm>
          <a:prstGeom prst="rect">
            <a:avLst/>
          </a:prstGeom>
          <a:gradFill>
            <a:gsLst>
              <a:gs pos="0">
                <a:srgbClr val="696969">
                  <a:alpha val="10196"/>
                  <a:alpha val="44050"/>
                </a:srgbClr>
              </a:gs>
              <a:gs pos="50000">
                <a:srgbClr val="4B4242">
                  <a:alpha val="38039"/>
                  <a:alpha val="44050"/>
                </a:srgbClr>
              </a:gs>
              <a:gs pos="100000">
                <a:srgbClr val="1D1D1D">
                  <a:alpha val="17254"/>
                  <a:alpha val="4405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713225" y="2583925"/>
            <a:ext cx="553680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1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1"/>
          </p:nvPr>
        </p:nvSpPr>
        <p:spPr>
          <a:xfrm>
            <a:off x="713225" y="3779725"/>
            <a:ext cx="5241600" cy="6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bg>
      <p:bgPr>
        <a:noFill/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0" y="125"/>
            <a:ext cx="9142550" cy="514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/>
          <p:nvPr/>
        </p:nvSpPr>
        <p:spPr>
          <a:xfrm rot="10800000" flipH="1">
            <a:off x="2625" y="-3175"/>
            <a:ext cx="9140400" cy="5143500"/>
          </a:xfrm>
          <a:prstGeom prst="rect">
            <a:avLst/>
          </a:prstGeom>
          <a:gradFill>
            <a:gsLst>
              <a:gs pos="0">
                <a:srgbClr val="FFFFFF">
                  <a:alpha val="58431"/>
                  <a:alpha val="44050"/>
                </a:srgbClr>
              </a:gs>
              <a:gs pos="50000">
                <a:srgbClr val="CCCCCC">
                  <a:alpha val="48627"/>
                  <a:alpha val="44050"/>
                </a:srgbClr>
              </a:gs>
              <a:gs pos="100000">
                <a:srgbClr val="FFFFFF">
                  <a:alpha val="58431"/>
                  <a:alpha val="4405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2317350" y="2412389"/>
            <a:ext cx="2282100" cy="11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2"/>
          </p:nvPr>
        </p:nvSpPr>
        <p:spPr>
          <a:xfrm>
            <a:off x="848973" y="2412254"/>
            <a:ext cx="12429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4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1122200" y="539500"/>
            <a:ext cx="68994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3"/>
          </p:nvPr>
        </p:nvSpPr>
        <p:spPr>
          <a:xfrm>
            <a:off x="6328950" y="2412250"/>
            <a:ext cx="2282100" cy="11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4"/>
          </p:nvPr>
        </p:nvSpPr>
        <p:spPr>
          <a:xfrm>
            <a:off x="6328950" y="2073100"/>
            <a:ext cx="2282100" cy="33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t="89356" b="3838"/>
          <a:stretch/>
        </p:blipFill>
        <p:spPr>
          <a:xfrm>
            <a:off x="-25" y="4793425"/>
            <a:ext cx="9144000" cy="35007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5" name="Google Shape;145;p20"/>
          <p:cNvSpPr/>
          <p:nvPr/>
        </p:nvSpPr>
        <p:spPr>
          <a:xfrm flipH="1">
            <a:off x="-26" y="4795825"/>
            <a:ext cx="9144000" cy="350100"/>
          </a:xfrm>
          <a:prstGeom prst="rect">
            <a:avLst/>
          </a:prstGeom>
          <a:gradFill>
            <a:gsLst>
              <a:gs pos="0">
                <a:srgbClr val="696969">
                  <a:alpha val="10196"/>
                  <a:alpha val="44050"/>
                </a:srgbClr>
              </a:gs>
              <a:gs pos="50000">
                <a:srgbClr val="4B4242">
                  <a:alpha val="38039"/>
                  <a:alpha val="44050"/>
                </a:srgbClr>
              </a:gs>
              <a:gs pos="100000">
                <a:srgbClr val="1D1D1D">
                  <a:alpha val="17254"/>
                  <a:alpha val="4405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5"/>
          </p:nvPr>
        </p:nvSpPr>
        <p:spPr>
          <a:xfrm>
            <a:off x="2317350" y="2073100"/>
            <a:ext cx="2282100" cy="33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ubTitle" idx="6"/>
          </p:nvPr>
        </p:nvSpPr>
        <p:spPr>
          <a:xfrm>
            <a:off x="4863010" y="2412254"/>
            <a:ext cx="12429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4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noFill/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404" y="0"/>
            <a:ext cx="91425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rot="10800000" flipH="1">
            <a:off x="5175" y="7800"/>
            <a:ext cx="9121500" cy="5135700"/>
          </a:xfrm>
          <a:prstGeom prst="rect">
            <a:avLst/>
          </a:prstGeom>
          <a:gradFill>
            <a:gsLst>
              <a:gs pos="0">
                <a:srgbClr val="696969">
                  <a:alpha val="10196"/>
                  <a:alpha val="44050"/>
                </a:srgbClr>
              </a:gs>
              <a:gs pos="50000">
                <a:srgbClr val="4B4242">
                  <a:alpha val="38039"/>
                  <a:alpha val="44050"/>
                </a:srgbClr>
              </a:gs>
              <a:gs pos="100000">
                <a:srgbClr val="1D1D1D">
                  <a:alpha val="17254"/>
                  <a:alpha val="4405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b="54046"/>
          <a:stretch/>
        </p:blipFill>
        <p:spPr>
          <a:xfrm>
            <a:off x="725" y="2300"/>
            <a:ext cx="9142550" cy="23637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400550" y="2442200"/>
            <a:ext cx="63429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1707775" y="1102775"/>
            <a:ext cx="10791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47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400550" y="3304050"/>
            <a:ext cx="45333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0_1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/>
          <p:nvPr/>
        </p:nvSpPr>
        <p:spPr>
          <a:xfrm rot="10800000" flipH="1">
            <a:off x="5850" y="7731"/>
            <a:ext cx="9132300" cy="5123100"/>
          </a:xfrm>
          <a:prstGeom prst="rect">
            <a:avLst/>
          </a:prstGeom>
          <a:gradFill>
            <a:gsLst>
              <a:gs pos="0">
                <a:srgbClr val="FFFFFF">
                  <a:alpha val="58431"/>
                  <a:alpha val="44050"/>
                </a:srgbClr>
              </a:gs>
              <a:gs pos="50000">
                <a:srgbClr val="CCCCCC">
                  <a:alpha val="48627"/>
                  <a:alpha val="44050"/>
                </a:srgbClr>
              </a:gs>
              <a:gs pos="100000">
                <a:srgbClr val="FFFFFF">
                  <a:alpha val="58431"/>
                  <a:alpha val="4405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1"/>
          </p:nvPr>
        </p:nvSpPr>
        <p:spPr>
          <a:xfrm>
            <a:off x="4154500" y="1853775"/>
            <a:ext cx="3933900" cy="25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Lexend Deca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4154500" y="539500"/>
            <a:ext cx="4067100" cy="11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r="71980"/>
          <a:stretch/>
        </p:blipFill>
        <p:spPr>
          <a:xfrm>
            <a:off x="0" y="0"/>
            <a:ext cx="2562000" cy="514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/>
          <p:nvPr/>
        </p:nvSpPr>
        <p:spPr>
          <a:xfrm rot="10800000" flipH="1">
            <a:off x="1800" y="3900"/>
            <a:ext cx="2562000" cy="5135700"/>
          </a:xfrm>
          <a:prstGeom prst="rect">
            <a:avLst/>
          </a:prstGeom>
          <a:gradFill>
            <a:gsLst>
              <a:gs pos="0">
                <a:srgbClr val="696969">
                  <a:alpha val="35686"/>
                  <a:alpha val="44050"/>
                </a:srgbClr>
              </a:gs>
              <a:gs pos="50000">
                <a:srgbClr val="4B4242">
                  <a:alpha val="38039"/>
                  <a:alpha val="44050"/>
                </a:srgbClr>
              </a:gs>
              <a:gs pos="100000">
                <a:srgbClr val="1D1D1D">
                  <a:alpha val="43529"/>
                  <a:alpha val="4405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">
    <p:bg>
      <p:bgPr>
        <a:noFill/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2"/>
          <p:cNvGrpSpPr/>
          <p:nvPr/>
        </p:nvGrpSpPr>
        <p:grpSpPr>
          <a:xfrm>
            <a:off x="750" y="-2400"/>
            <a:ext cx="9142550" cy="5148300"/>
            <a:chOff x="-3503650" y="-1504975"/>
            <a:chExt cx="9142550" cy="5148300"/>
          </a:xfrm>
        </p:grpSpPr>
        <p:pic>
          <p:nvPicPr>
            <p:cNvPr id="157" name="Google Shape;157;p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3503650" y="-1504825"/>
              <a:ext cx="9142550" cy="5143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22"/>
            <p:cNvSpPr/>
            <p:nvPr/>
          </p:nvSpPr>
          <p:spPr>
            <a:xfrm rot="10800000" flipH="1">
              <a:off x="-3500025" y="-1504975"/>
              <a:ext cx="9135300" cy="5148300"/>
            </a:xfrm>
            <a:prstGeom prst="rect">
              <a:avLst/>
            </a:prstGeom>
            <a:gradFill>
              <a:gsLst>
                <a:gs pos="0">
                  <a:srgbClr val="FFFFFF">
                    <a:alpha val="58431"/>
                    <a:alpha val="44050"/>
                  </a:srgbClr>
                </a:gs>
                <a:gs pos="50000">
                  <a:srgbClr val="CCCCCC">
                    <a:alpha val="48627"/>
                    <a:alpha val="44050"/>
                  </a:srgbClr>
                </a:gs>
                <a:gs pos="100000">
                  <a:srgbClr val="FFFFFF">
                    <a:alpha val="58431"/>
                    <a:alpha val="4405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1"/>
          </p:nvPr>
        </p:nvSpPr>
        <p:spPr>
          <a:xfrm>
            <a:off x="713250" y="1914675"/>
            <a:ext cx="3787800" cy="23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2"/>
          </p:nvPr>
        </p:nvSpPr>
        <p:spPr>
          <a:xfrm>
            <a:off x="4585500" y="2424125"/>
            <a:ext cx="3845100" cy="18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t="89356" b="3838"/>
          <a:stretch/>
        </p:blipFill>
        <p:spPr>
          <a:xfrm>
            <a:off x="-25" y="4793425"/>
            <a:ext cx="9144000" cy="35007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bg>
      <p:bgPr>
        <a:noFill/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3"/>
          <p:cNvGrpSpPr/>
          <p:nvPr/>
        </p:nvGrpSpPr>
        <p:grpSpPr>
          <a:xfrm>
            <a:off x="700" y="-2400"/>
            <a:ext cx="9142550" cy="5148300"/>
            <a:chOff x="-3503650" y="-1504975"/>
            <a:chExt cx="9142550" cy="5148300"/>
          </a:xfrm>
        </p:grpSpPr>
        <p:pic>
          <p:nvPicPr>
            <p:cNvPr id="165" name="Google Shape;165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3503650" y="-1504825"/>
              <a:ext cx="9142550" cy="5143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23"/>
            <p:cNvSpPr/>
            <p:nvPr/>
          </p:nvSpPr>
          <p:spPr>
            <a:xfrm rot="10800000" flipH="1">
              <a:off x="-3500025" y="-1504975"/>
              <a:ext cx="9135300" cy="5148300"/>
            </a:xfrm>
            <a:prstGeom prst="rect">
              <a:avLst/>
            </a:prstGeom>
            <a:gradFill>
              <a:gsLst>
                <a:gs pos="0">
                  <a:srgbClr val="FFFFFF">
                    <a:alpha val="58431"/>
                    <a:alpha val="44050"/>
                  </a:srgbClr>
                </a:gs>
                <a:gs pos="50000">
                  <a:srgbClr val="CCCCCC">
                    <a:alpha val="48627"/>
                    <a:alpha val="44050"/>
                  </a:srgbClr>
                </a:gs>
                <a:gs pos="100000">
                  <a:srgbClr val="FFFFFF">
                    <a:alpha val="58431"/>
                    <a:alpha val="4405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1"/>
          </p:nvPr>
        </p:nvSpPr>
        <p:spPr>
          <a:xfrm>
            <a:off x="1185425" y="3467445"/>
            <a:ext cx="17427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2"/>
          </p:nvPr>
        </p:nvSpPr>
        <p:spPr>
          <a:xfrm>
            <a:off x="1185425" y="29009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3"/>
          </p:nvPr>
        </p:nvSpPr>
        <p:spPr>
          <a:xfrm>
            <a:off x="3700650" y="3467433"/>
            <a:ext cx="17427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4"/>
          </p:nvPr>
        </p:nvSpPr>
        <p:spPr>
          <a:xfrm>
            <a:off x="3700650" y="2900963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5"/>
          </p:nvPr>
        </p:nvSpPr>
        <p:spPr>
          <a:xfrm>
            <a:off x="6215875" y="3467445"/>
            <a:ext cx="17427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6"/>
          </p:nvPr>
        </p:nvSpPr>
        <p:spPr>
          <a:xfrm>
            <a:off x="6215875" y="29009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3">
            <a:alphaModFix/>
          </a:blip>
          <a:srcRect t="89356" b="3838"/>
          <a:stretch/>
        </p:blipFill>
        <p:spPr>
          <a:xfrm>
            <a:off x="-25" y="4793425"/>
            <a:ext cx="9144000" cy="350074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9">
    <p:bg>
      <p:bgPr>
        <a:noFill/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/>
          <p:nvPr/>
        </p:nvSpPr>
        <p:spPr>
          <a:xfrm rot="10800000" flipH="1">
            <a:off x="5850" y="7731"/>
            <a:ext cx="9132300" cy="5123100"/>
          </a:xfrm>
          <a:prstGeom prst="rect">
            <a:avLst/>
          </a:prstGeom>
          <a:gradFill>
            <a:gsLst>
              <a:gs pos="0">
                <a:srgbClr val="FFFFFF">
                  <a:alpha val="58431"/>
                  <a:alpha val="44050"/>
                </a:srgbClr>
              </a:gs>
              <a:gs pos="50000">
                <a:srgbClr val="CCCCCC">
                  <a:alpha val="48627"/>
                  <a:alpha val="44050"/>
                </a:srgbClr>
              </a:gs>
              <a:gs pos="100000">
                <a:srgbClr val="FFFFFF">
                  <a:alpha val="58431"/>
                  <a:alpha val="4405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1"/>
          </p:nvPr>
        </p:nvSpPr>
        <p:spPr>
          <a:xfrm>
            <a:off x="1173349" y="3756435"/>
            <a:ext cx="15474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2"/>
          </p:nvPr>
        </p:nvSpPr>
        <p:spPr>
          <a:xfrm>
            <a:off x="1173349" y="3465650"/>
            <a:ext cx="1547400" cy="3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3"/>
          </p:nvPr>
        </p:nvSpPr>
        <p:spPr>
          <a:xfrm>
            <a:off x="3822905" y="3747735"/>
            <a:ext cx="1547400" cy="5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4"/>
          </p:nvPr>
        </p:nvSpPr>
        <p:spPr>
          <a:xfrm>
            <a:off x="3822905" y="3465650"/>
            <a:ext cx="1547400" cy="3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title" idx="5" hasCustomPrompt="1"/>
          </p:nvPr>
        </p:nvSpPr>
        <p:spPr>
          <a:xfrm>
            <a:off x="1312099" y="2624150"/>
            <a:ext cx="1269900" cy="6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24"/>
          <p:cNvSpPr txBox="1">
            <a:spLocks noGrp="1"/>
          </p:cNvSpPr>
          <p:nvPr>
            <p:ph type="title" idx="6" hasCustomPrompt="1"/>
          </p:nvPr>
        </p:nvSpPr>
        <p:spPr>
          <a:xfrm>
            <a:off x="3961635" y="2624150"/>
            <a:ext cx="1269900" cy="6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24"/>
          <p:cNvSpPr txBox="1">
            <a:spLocks noGrp="1"/>
          </p:cNvSpPr>
          <p:nvPr>
            <p:ph type="subTitle" idx="7"/>
          </p:nvPr>
        </p:nvSpPr>
        <p:spPr>
          <a:xfrm>
            <a:off x="6472480" y="3747735"/>
            <a:ext cx="1547400" cy="5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8"/>
          </p:nvPr>
        </p:nvSpPr>
        <p:spPr>
          <a:xfrm>
            <a:off x="6472480" y="3465650"/>
            <a:ext cx="1547400" cy="3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title" idx="9" hasCustomPrompt="1"/>
          </p:nvPr>
        </p:nvSpPr>
        <p:spPr>
          <a:xfrm>
            <a:off x="6611210" y="2624150"/>
            <a:ext cx="1269900" cy="6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bg>
      <p:bgPr>
        <a:noFill/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/>
          <p:nvPr/>
        </p:nvSpPr>
        <p:spPr>
          <a:xfrm rot="10800000" flipH="1">
            <a:off x="5850" y="7731"/>
            <a:ext cx="9132300" cy="5123100"/>
          </a:xfrm>
          <a:prstGeom prst="rect">
            <a:avLst/>
          </a:prstGeom>
          <a:gradFill>
            <a:gsLst>
              <a:gs pos="0">
                <a:srgbClr val="FFFFFF">
                  <a:alpha val="58431"/>
                  <a:alpha val="44050"/>
                </a:srgbClr>
              </a:gs>
              <a:gs pos="50000">
                <a:srgbClr val="CCCCCC">
                  <a:alpha val="48627"/>
                  <a:alpha val="44050"/>
                </a:srgbClr>
              </a:gs>
              <a:gs pos="100000">
                <a:srgbClr val="FFFFFF">
                  <a:alpha val="58431"/>
                  <a:alpha val="4405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1"/>
          </p:nvPr>
        </p:nvSpPr>
        <p:spPr>
          <a:xfrm>
            <a:off x="2643528" y="2254884"/>
            <a:ext cx="13983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subTitle" idx="2"/>
          </p:nvPr>
        </p:nvSpPr>
        <p:spPr>
          <a:xfrm>
            <a:off x="2643541" y="1915750"/>
            <a:ext cx="13983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3"/>
          </p:nvPr>
        </p:nvSpPr>
        <p:spPr>
          <a:xfrm>
            <a:off x="6166254" y="3667175"/>
            <a:ext cx="13983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subTitle" idx="4"/>
          </p:nvPr>
        </p:nvSpPr>
        <p:spPr>
          <a:xfrm>
            <a:off x="6166256" y="3328050"/>
            <a:ext cx="13983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subTitle" idx="5"/>
          </p:nvPr>
        </p:nvSpPr>
        <p:spPr>
          <a:xfrm>
            <a:off x="6166429" y="2254875"/>
            <a:ext cx="13983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6"/>
          </p:nvPr>
        </p:nvSpPr>
        <p:spPr>
          <a:xfrm>
            <a:off x="6166430" y="1915750"/>
            <a:ext cx="13983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7"/>
          </p:nvPr>
        </p:nvSpPr>
        <p:spPr>
          <a:xfrm>
            <a:off x="2643548" y="3672128"/>
            <a:ext cx="13983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subTitle" idx="8"/>
          </p:nvPr>
        </p:nvSpPr>
        <p:spPr>
          <a:xfrm>
            <a:off x="2643543" y="3333005"/>
            <a:ext cx="13983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200" name="Google Shape;200;p25"/>
          <p:cNvPicPr preferRelativeResize="0"/>
          <p:nvPr/>
        </p:nvPicPr>
        <p:blipFill rotWithShape="1">
          <a:blip r:embed="rId3">
            <a:alphaModFix/>
          </a:blip>
          <a:srcRect t="89356" b="3838"/>
          <a:stretch/>
        </p:blipFill>
        <p:spPr>
          <a:xfrm>
            <a:off x="-25" y="4793425"/>
            <a:ext cx="9144000" cy="35007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7">
    <p:bg>
      <p:bgPr>
        <a:noFill/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6"/>
          <p:cNvPicPr preferRelativeResize="0"/>
          <p:nvPr/>
        </p:nvPicPr>
        <p:blipFill rotWithShape="1">
          <a:blip r:embed="rId2">
            <a:alphaModFix/>
          </a:blip>
          <a:srcRect b="49553"/>
          <a:stretch/>
        </p:blipFill>
        <p:spPr>
          <a:xfrm>
            <a:off x="725" y="2300"/>
            <a:ext cx="9142550" cy="259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 b="50678"/>
          <a:stretch/>
        </p:blipFill>
        <p:spPr>
          <a:xfrm rot="10800000" flipH="1">
            <a:off x="1400" y="2606676"/>
            <a:ext cx="9142600" cy="253682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4" name="Google Shape;204;p26"/>
          <p:cNvSpPr/>
          <p:nvPr/>
        </p:nvSpPr>
        <p:spPr>
          <a:xfrm rot="10800000" flipH="1">
            <a:off x="11250" y="2611477"/>
            <a:ext cx="9121500" cy="2554500"/>
          </a:xfrm>
          <a:prstGeom prst="rect">
            <a:avLst/>
          </a:prstGeom>
          <a:gradFill>
            <a:gsLst>
              <a:gs pos="0">
                <a:srgbClr val="696969">
                  <a:alpha val="10196"/>
                  <a:alpha val="44050"/>
                </a:srgbClr>
              </a:gs>
              <a:gs pos="50000">
                <a:srgbClr val="4B4242">
                  <a:alpha val="38039"/>
                  <a:alpha val="44050"/>
                </a:srgbClr>
              </a:gs>
              <a:gs pos="100000">
                <a:srgbClr val="1D1D1D">
                  <a:alpha val="17254"/>
                  <a:alpha val="4405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1175625" y="1342125"/>
            <a:ext cx="2997900" cy="4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subTitle" idx="1"/>
          </p:nvPr>
        </p:nvSpPr>
        <p:spPr>
          <a:xfrm>
            <a:off x="1175625" y="3214700"/>
            <a:ext cx="2997900" cy="11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subTitle" idx="2"/>
          </p:nvPr>
        </p:nvSpPr>
        <p:spPr>
          <a:xfrm>
            <a:off x="4656050" y="3550800"/>
            <a:ext cx="2997900" cy="4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34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subTitle" idx="3"/>
          </p:nvPr>
        </p:nvSpPr>
        <p:spPr>
          <a:xfrm>
            <a:off x="4656050" y="1005975"/>
            <a:ext cx="2997900" cy="11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TWO_COLUMNS_1_1_1_1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7"/>
          <p:cNvGrpSpPr/>
          <p:nvPr/>
        </p:nvGrpSpPr>
        <p:grpSpPr>
          <a:xfrm>
            <a:off x="700" y="-2400"/>
            <a:ext cx="9142550" cy="5148300"/>
            <a:chOff x="-3503650" y="-1504975"/>
            <a:chExt cx="9142550" cy="5148300"/>
          </a:xfrm>
        </p:grpSpPr>
        <p:pic>
          <p:nvPicPr>
            <p:cNvPr id="211" name="Google Shape;211;p2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3503650" y="-1504825"/>
              <a:ext cx="9142550" cy="5143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27"/>
            <p:cNvSpPr/>
            <p:nvPr/>
          </p:nvSpPr>
          <p:spPr>
            <a:xfrm rot="10800000" flipH="1">
              <a:off x="-3500025" y="-1504975"/>
              <a:ext cx="9135300" cy="5148300"/>
            </a:xfrm>
            <a:prstGeom prst="rect">
              <a:avLst/>
            </a:prstGeom>
            <a:gradFill>
              <a:gsLst>
                <a:gs pos="0">
                  <a:srgbClr val="FFFFFF">
                    <a:alpha val="58431"/>
                    <a:alpha val="44050"/>
                  </a:srgbClr>
                </a:gs>
                <a:gs pos="50000">
                  <a:srgbClr val="CCCCCC">
                    <a:alpha val="48627"/>
                    <a:alpha val="44050"/>
                  </a:srgbClr>
                </a:gs>
                <a:gs pos="100000">
                  <a:srgbClr val="FFFFFF">
                    <a:alpha val="58431"/>
                    <a:alpha val="4405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3" name="Google Shape;213;p27"/>
          <p:cNvPicPr preferRelativeResize="0"/>
          <p:nvPr/>
        </p:nvPicPr>
        <p:blipFill rotWithShape="1">
          <a:blip r:embed="rId3">
            <a:alphaModFix/>
          </a:blip>
          <a:srcRect t="93194"/>
          <a:stretch/>
        </p:blipFill>
        <p:spPr>
          <a:xfrm>
            <a:off x="700" y="4793425"/>
            <a:ext cx="9144000" cy="35007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713225" y="53949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1"/>
          </p:nvPr>
        </p:nvSpPr>
        <p:spPr>
          <a:xfrm>
            <a:off x="1582325" y="1968925"/>
            <a:ext cx="16344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2"/>
          </p:nvPr>
        </p:nvSpPr>
        <p:spPr>
          <a:xfrm>
            <a:off x="1582325" y="1715100"/>
            <a:ext cx="16344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subTitle" idx="3"/>
          </p:nvPr>
        </p:nvSpPr>
        <p:spPr>
          <a:xfrm>
            <a:off x="4189325" y="1968925"/>
            <a:ext cx="16344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subTitle" idx="4"/>
          </p:nvPr>
        </p:nvSpPr>
        <p:spPr>
          <a:xfrm>
            <a:off x="4205575" y="1715100"/>
            <a:ext cx="16344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subTitle" idx="5"/>
          </p:nvPr>
        </p:nvSpPr>
        <p:spPr>
          <a:xfrm>
            <a:off x="6796325" y="1968925"/>
            <a:ext cx="16344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subTitle" idx="6"/>
          </p:nvPr>
        </p:nvSpPr>
        <p:spPr>
          <a:xfrm>
            <a:off x="6796325" y="1715100"/>
            <a:ext cx="16344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subTitle" idx="7"/>
          </p:nvPr>
        </p:nvSpPr>
        <p:spPr>
          <a:xfrm>
            <a:off x="1582325" y="3483713"/>
            <a:ext cx="16344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subTitle" idx="8"/>
          </p:nvPr>
        </p:nvSpPr>
        <p:spPr>
          <a:xfrm>
            <a:off x="1582325" y="3232888"/>
            <a:ext cx="16344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subTitle" idx="9"/>
          </p:nvPr>
        </p:nvSpPr>
        <p:spPr>
          <a:xfrm>
            <a:off x="4189325" y="3483713"/>
            <a:ext cx="16344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subTitle" idx="13"/>
          </p:nvPr>
        </p:nvSpPr>
        <p:spPr>
          <a:xfrm>
            <a:off x="4205575" y="3232888"/>
            <a:ext cx="16344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subTitle" idx="14"/>
          </p:nvPr>
        </p:nvSpPr>
        <p:spPr>
          <a:xfrm>
            <a:off x="6796325" y="3483713"/>
            <a:ext cx="16344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15"/>
          </p:nvPr>
        </p:nvSpPr>
        <p:spPr>
          <a:xfrm>
            <a:off x="6796325" y="3232888"/>
            <a:ext cx="16344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1">
    <p:bg>
      <p:bgPr>
        <a:noFill/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/>
          <p:nvPr/>
        </p:nvSpPr>
        <p:spPr>
          <a:xfrm rot="10800000" flipH="1">
            <a:off x="5850" y="7731"/>
            <a:ext cx="9132300" cy="5123100"/>
          </a:xfrm>
          <a:prstGeom prst="rect">
            <a:avLst/>
          </a:prstGeom>
          <a:gradFill>
            <a:gsLst>
              <a:gs pos="0">
                <a:srgbClr val="FFFFFF">
                  <a:alpha val="58431"/>
                  <a:alpha val="44050"/>
                </a:srgbClr>
              </a:gs>
              <a:gs pos="50000">
                <a:srgbClr val="CCCCCC">
                  <a:alpha val="48627"/>
                  <a:alpha val="44050"/>
                </a:srgbClr>
              </a:gs>
              <a:gs pos="100000">
                <a:srgbClr val="FFFFFF">
                  <a:alpha val="58431"/>
                  <a:alpha val="4405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title"/>
          </p:nvPr>
        </p:nvSpPr>
        <p:spPr>
          <a:xfrm>
            <a:off x="1192225" y="539500"/>
            <a:ext cx="72384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subTitle" idx="1"/>
          </p:nvPr>
        </p:nvSpPr>
        <p:spPr>
          <a:xfrm>
            <a:off x="1192225" y="3381729"/>
            <a:ext cx="16845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subTitle" idx="2"/>
          </p:nvPr>
        </p:nvSpPr>
        <p:spPr>
          <a:xfrm>
            <a:off x="1192225" y="2815263"/>
            <a:ext cx="1684500" cy="6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3"/>
          </p:nvPr>
        </p:nvSpPr>
        <p:spPr>
          <a:xfrm>
            <a:off x="3043588" y="3381716"/>
            <a:ext cx="16845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subTitle" idx="4"/>
          </p:nvPr>
        </p:nvSpPr>
        <p:spPr>
          <a:xfrm>
            <a:off x="3043588" y="2815250"/>
            <a:ext cx="1684500" cy="6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235" name="Google Shape;235;p28"/>
          <p:cNvSpPr txBox="1">
            <a:spLocks noGrp="1"/>
          </p:cNvSpPr>
          <p:nvPr>
            <p:ph type="subTitle" idx="5"/>
          </p:nvPr>
        </p:nvSpPr>
        <p:spPr>
          <a:xfrm>
            <a:off x="4894951" y="3381729"/>
            <a:ext cx="16845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6"/>
          </p:nvPr>
        </p:nvSpPr>
        <p:spPr>
          <a:xfrm>
            <a:off x="4894951" y="2815263"/>
            <a:ext cx="1684500" cy="6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7"/>
          </p:nvPr>
        </p:nvSpPr>
        <p:spPr>
          <a:xfrm>
            <a:off x="6746313" y="3381729"/>
            <a:ext cx="16845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8"/>
          </p:nvPr>
        </p:nvSpPr>
        <p:spPr>
          <a:xfrm>
            <a:off x="6746313" y="2815263"/>
            <a:ext cx="1684500" cy="6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pic>
        <p:nvPicPr>
          <p:cNvPr id="239" name="Google Shape;239;p28"/>
          <p:cNvPicPr preferRelativeResize="0"/>
          <p:nvPr/>
        </p:nvPicPr>
        <p:blipFill rotWithShape="1">
          <a:blip r:embed="rId3">
            <a:alphaModFix/>
          </a:blip>
          <a:srcRect t="89356" b="3838"/>
          <a:stretch/>
        </p:blipFill>
        <p:spPr>
          <a:xfrm>
            <a:off x="-25" y="4793425"/>
            <a:ext cx="9144000" cy="35007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1_1_1_1_1">
    <p:bg>
      <p:bgPr>
        <a:noFill/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9"/>
          <p:cNvSpPr/>
          <p:nvPr/>
        </p:nvSpPr>
        <p:spPr>
          <a:xfrm rot="10800000" flipH="1">
            <a:off x="5850" y="10200"/>
            <a:ext cx="9132300" cy="5123100"/>
          </a:xfrm>
          <a:prstGeom prst="rect">
            <a:avLst/>
          </a:prstGeom>
          <a:gradFill>
            <a:gsLst>
              <a:gs pos="0">
                <a:srgbClr val="FFFFFF">
                  <a:alpha val="58431"/>
                  <a:alpha val="44050"/>
                </a:srgbClr>
              </a:gs>
              <a:gs pos="50000">
                <a:srgbClr val="CCCCCC">
                  <a:alpha val="48627"/>
                  <a:alpha val="44050"/>
                </a:srgbClr>
              </a:gs>
              <a:gs pos="100000">
                <a:srgbClr val="FFFFFF">
                  <a:alpha val="58431"/>
                  <a:alpha val="4405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subTitle" idx="1"/>
          </p:nvPr>
        </p:nvSpPr>
        <p:spPr>
          <a:xfrm>
            <a:off x="713223" y="1733563"/>
            <a:ext cx="1571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9"/>
          <p:cNvSpPr txBox="1">
            <a:spLocks noGrp="1"/>
          </p:cNvSpPr>
          <p:nvPr>
            <p:ph type="subTitle" idx="2"/>
          </p:nvPr>
        </p:nvSpPr>
        <p:spPr>
          <a:xfrm>
            <a:off x="713223" y="1514900"/>
            <a:ext cx="1571100" cy="3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3"/>
          </p:nvPr>
        </p:nvSpPr>
        <p:spPr>
          <a:xfrm>
            <a:off x="5632748" y="1733586"/>
            <a:ext cx="1571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4"/>
          </p:nvPr>
        </p:nvSpPr>
        <p:spPr>
          <a:xfrm>
            <a:off x="5632748" y="1514925"/>
            <a:ext cx="1571100" cy="3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5"/>
          </p:nvPr>
        </p:nvSpPr>
        <p:spPr>
          <a:xfrm>
            <a:off x="6246202" y="2875131"/>
            <a:ext cx="1571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6"/>
          </p:nvPr>
        </p:nvSpPr>
        <p:spPr>
          <a:xfrm>
            <a:off x="6246202" y="2656470"/>
            <a:ext cx="1571100" cy="3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7"/>
          </p:nvPr>
        </p:nvSpPr>
        <p:spPr>
          <a:xfrm>
            <a:off x="1951435" y="4016675"/>
            <a:ext cx="1571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8"/>
          </p:nvPr>
        </p:nvSpPr>
        <p:spPr>
          <a:xfrm>
            <a:off x="1951435" y="3798013"/>
            <a:ext cx="1571100" cy="3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9"/>
          </p:nvPr>
        </p:nvSpPr>
        <p:spPr>
          <a:xfrm>
            <a:off x="1326677" y="2875119"/>
            <a:ext cx="1571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subTitle" idx="13"/>
          </p:nvPr>
        </p:nvSpPr>
        <p:spPr>
          <a:xfrm>
            <a:off x="1326677" y="2656456"/>
            <a:ext cx="1571100" cy="3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254" name="Google Shape;254;p29"/>
          <p:cNvSpPr txBox="1">
            <a:spLocks noGrp="1"/>
          </p:cNvSpPr>
          <p:nvPr>
            <p:ph type="subTitle" idx="14"/>
          </p:nvPr>
        </p:nvSpPr>
        <p:spPr>
          <a:xfrm>
            <a:off x="6871035" y="4016675"/>
            <a:ext cx="1571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9"/>
          <p:cNvSpPr txBox="1">
            <a:spLocks noGrp="1"/>
          </p:cNvSpPr>
          <p:nvPr>
            <p:ph type="subTitle" idx="15"/>
          </p:nvPr>
        </p:nvSpPr>
        <p:spPr>
          <a:xfrm>
            <a:off x="6871035" y="3798014"/>
            <a:ext cx="1571100" cy="3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"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04" y="0"/>
            <a:ext cx="91425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0"/>
          <p:cNvSpPr/>
          <p:nvPr/>
        </p:nvSpPr>
        <p:spPr>
          <a:xfrm>
            <a:off x="5175" y="0"/>
            <a:ext cx="9121500" cy="5135700"/>
          </a:xfrm>
          <a:prstGeom prst="rect">
            <a:avLst/>
          </a:prstGeom>
          <a:gradFill>
            <a:gsLst>
              <a:gs pos="0">
                <a:srgbClr val="696969">
                  <a:alpha val="10196"/>
                  <a:alpha val="44050"/>
                </a:srgbClr>
              </a:gs>
              <a:gs pos="50000">
                <a:srgbClr val="4B4242">
                  <a:alpha val="38039"/>
                  <a:alpha val="44050"/>
                </a:srgbClr>
              </a:gs>
              <a:gs pos="100000">
                <a:srgbClr val="1D1D1D">
                  <a:alpha val="17254"/>
                  <a:alpha val="4405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9" name="Google Shape;259;p30"/>
          <p:cNvPicPr preferRelativeResize="0"/>
          <p:nvPr/>
        </p:nvPicPr>
        <p:blipFill rotWithShape="1">
          <a:blip r:embed="rId3">
            <a:alphaModFix/>
          </a:blip>
          <a:srcRect b="72761"/>
          <a:stretch/>
        </p:blipFill>
        <p:spPr>
          <a:xfrm rot="10800000" flipH="1">
            <a:off x="725" y="3740150"/>
            <a:ext cx="9142550" cy="14010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0" name="Google Shape;260;p30"/>
          <p:cNvSpPr txBox="1">
            <a:spLocks noGrp="1"/>
          </p:cNvSpPr>
          <p:nvPr>
            <p:ph type="title"/>
          </p:nvPr>
        </p:nvSpPr>
        <p:spPr>
          <a:xfrm>
            <a:off x="2429250" y="682375"/>
            <a:ext cx="42855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6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subTitle" idx="1"/>
          </p:nvPr>
        </p:nvSpPr>
        <p:spPr>
          <a:xfrm>
            <a:off x="2541613" y="1711600"/>
            <a:ext cx="4060800" cy="12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2" name="Google Shape;262;p30"/>
          <p:cNvSpPr txBox="1"/>
          <p:nvPr/>
        </p:nvSpPr>
        <p:spPr>
          <a:xfrm>
            <a:off x="2408250" y="3789588"/>
            <a:ext cx="43275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 rot="10800000" flipH="1">
            <a:off x="750" y="-2400"/>
            <a:ext cx="9142550" cy="5148300"/>
            <a:chOff x="-3503650" y="-1504975"/>
            <a:chExt cx="9142550" cy="5148300"/>
          </a:xfrm>
        </p:grpSpPr>
        <p:pic>
          <p:nvPicPr>
            <p:cNvPr id="23" name="Google Shape;23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3503650" y="-1504825"/>
              <a:ext cx="9142550" cy="5143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24;p4"/>
            <p:cNvSpPr/>
            <p:nvPr/>
          </p:nvSpPr>
          <p:spPr>
            <a:xfrm rot="10800000" flipH="1">
              <a:off x="-3500025" y="-1504975"/>
              <a:ext cx="9135300" cy="5148300"/>
            </a:xfrm>
            <a:prstGeom prst="rect">
              <a:avLst/>
            </a:prstGeom>
            <a:gradFill>
              <a:gsLst>
                <a:gs pos="0">
                  <a:srgbClr val="FFFFFF">
                    <a:alpha val="58431"/>
                    <a:alpha val="44050"/>
                  </a:srgbClr>
                </a:gs>
                <a:gs pos="50000">
                  <a:srgbClr val="CCCCCC">
                    <a:alpha val="48627"/>
                    <a:alpha val="44050"/>
                  </a:srgbClr>
                </a:gs>
                <a:gs pos="100000">
                  <a:srgbClr val="FFFFFF">
                    <a:alpha val="58431"/>
                    <a:alpha val="4405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t="89356" b="3838"/>
          <a:stretch/>
        </p:blipFill>
        <p:spPr>
          <a:xfrm rot="10800000" flipH="1">
            <a:off x="-25" y="4795826"/>
            <a:ext cx="9144000" cy="350074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 b="1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13225" y="1240050"/>
            <a:ext cx="7717500" cy="4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2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1">
    <p:bg>
      <p:bgPr>
        <a:noFill/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1"/>
          <p:cNvSpPr/>
          <p:nvPr/>
        </p:nvSpPr>
        <p:spPr>
          <a:xfrm rot="10800000" flipH="1">
            <a:off x="5850" y="7731"/>
            <a:ext cx="9132300" cy="5123100"/>
          </a:xfrm>
          <a:prstGeom prst="rect">
            <a:avLst/>
          </a:prstGeom>
          <a:gradFill>
            <a:gsLst>
              <a:gs pos="0">
                <a:srgbClr val="FFFFFF">
                  <a:alpha val="58431"/>
                  <a:alpha val="44050"/>
                </a:srgbClr>
              </a:gs>
              <a:gs pos="50000">
                <a:srgbClr val="CCCCCC">
                  <a:alpha val="48627"/>
                  <a:alpha val="44050"/>
                </a:srgbClr>
              </a:gs>
              <a:gs pos="100000">
                <a:srgbClr val="FFFFFF">
                  <a:alpha val="58431"/>
                  <a:alpha val="4405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31"/>
          <p:cNvGrpSpPr/>
          <p:nvPr/>
        </p:nvGrpSpPr>
        <p:grpSpPr>
          <a:xfrm rot="2700000">
            <a:off x="316501" y="375178"/>
            <a:ext cx="328648" cy="328648"/>
            <a:chOff x="3006065" y="-1115369"/>
            <a:chExt cx="757955" cy="757955"/>
          </a:xfrm>
        </p:grpSpPr>
        <p:grpSp>
          <p:nvGrpSpPr>
            <p:cNvPr id="267" name="Google Shape;267;p31"/>
            <p:cNvGrpSpPr/>
            <p:nvPr/>
          </p:nvGrpSpPr>
          <p:grpSpPr>
            <a:xfrm rot="-5400000">
              <a:off x="3006065" y="-797866"/>
              <a:ext cx="440452" cy="440452"/>
              <a:chOff x="1853525" y="303875"/>
              <a:chExt cx="634200" cy="634200"/>
            </a:xfrm>
          </p:grpSpPr>
          <p:sp>
            <p:nvSpPr>
              <p:cNvPr id="268" name="Google Shape;268;p31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69" name="Google Shape;269;p31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70" name="Google Shape;270;p31"/>
            <p:cNvGrpSpPr/>
            <p:nvPr/>
          </p:nvGrpSpPr>
          <p:grpSpPr>
            <a:xfrm rot="-5400000">
              <a:off x="3164816" y="-956617"/>
              <a:ext cx="440452" cy="440452"/>
              <a:chOff x="1853525" y="303875"/>
              <a:chExt cx="634200" cy="634200"/>
            </a:xfrm>
          </p:grpSpPr>
          <p:sp>
            <p:nvSpPr>
              <p:cNvPr id="271" name="Google Shape;271;p31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72" name="Google Shape;272;p31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73" name="Google Shape;273;p31"/>
            <p:cNvGrpSpPr/>
            <p:nvPr/>
          </p:nvGrpSpPr>
          <p:grpSpPr>
            <a:xfrm rot="-5400000">
              <a:off x="3323568" y="-1115369"/>
              <a:ext cx="440452" cy="440452"/>
              <a:chOff x="1853525" y="303875"/>
              <a:chExt cx="634200" cy="634200"/>
            </a:xfrm>
          </p:grpSpPr>
          <p:sp>
            <p:nvSpPr>
              <p:cNvPr id="274" name="Google Shape;274;p31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75" name="Google Shape;275;p31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2"/>
          <p:cNvSpPr/>
          <p:nvPr/>
        </p:nvSpPr>
        <p:spPr>
          <a:xfrm rot="10800000" flipH="1">
            <a:off x="5850" y="10206"/>
            <a:ext cx="9132300" cy="5123100"/>
          </a:xfrm>
          <a:prstGeom prst="rect">
            <a:avLst/>
          </a:prstGeom>
          <a:gradFill>
            <a:gsLst>
              <a:gs pos="0">
                <a:srgbClr val="696969">
                  <a:alpha val="35686"/>
                  <a:alpha val="44050"/>
                </a:srgbClr>
              </a:gs>
              <a:gs pos="50000">
                <a:srgbClr val="4B4242">
                  <a:alpha val="38039"/>
                  <a:alpha val="44050"/>
                </a:srgbClr>
              </a:gs>
              <a:gs pos="100000">
                <a:srgbClr val="1D1D1D">
                  <a:alpha val="43529"/>
                  <a:alpha val="44050"/>
                </a:srgbClr>
              </a:gs>
            </a:gsLst>
            <a:lin ang="2698631" scaled="0"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32"/>
          <p:cNvGrpSpPr/>
          <p:nvPr/>
        </p:nvGrpSpPr>
        <p:grpSpPr>
          <a:xfrm rot="2700000">
            <a:off x="8266451" y="4444241"/>
            <a:ext cx="328648" cy="328648"/>
            <a:chOff x="3006065" y="-1115369"/>
            <a:chExt cx="757955" cy="757955"/>
          </a:xfrm>
        </p:grpSpPr>
        <p:grpSp>
          <p:nvGrpSpPr>
            <p:cNvPr id="280" name="Google Shape;280;p32"/>
            <p:cNvGrpSpPr/>
            <p:nvPr/>
          </p:nvGrpSpPr>
          <p:grpSpPr>
            <a:xfrm rot="-5400000">
              <a:off x="3006065" y="-797866"/>
              <a:ext cx="440452" cy="440452"/>
              <a:chOff x="1853525" y="303875"/>
              <a:chExt cx="634200" cy="634200"/>
            </a:xfrm>
          </p:grpSpPr>
          <p:sp>
            <p:nvSpPr>
              <p:cNvPr id="281" name="Google Shape;281;p32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82" name="Google Shape;282;p32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3" name="Google Shape;283;p32"/>
            <p:cNvGrpSpPr/>
            <p:nvPr/>
          </p:nvGrpSpPr>
          <p:grpSpPr>
            <a:xfrm rot="-5400000">
              <a:off x="3164816" y="-956617"/>
              <a:ext cx="440452" cy="440452"/>
              <a:chOff x="1853525" y="303875"/>
              <a:chExt cx="634200" cy="634200"/>
            </a:xfrm>
          </p:grpSpPr>
          <p:sp>
            <p:nvSpPr>
              <p:cNvPr id="284" name="Google Shape;284;p32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85" name="Google Shape;285;p32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6" name="Google Shape;286;p32"/>
            <p:cNvGrpSpPr/>
            <p:nvPr/>
          </p:nvGrpSpPr>
          <p:grpSpPr>
            <a:xfrm rot="-5400000">
              <a:off x="3323568" y="-1115369"/>
              <a:ext cx="440452" cy="440452"/>
              <a:chOff x="1853525" y="303875"/>
              <a:chExt cx="634200" cy="634200"/>
            </a:xfrm>
          </p:grpSpPr>
          <p:sp>
            <p:nvSpPr>
              <p:cNvPr id="287" name="Google Shape;287;p32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88" name="Google Shape;288;p32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noFill/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5"/>
          <p:cNvGrpSpPr/>
          <p:nvPr/>
        </p:nvGrpSpPr>
        <p:grpSpPr>
          <a:xfrm>
            <a:off x="750" y="-2400"/>
            <a:ext cx="9142550" cy="5148300"/>
            <a:chOff x="-3503650" y="-1504975"/>
            <a:chExt cx="9142550" cy="5148300"/>
          </a:xfrm>
        </p:grpSpPr>
        <p:pic>
          <p:nvPicPr>
            <p:cNvPr id="30" name="Google Shape;30;p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3503650" y="-1504825"/>
              <a:ext cx="9142550" cy="5143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5"/>
            <p:cNvSpPr/>
            <p:nvPr/>
          </p:nvSpPr>
          <p:spPr>
            <a:xfrm rot="10800000" flipH="1">
              <a:off x="-3500025" y="-1504975"/>
              <a:ext cx="9135300" cy="5148300"/>
            </a:xfrm>
            <a:prstGeom prst="rect">
              <a:avLst/>
            </a:prstGeom>
            <a:gradFill>
              <a:gsLst>
                <a:gs pos="0">
                  <a:srgbClr val="FFFFFF">
                    <a:alpha val="58431"/>
                    <a:alpha val="44050"/>
                  </a:srgbClr>
                </a:gs>
                <a:gs pos="50000">
                  <a:srgbClr val="CCCCCC">
                    <a:alpha val="48627"/>
                    <a:alpha val="44050"/>
                  </a:srgbClr>
                </a:gs>
                <a:gs pos="100000">
                  <a:srgbClr val="FFFFFF">
                    <a:alpha val="58431"/>
                    <a:alpha val="4405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 t="89356" b="3838"/>
          <a:stretch/>
        </p:blipFill>
        <p:spPr>
          <a:xfrm>
            <a:off x="-25" y="4793425"/>
            <a:ext cx="9144000" cy="350074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236650" y="539500"/>
            <a:ext cx="6670800" cy="9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846450" y="3828875"/>
            <a:ext cx="2312400" cy="7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1846450" y="3476975"/>
            <a:ext cx="23124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4985150" y="3828875"/>
            <a:ext cx="2312400" cy="7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4985150" y="3476975"/>
            <a:ext cx="23124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000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noFill/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750" y="-2400"/>
            <a:ext cx="9142550" cy="5148300"/>
            <a:chOff x="-3503650" y="-1504975"/>
            <a:chExt cx="9142550" cy="5148300"/>
          </a:xfrm>
        </p:grpSpPr>
        <p:pic>
          <p:nvPicPr>
            <p:cNvPr id="40" name="Google Shape;40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3503650" y="-1504825"/>
              <a:ext cx="9142550" cy="5143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41;p6"/>
            <p:cNvSpPr/>
            <p:nvPr/>
          </p:nvSpPr>
          <p:spPr>
            <a:xfrm rot="10800000" flipH="1">
              <a:off x="-3500025" y="-1504975"/>
              <a:ext cx="9135300" cy="5148300"/>
            </a:xfrm>
            <a:prstGeom prst="rect">
              <a:avLst/>
            </a:prstGeom>
            <a:gradFill>
              <a:gsLst>
                <a:gs pos="0">
                  <a:srgbClr val="FFFFFF">
                    <a:alpha val="58431"/>
                    <a:alpha val="44050"/>
                  </a:srgbClr>
                </a:gs>
                <a:gs pos="50000">
                  <a:srgbClr val="CCCCCC">
                    <a:alpha val="48627"/>
                    <a:alpha val="44050"/>
                  </a:srgbClr>
                </a:gs>
                <a:gs pos="100000">
                  <a:srgbClr val="FFFFFF">
                    <a:alpha val="58431"/>
                    <a:alpha val="4405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 t="89356" b="3838"/>
          <a:stretch/>
        </p:blipFill>
        <p:spPr>
          <a:xfrm>
            <a:off x="-25" y="4793425"/>
            <a:ext cx="9144000" cy="35007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noFill/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32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/>
          <p:nvPr/>
        </p:nvSpPr>
        <p:spPr>
          <a:xfrm rot="10800000" flipH="1">
            <a:off x="5175" y="7800"/>
            <a:ext cx="9140400" cy="5135700"/>
          </a:xfrm>
          <a:prstGeom prst="rect">
            <a:avLst/>
          </a:prstGeom>
          <a:gradFill>
            <a:gsLst>
              <a:gs pos="0">
                <a:srgbClr val="696969">
                  <a:alpha val="35686"/>
                  <a:alpha val="44050"/>
                </a:srgbClr>
              </a:gs>
              <a:gs pos="50000">
                <a:srgbClr val="4B4242">
                  <a:alpha val="38039"/>
                  <a:alpha val="44050"/>
                </a:srgbClr>
              </a:gs>
              <a:gs pos="100000">
                <a:srgbClr val="1D1D1D">
                  <a:alpha val="43529"/>
                  <a:alpha val="4405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3">
            <a:alphaModFix/>
          </a:blip>
          <a:srcRect l="69283"/>
          <a:stretch/>
        </p:blipFill>
        <p:spPr>
          <a:xfrm>
            <a:off x="6335725" y="3900"/>
            <a:ext cx="2808276" cy="51357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5254200" cy="12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713225" y="1987625"/>
            <a:ext cx="3597900" cy="24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/>
          <p:cNvPicPr preferRelativeResize="0"/>
          <p:nvPr/>
        </p:nvPicPr>
        <p:blipFill rotWithShape="1">
          <a:blip r:embed="rId2">
            <a:alphaModFix/>
          </a:blip>
          <a:srcRect r="-10" b="49977"/>
          <a:stretch/>
        </p:blipFill>
        <p:spPr>
          <a:xfrm>
            <a:off x="725" y="3900"/>
            <a:ext cx="9144000" cy="25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 rot="10800000" flipH="1">
            <a:off x="2650" y="-6275"/>
            <a:ext cx="9140400" cy="2581200"/>
          </a:xfrm>
          <a:prstGeom prst="rect">
            <a:avLst/>
          </a:prstGeom>
          <a:gradFill>
            <a:gsLst>
              <a:gs pos="0">
                <a:srgbClr val="FFFFFF">
                  <a:alpha val="58431"/>
                  <a:alpha val="44050"/>
                </a:srgbClr>
              </a:gs>
              <a:gs pos="50000">
                <a:srgbClr val="CCCCCC">
                  <a:alpha val="48627"/>
                  <a:alpha val="44050"/>
                </a:srgbClr>
              </a:gs>
              <a:gs pos="100000">
                <a:srgbClr val="FFFFFF">
                  <a:alpha val="58431"/>
                  <a:alpha val="4405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 b="49989"/>
          <a:stretch/>
        </p:blipFill>
        <p:spPr>
          <a:xfrm rot="10800000" flipH="1">
            <a:off x="1600" y="2565400"/>
            <a:ext cx="9142401" cy="25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/>
          <p:nvPr/>
        </p:nvSpPr>
        <p:spPr>
          <a:xfrm>
            <a:off x="1600" y="2566650"/>
            <a:ext cx="9142500" cy="2572800"/>
          </a:xfrm>
          <a:prstGeom prst="rect">
            <a:avLst/>
          </a:prstGeom>
          <a:gradFill>
            <a:gsLst>
              <a:gs pos="0">
                <a:srgbClr val="696969">
                  <a:alpha val="10196"/>
                  <a:alpha val="44050"/>
                </a:srgbClr>
              </a:gs>
              <a:gs pos="50000">
                <a:srgbClr val="4B4242">
                  <a:alpha val="38039"/>
                  <a:alpha val="44050"/>
                </a:srgbClr>
              </a:gs>
              <a:gs pos="100000">
                <a:srgbClr val="1D1D1D">
                  <a:alpha val="17254"/>
                  <a:alpha val="44050"/>
                </a:srgbClr>
              </a:gs>
            </a:gsLst>
            <a:lin ang="2700006" scaled="0"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ctrTitle"/>
          </p:nvPr>
        </p:nvSpPr>
        <p:spPr>
          <a:xfrm>
            <a:off x="1717050" y="1443750"/>
            <a:ext cx="5709900" cy="2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 r="50010" b="149"/>
          <a:stretch/>
        </p:blipFill>
        <p:spPr>
          <a:xfrm>
            <a:off x="725" y="3900"/>
            <a:ext cx="4570400" cy="51357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8" name="Google Shape;58;p9"/>
          <p:cNvSpPr/>
          <p:nvPr/>
        </p:nvSpPr>
        <p:spPr>
          <a:xfrm rot="10800000" flipH="1">
            <a:off x="5175" y="-4800"/>
            <a:ext cx="4568400" cy="5148300"/>
          </a:xfrm>
          <a:prstGeom prst="rect">
            <a:avLst/>
          </a:prstGeom>
          <a:gradFill>
            <a:gsLst>
              <a:gs pos="0">
                <a:srgbClr val="FFFFFF">
                  <a:alpha val="58431"/>
                  <a:alpha val="44050"/>
                </a:srgbClr>
              </a:gs>
              <a:gs pos="50000">
                <a:srgbClr val="CCCCCC">
                  <a:alpha val="48627"/>
                  <a:alpha val="44050"/>
                </a:srgbClr>
              </a:gs>
              <a:gs pos="100000">
                <a:srgbClr val="FFFFFF">
                  <a:alpha val="58431"/>
                  <a:alpha val="4405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 l="50009"/>
          <a:stretch/>
        </p:blipFill>
        <p:spPr>
          <a:xfrm rot="10800000" flipH="1">
            <a:off x="4573598" y="0"/>
            <a:ext cx="4570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/>
          <p:nvPr/>
        </p:nvSpPr>
        <p:spPr>
          <a:xfrm rot="10800000" flipH="1">
            <a:off x="4573600" y="3900"/>
            <a:ext cx="4559100" cy="5135700"/>
          </a:xfrm>
          <a:prstGeom prst="rect">
            <a:avLst/>
          </a:prstGeom>
          <a:gradFill>
            <a:gsLst>
              <a:gs pos="0">
                <a:srgbClr val="696969">
                  <a:alpha val="10196"/>
                  <a:alpha val="44050"/>
                </a:srgbClr>
              </a:gs>
              <a:gs pos="50000">
                <a:srgbClr val="4B4242">
                  <a:alpha val="38039"/>
                  <a:alpha val="44050"/>
                </a:srgbClr>
              </a:gs>
              <a:gs pos="100000">
                <a:srgbClr val="1D1D1D">
                  <a:alpha val="17254"/>
                  <a:alpha val="4405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 flipH="1">
            <a:off x="835882" y="2568613"/>
            <a:ext cx="2900100" cy="14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 flipH="1">
            <a:off x="835868" y="1745763"/>
            <a:ext cx="2900100" cy="8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2"/>
          </p:nvPr>
        </p:nvSpPr>
        <p:spPr>
          <a:xfrm flipH="1">
            <a:off x="5403107" y="2568613"/>
            <a:ext cx="2900100" cy="14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 idx="3"/>
          </p:nvPr>
        </p:nvSpPr>
        <p:spPr>
          <a:xfrm flipH="1">
            <a:off x="5403093" y="1745763"/>
            <a:ext cx="2900100" cy="8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5219275" y="1690700"/>
            <a:ext cx="3042000" cy="28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3"/>
          <p:cNvPicPr preferRelativeResize="0"/>
          <p:nvPr/>
        </p:nvPicPr>
        <p:blipFill rotWithShape="1">
          <a:blip r:embed="rId3">
            <a:alphaModFix/>
          </a:blip>
          <a:srcRect l="72995" t="57352" r="3413"/>
          <a:stretch/>
        </p:blipFill>
        <p:spPr>
          <a:xfrm>
            <a:off x="713225" y="1570725"/>
            <a:ext cx="1606426" cy="16338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4" name="Google Shape;294;p33"/>
          <p:cNvSpPr txBox="1">
            <a:spLocks noGrp="1"/>
          </p:cNvSpPr>
          <p:nvPr>
            <p:ph type="ctrTitle"/>
          </p:nvPr>
        </p:nvSpPr>
        <p:spPr>
          <a:xfrm>
            <a:off x="2522100" y="1294875"/>
            <a:ext cx="5855700" cy="15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</a:rPr>
              <a:t>The Effect of Religion on Reentry</a:t>
            </a:r>
            <a:endParaRPr sz="3700" b="0">
              <a:solidFill>
                <a:srgbClr val="FFFFFF"/>
              </a:solidFill>
            </a:endParaRPr>
          </a:p>
        </p:txBody>
      </p:sp>
      <p:sp>
        <p:nvSpPr>
          <p:cNvPr id="295" name="Google Shape;295;p33"/>
          <p:cNvSpPr txBox="1">
            <a:spLocks noGrp="1"/>
          </p:cNvSpPr>
          <p:nvPr>
            <p:ph type="subTitle" idx="1"/>
          </p:nvPr>
        </p:nvSpPr>
        <p:spPr>
          <a:xfrm>
            <a:off x="2522100" y="3387963"/>
            <a:ext cx="4772100" cy="2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Brandon K. Kilby - University of North Georgia</a:t>
            </a:r>
            <a:endParaRPr/>
          </a:p>
        </p:txBody>
      </p:sp>
      <p:grpSp>
        <p:nvGrpSpPr>
          <p:cNvPr id="296" name="Google Shape;296;p33"/>
          <p:cNvGrpSpPr/>
          <p:nvPr/>
        </p:nvGrpSpPr>
        <p:grpSpPr>
          <a:xfrm rot="2700000">
            <a:off x="7881661" y="2881310"/>
            <a:ext cx="328648" cy="328648"/>
            <a:chOff x="3006065" y="-1115369"/>
            <a:chExt cx="757955" cy="757955"/>
          </a:xfrm>
        </p:grpSpPr>
        <p:grpSp>
          <p:nvGrpSpPr>
            <p:cNvPr id="297" name="Google Shape;297;p33"/>
            <p:cNvGrpSpPr/>
            <p:nvPr/>
          </p:nvGrpSpPr>
          <p:grpSpPr>
            <a:xfrm rot="-5400000">
              <a:off x="3006065" y="-797866"/>
              <a:ext cx="440452" cy="440452"/>
              <a:chOff x="1853525" y="303875"/>
              <a:chExt cx="634200" cy="634200"/>
            </a:xfrm>
          </p:grpSpPr>
          <p:sp>
            <p:nvSpPr>
              <p:cNvPr id="298" name="Google Shape;298;p33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99" name="Google Shape;299;p33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0" name="Google Shape;300;p33"/>
            <p:cNvGrpSpPr/>
            <p:nvPr/>
          </p:nvGrpSpPr>
          <p:grpSpPr>
            <a:xfrm rot="-5400000">
              <a:off x="3164816" y="-956617"/>
              <a:ext cx="440452" cy="440452"/>
              <a:chOff x="1853525" y="303875"/>
              <a:chExt cx="634200" cy="634200"/>
            </a:xfrm>
          </p:grpSpPr>
          <p:sp>
            <p:nvSpPr>
              <p:cNvPr id="301" name="Google Shape;301;p33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02" name="Google Shape;302;p33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3" name="Google Shape;303;p33"/>
            <p:cNvGrpSpPr/>
            <p:nvPr/>
          </p:nvGrpSpPr>
          <p:grpSpPr>
            <a:xfrm rot="-5400000">
              <a:off x="3323568" y="-1115369"/>
              <a:ext cx="440452" cy="440452"/>
              <a:chOff x="1853525" y="303875"/>
              <a:chExt cx="634200" cy="634200"/>
            </a:xfrm>
          </p:grpSpPr>
          <p:sp>
            <p:nvSpPr>
              <p:cNvPr id="304" name="Google Shape;304;p33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05" name="Google Shape;305;p33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06" name="Google Shape;306;p33"/>
          <p:cNvGrpSpPr/>
          <p:nvPr/>
        </p:nvGrpSpPr>
        <p:grpSpPr>
          <a:xfrm>
            <a:off x="713275" y="1565650"/>
            <a:ext cx="1606313" cy="1644000"/>
            <a:chOff x="713225" y="1560250"/>
            <a:chExt cx="1606313" cy="1644000"/>
          </a:xfrm>
        </p:grpSpPr>
        <p:sp>
          <p:nvSpPr>
            <p:cNvPr id="307" name="Google Shape;307;p33"/>
            <p:cNvSpPr/>
            <p:nvPr/>
          </p:nvSpPr>
          <p:spPr>
            <a:xfrm rot="10800000" flipH="1">
              <a:off x="713338" y="1560700"/>
              <a:ext cx="1606200" cy="1643100"/>
            </a:xfrm>
            <a:prstGeom prst="rect">
              <a:avLst/>
            </a:prstGeom>
            <a:gradFill>
              <a:gsLst>
                <a:gs pos="0">
                  <a:srgbClr val="696969">
                    <a:alpha val="10196"/>
                    <a:alpha val="44050"/>
                  </a:srgbClr>
                </a:gs>
                <a:gs pos="50000">
                  <a:srgbClr val="4B4242">
                    <a:alpha val="38039"/>
                    <a:alpha val="44050"/>
                  </a:srgbClr>
                </a:gs>
                <a:gs pos="100000">
                  <a:srgbClr val="1D1D1D">
                    <a:alpha val="17254"/>
                    <a:alpha val="4405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3"/>
            <p:cNvSpPr/>
            <p:nvPr/>
          </p:nvSpPr>
          <p:spPr>
            <a:xfrm rot="5400000">
              <a:off x="510575" y="2299748"/>
              <a:ext cx="510000" cy="1047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9" name="Google Shape;309;p33"/>
            <p:cNvGrpSpPr/>
            <p:nvPr/>
          </p:nvGrpSpPr>
          <p:grpSpPr>
            <a:xfrm>
              <a:off x="973850" y="1560250"/>
              <a:ext cx="1151900" cy="1644000"/>
              <a:chOff x="973850" y="1560250"/>
              <a:chExt cx="1151900" cy="1644000"/>
            </a:xfrm>
          </p:grpSpPr>
          <p:cxnSp>
            <p:nvCxnSpPr>
              <p:cNvPr id="310" name="Google Shape;310;p33"/>
              <p:cNvCxnSpPr/>
              <p:nvPr/>
            </p:nvCxnSpPr>
            <p:spPr>
              <a:xfrm>
                <a:off x="973850" y="1560250"/>
                <a:ext cx="0" cy="16440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3"/>
              <p:cNvCxnSpPr/>
              <p:nvPr/>
            </p:nvCxnSpPr>
            <p:spPr>
              <a:xfrm>
                <a:off x="1204230" y="1560250"/>
                <a:ext cx="0" cy="16440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3"/>
              <p:cNvCxnSpPr/>
              <p:nvPr/>
            </p:nvCxnSpPr>
            <p:spPr>
              <a:xfrm>
                <a:off x="1434610" y="1560250"/>
                <a:ext cx="0" cy="16440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3"/>
              <p:cNvCxnSpPr/>
              <p:nvPr/>
            </p:nvCxnSpPr>
            <p:spPr>
              <a:xfrm>
                <a:off x="1664990" y="1560250"/>
                <a:ext cx="0" cy="16440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3"/>
              <p:cNvCxnSpPr/>
              <p:nvPr/>
            </p:nvCxnSpPr>
            <p:spPr>
              <a:xfrm>
                <a:off x="1895370" y="1560250"/>
                <a:ext cx="0" cy="16440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3"/>
              <p:cNvCxnSpPr/>
              <p:nvPr/>
            </p:nvCxnSpPr>
            <p:spPr>
              <a:xfrm>
                <a:off x="2125750" y="1560250"/>
                <a:ext cx="0" cy="16440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34"/>
          <p:cNvGrpSpPr/>
          <p:nvPr/>
        </p:nvGrpSpPr>
        <p:grpSpPr>
          <a:xfrm>
            <a:off x="850825" y="1701987"/>
            <a:ext cx="1059818" cy="1062561"/>
            <a:chOff x="957288" y="1549638"/>
            <a:chExt cx="1335624" cy="1358426"/>
          </a:xfrm>
        </p:grpSpPr>
        <p:pic>
          <p:nvPicPr>
            <p:cNvPr id="321" name="Google Shape;321;p34"/>
            <p:cNvPicPr preferRelativeResize="0"/>
            <p:nvPr/>
          </p:nvPicPr>
          <p:blipFill rotWithShape="1">
            <a:blip r:embed="rId3">
              <a:alphaModFix/>
            </a:blip>
            <a:srcRect r="85391" b="73590"/>
            <a:stretch/>
          </p:blipFill>
          <p:spPr>
            <a:xfrm>
              <a:off x="957288" y="1549638"/>
              <a:ext cx="1335624" cy="1358426"/>
            </a:xfrm>
            <a:prstGeom prst="rect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22" name="Google Shape;322;p34"/>
            <p:cNvSpPr/>
            <p:nvPr/>
          </p:nvSpPr>
          <p:spPr>
            <a:xfrm rot="5400000">
              <a:off x="795598" y="2187159"/>
              <a:ext cx="406800" cy="83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34"/>
          <p:cNvGrpSpPr/>
          <p:nvPr/>
        </p:nvGrpSpPr>
        <p:grpSpPr>
          <a:xfrm>
            <a:off x="850825" y="3331601"/>
            <a:ext cx="1059818" cy="1062561"/>
            <a:chOff x="957288" y="1549638"/>
            <a:chExt cx="1335624" cy="1358426"/>
          </a:xfrm>
        </p:grpSpPr>
        <p:pic>
          <p:nvPicPr>
            <p:cNvPr id="324" name="Google Shape;324;p34"/>
            <p:cNvPicPr preferRelativeResize="0"/>
            <p:nvPr/>
          </p:nvPicPr>
          <p:blipFill rotWithShape="1">
            <a:blip r:embed="rId3">
              <a:alphaModFix/>
            </a:blip>
            <a:srcRect r="85391" b="73590"/>
            <a:stretch/>
          </p:blipFill>
          <p:spPr>
            <a:xfrm>
              <a:off x="957288" y="1549638"/>
              <a:ext cx="1335624" cy="1358426"/>
            </a:xfrm>
            <a:prstGeom prst="rect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25" name="Google Shape;325;p34"/>
            <p:cNvSpPr/>
            <p:nvPr/>
          </p:nvSpPr>
          <p:spPr>
            <a:xfrm rot="5400000">
              <a:off x="795598" y="2187159"/>
              <a:ext cx="406800" cy="83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4"/>
          <p:cNvGrpSpPr/>
          <p:nvPr/>
        </p:nvGrpSpPr>
        <p:grpSpPr>
          <a:xfrm>
            <a:off x="4847452" y="1701987"/>
            <a:ext cx="1059818" cy="1062561"/>
            <a:chOff x="957288" y="1549638"/>
            <a:chExt cx="1335624" cy="1358426"/>
          </a:xfrm>
        </p:grpSpPr>
        <p:pic>
          <p:nvPicPr>
            <p:cNvPr id="327" name="Google Shape;327;p34"/>
            <p:cNvPicPr preferRelativeResize="0"/>
            <p:nvPr/>
          </p:nvPicPr>
          <p:blipFill rotWithShape="1">
            <a:blip r:embed="rId3">
              <a:alphaModFix/>
            </a:blip>
            <a:srcRect r="85391" b="73590"/>
            <a:stretch/>
          </p:blipFill>
          <p:spPr>
            <a:xfrm>
              <a:off x="957288" y="1549638"/>
              <a:ext cx="1335624" cy="1358426"/>
            </a:xfrm>
            <a:prstGeom prst="rect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28" name="Google Shape;328;p34"/>
            <p:cNvSpPr/>
            <p:nvPr/>
          </p:nvSpPr>
          <p:spPr>
            <a:xfrm rot="5400000">
              <a:off x="795598" y="2187159"/>
              <a:ext cx="406800" cy="83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34"/>
          <p:cNvGrpSpPr/>
          <p:nvPr/>
        </p:nvGrpSpPr>
        <p:grpSpPr>
          <a:xfrm>
            <a:off x="4847452" y="3331601"/>
            <a:ext cx="1059818" cy="1062561"/>
            <a:chOff x="957288" y="1549638"/>
            <a:chExt cx="1335624" cy="1358426"/>
          </a:xfrm>
        </p:grpSpPr>
        <p:pic>
          <p:nvPicPr>
            <p:cNvPr id="330" name="Google Shape;330;p34"/>
            <p:cNvPicPr preferRelativeResize="0"/>
            <p:nvPr/>
          </p:nvPicPr>
          <p:blipFill rotWithShape="1">
            <a:blip r:embed="rId3">
              <a:alphaModFix/>
            </a:blip>
            <a:srcRect r="85391" b="73590"/>
            <a:stretch/>
          </p:blipFill>
          <p:spPr>
            <a:xfrm>
              <a:off x="957288" y="1549638"/>
              <a:ext cx="1335624" cy="1358426"/>
            </a:xfrm>
            <a:prstGeom prst="rect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31" name="Google Shape;331;p34"/>
            <p:cNvSpPr/>
            <p:nvPr/>
          </p:nvSpPr>
          <p:spPr>
            <a:xfrm rot="5400000">
              <a:off x="795598" y="2187159"/>
              <a:ext cx="406800" cy="83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3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333" name="Google Shape;333;p34"/>
          <p:cNvSpPr txBox="1">
            <a:spLocks noGrp="1"/>
          </p:cNvSpPr>
          <p:nvPr>
            <p:ph type="subTitle" idx="1"/>
          </p:nvPr>
        </p:nvSpPr>
        <p:spPr>
          <a:xfrm>
            <a:off x="2015350" y="2142925"/>
            <a:ext cx="2424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Religion has a negative relationship with recidivism</a:t>
            </a:r>
            <a:endParaRPr/>
          </a:p>
        </p:txBody>
      </p:sp>
      <p:sp>
        <p:nvSpPr>
          <p:cNvPr id="334" name="Google Shape;334;p34"/>
          <p:cNvSpPr txBox="1">
            <a:spLocks noGrp="1"/>
          </p:cNvSpPr>
          <p:nvPr>
            <p:ph type="subTitle" idx="3"/>
          </p:nvPr>
        </p:nvSpPr>
        <p:spPr>
          <a:xfrm>
            <a:off x="2015350" y="1868675"/>
            <a:ext cx="2424900" cy="3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Premise</a:t>
            </a:r>
            <a:endParaRPr/>
          </a:p>
        </p:txBody>
      </p:sp>
      <p:sp>
        <p:nvSpPr>
          <p:cNvPr id="335" name="Google Shape;335;p34"/>
          <p:cNvSpPr txBox="1">
            <a:spLocks noGrp="1"/>
          </p:cNvSpPr>
          <p:nvPr>
            <p:ph type="title" idx="4"/>
          </p:nvPr>
        </p:nvSpPr>
        <p:spPr>
          <a:xfrm>
            <a:off x="918583" y="3641481"/>
            <a:ext cx="92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36" name="Google Shape;336;p34"/>
          <p:cNvSpPr txBox="1">
            <a:spLocks noGrp="1"/>
          </p:cNvSpPr>
          <p:nvPr>
            <p:ph type="subTitle" idx="5"/>
          </p:nvPr>
        </p:nvSpPr>
        <p:spPr>
          <a:xfrm>
            <a:off x="2015350" y="3810550"/>
            <a:ext cx="2422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religious attachment factor in?</a:t>
            </a:r>
            <a:endParaRPr/>
          </a:p>
        </p:txBody>
      </p:sp>
      <p:sp>
        <p:nvSpPr>
          <p:cNvPr id="337" name="Google Shape;337;p34"/>
          <p:cNvSpPr txBox="1">
            <a:spLocks noGrp="1"/>
          </p:cNvSpPr>
          <p:nvPr>
            <p:ph type="subTitle" idx="6"/>
          </p:nvPr>
        </p:nvSpPr>
        <p:spPr>
          <a:xfrm>
            <a:off x="2015350" y="3536300"/>
            <a:ext cx="2422500" cy="3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Attachment</a:t>
            </a:r>
            <a:endParaRPr/>
          </a:p>
        </p:txBody>
      </p:sp>
      <p:sp>
        <p:nvSpPr>
          <p:cNvPr id="338" name="Google Shape;338;p34"/>
          <p:cNvSpPr txBox="1">
            <a:spLocks noGrp="1"/>
          </p:cNvSpPr>
          <p:nvPr>
            <p:ph type="subTitle" idx="8"/>
          </p:nvPr>
        </p:nvSpPr>
        <p:spPr>
          <a:xfrm>
            <a:off x="6005825" y="2142923"/>
            <a:ext cx="2424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Pre-release vs post-release?</a:t>
            </a:r>
            <a:endParaRPr/>
          </a:p>
        </p:txBody>
      </p:sp>
      <p:sp>
        <p:nvSpPr>
          <p:cNvPr id="339" name="Google Shape;339;p34"/>
          <p:cNvSpPr txBox="1">
            <a:spLocks noGrp="1"/>
          </p:cNvSpPr>
          <p:nvPr>
            <p:ph type="subTitle" idx="9"/>
          </p:nvPr>
        </p:nvSpPr>
        <p:spPr>
          <a:xfrm>
            <a:off x="6005830" y="1868675"/>
            <a:ext cx="2424900" cy="3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</a:t>
            </a:r>
            <a:endParaRPr/>
          </a:p>
        </p:txBody>
      </p:sp>
      <p:sp>
        <p:nvSpPr>
          <p:cNvPr id="340" name="Google Shape;340;p34"/>
          <p:cNvSpPr txBox="1">
            <a:spLocks noGrp="1"/>
          </p:cNvSpPr>
          <p:nvPr>
            <p:ph type="title" idx="13"/>
          </p:nvPr>
        </p:nvSpPr>
        <p:spPr>
          <a:xfrm>
            <a:off x="4907560" y="3641481"/>
            <a:ext cx="9396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41" name="Google Shape;341;p34"/>
          <p:cNvSpPr txBox="1">
            <a:spLocks noGrp="1"/>
          </p:cNvSpPr>
          <p:nvPr>
            <p:ph type="subTitle" idx="14"/>
          </p:nvPr>
        </p:nvSpPr>
        <p:spPr>
          <a:xfrm>
            <a:off x="6005825" y="3810550"/>
            <a:ext cx="2424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religion’s impact hold up in the real world?</a:t>
            </a:r>
            <a:endParaRPr/>
          </a:p>
        </p:txBody>
      </p:sp>
      <p:sp>
        <p:nvSpPr>
          <p:cNvPr id="342" name="Google Shape;342;p34"/>
          <p:cNvSpPr txBox="1">
            <a:spLocks noGrp="1"/>
          </p:cNvSpPr>
          <p:nvPr>
            <p:ph type="subTitle" idx="15"/>
          </p:nvPr>
        </p:nvSpPr>
        <p:spPr>
          <a:xfrm>
            <a:off x="6005830" y="3536301"/>
            <a:ext cx="2424900" cy="3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External Factors</a:t>
            </a:r>
            <a:endParaRPr/>
          </a:p>
        </p:txBody>
      </p:sp>
      <p:grpSp>
        <p:nvGrpSpPr>
          <p:cNvPr id="343" name="Google Shape;343;p34"/>
          <p:cNvGrpSpPr/>
          <p:nvPr/>
        </p:nvGrpSpPr>
        <p:grpSpPr>
          <a:xfrm rot="2700000">
            <a:off x="7860561" y="772991"/>
            <a:ext cx="328648" cy="328648"/>
            <a:chOff x="3006065" y="-1115369"/>
            <a:chExt cx="757955" cy="757955"/>
          </a:xfrm>
        </p:grpSpPr>
        <p:grpSp>
          <p:nvGrpSpPr>
            <p:cNvPr id="344" name="Google Shape;344;p34"/>
            <p:cNvGrpSpPr/>
            <p:nvPr/>
          </p:nvGrpSpPr>
          <p:grpSpPr>
            <a:xfrm rot="-5400000">
              <a:off x="3006065" y="-797866"/>
              <a:ext cx="440452" cy="440452"/>
              <a:chOff x="1853525" y="303875"/>
              <a:chExt cx="634200" cy="634200"/>
            </a:xfrm>
          </p:grpSpPr>
          <p:sp>
            <p:nvSpPr>
              <p:cNvPr id="345" name="Google Shape;345;p34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46" name="Google Shape;346;p34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47" name="Google Shape;347;p34"/>
            <p:cNvGrpSpPr/>
            <p:nvPr/>
          </p:nvGrpSpPr>
          <p:grpSpPr>
            <a:xfrm rot="-5400000">
              <a:off x="3164816" y="-956617"/>
              <a:ext cx="440452" cy="440452"/>
              <a:chOff x="1853525" y="303875"/>
              <a:chExt cx="634200" cy="634200"/>
            </a:xfrm>
          </p:grpSpPr>
          <p:sp>
            <p:nvSpPr>
              <p:cNvPr id="348" name="Google Shape;348;p34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49" name="Google Shape;349;p34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0" name="Google Shape;350;p34"/>
            <p:cNvGrpSpPr/>
            <p:nvPr/>
          </p:nvGrpSpPr>
          <p:grpSpPr>
            <a:xfrm rot="-5400000">
              <a:off x="3323568" y="-1115369"/>
              <a:ext cx="440452" cy="440452"/>
              <a:chOff x="1853525" y="303875"/>
              <a:chExt cx="634200" cy="634200"/>
            </a:xfrm>
          </p:grpSpPr>
          <p:sp>
            <p:nvSpPr>
              <p:cNvPr id="351" name="Google Shape;351;p34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52" name="Google Shape;352;p34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53" name="Google Shape;353;p34"/>
          <p:cNvSpPr txBox="1">
            <a:spLocks noGrp="1"/>
          </p:cNvSpPr>
          <p:nvPr>
            <p:ph type="title" idx="7"/>
          </p:nvPr>
        </p:nvSpPr>
        <p:spPr>
          <a:xfrm>
            <a:off x="4907560" y="2011868"/>
            <a:ext cx="9396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title" idx="2"/>
          </p:nvPr>
        </p:nvSpPr>
        <p:spPr>
          <a:xfrm>
            <a:off x="918583" y="2011868"/>
            <a:ext cx="92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5"/>
          <p:cNvSpPr txBox="1">
            <a:spLocks noGrp="1"/>
          </p:cNvSpPr>
          <p:nvPr>
            <p:ph type="subTitle" idx="1"/>
          </p:nvPr>
        </p:nvSpPr>
        <p:spPr>
          <a:xfrm>
            <a:off x="713225" y="1824100"/>
            <a:ext cx="4353300" cy="24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Mixed Results:</a:t>
            </a:r>
            <a:endParaRPr>
              <a:solidFill>
                <a:srgbClr val="F3F3F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●"/>
            </a:pPr>
            <a:r>
              <a:rPr lang="en">
                <a:solidFill>
                  <a:srgbClr val="F3F3F3"/>
                </a:solidFill>
              </a:rPr>
              <a:t>Inmates with high levels of participation in religious programs are less likely to commit general institutional infractions</a:t>
            </a:r>
            <a:endParaRPr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●"/>
            </a:pPr>
            <a:r>
              <a:rPr lang="en">
                <a:solidFill>
                  <a:srgbClr val="F3F3F3"/>
                </a:solidFill>
              </a:rPr>
              <a:t>When they do, however, they tend to be more severe.</a:t>
            </a:r>
            <a:endParaRPr>
              <a:solidFill>
                <a:srgbClr val="F3F3F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●"/>
            </a:pPr>
            <a:r>
              <a:rPr lang="en">
                <a:solidFill>
                  <a:srgbClr val="F3F3F3"/>
                </a:solidFill>
              </a:rPr>
              <a:t>High-participation inmates less likely to be reincarcerated</a:t>
            </a:r>
            <a:endParaRPr>
              <a:solidFill>
                <a:srgbClr val="F3F3F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●"/>
            </a:pPr>
            <a:r>
              <a:rPr lang="en">
                <a:solidFill>
                  <a:srgbClr val="F3F3F3"/>
                </a:solidFill>
              </a:rPr>
              <a:t>Participation does not equal attachment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360" name="Google Shape;360;p3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5254200" cy="12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Religion’s Impact Pre-Release</a:t>
            </a:r>
            <a:endParaRPr/>
          </a:p>
        </p:txBody>
      </p:sp>
      <p:grpSp>
        <p:nvGrpSpPr>
          <p:cNvPr id="361" name="Google Shape;361;p35"/>
          <p:cNvGrpSpPr/>
          <p:nvPr/>
        </p:nvGrpSpPr>
        <p:grpSpPr>
          <a:xfrm rot="2700000">
            <a:off x="4669736" y="1268647"/>
            <a:ext cx="328648" cy="328648"/>
            <a:chOff x="3006065" y="-1115369"/>
            <a:chExt cx="757955" cy="757955"/>
          </a:xfrm>
        </p:grpSpPr>
        <p:grpSp>
          <p:nvGrpSpPr>
            <p:cNvPr id="362" name="Google Shape;362;p35"/>
            <p:cNvGrpSpPr/>
            <p:nvPr/>
          </p:nvGrpSpPr>
          <p:grpSpPr>
            <a:xfrm rot="-5400000">
              <a:off x="3006065" y="-797866"/>
              <a:ext cx="440452" cy="440452"/>
              <a:chOff x="1853525" y="303875"/>
              <a:chExt cx="634200" cy="634200"/>
            </a:xfrm>
          </p:grpSpPr>
          <p:sp>
            <p:nvSpPr>
              <p:cNvPr id="363" name="Google Shape;363;p35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5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" name="Google Shape;365;p35"/>
            <p:cNvGrpSpPr/>
            <p:nvPr/>
          </p:nvGrpSpPr>
          <p:grpSpPr>
            <a:xfrm rot="-5400000">
              <a:off x="3164816" y="-956617"/>
              <a:ext cx="440452" cy="440452"/>
              <a:chOff x="1853525" y="303875"/>
              <a:chExt cx="634200" cy="634200"/>
            </a:xfrm>
          </p:grpSpPr>
          <p:sp>
            <p:nvSpPr>
              <p:cNvPr id="366" name="Google Shape;366;p35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5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" name="Google Shape;368;p35"/>
            <p:cNvGrpSpPr/>
            <p:nvPr/>
          </p:nvGrpSpPr>
          <p:grpSpPr>
            <a:xfrm rot="-5400000">
              <a:off x="3323568" y="-1115369"/>
              <a:ext cx="440452" cy="440452"/>
              <a:chOff x="1853525" y="303875"/>
              <a:chExt cx="634200" cy="634200"/>
            </a:xfrm>
          </p:grpSpPr>
          <p:sp>
            <p:nvSpPr>
              <p:cNvPr id="369" name="Google Shape;369;p35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5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1" name="Google Shape;371;p35"/>
          <p:cNvGrpSpPr/>
          <p:nvPr/>
        </p:nvGrpSpPr>
        <p:grpSpPr>
          <a:xfrm>
            <a:off x="6931513" y="1750650"/>
            <a:ext cx="1616700" cy="1647163"/>
            <a:chOff x="6931513" y="1750650"/>
            <a:chExt cx="1616700" cy="1647163"/>
          </a:xfrm>
        </p:grpSpPr>
        <p:pic>
          <p:nvPicPr>
            <p:cNvPr id="372" name="Google Shape;372;p35"/>
            <p:cNvPicPr preferRelativeResize="0"/>
            <p:nvPr/>
          </p:nvPicPr>
          <p:blipFill rotWithShape="1">
            <a:blip r:embed="rId3">
              <a:alphaModFix/>
            </a:blip>
            <a:srcRect l="72995" t="57352" r="3413"/>
            <a:stretch/>
          </p:blipFill>
          <p:spPr>
            <a:xfrm>
              <a:off x="6936650" y="1763963"/>
              <a:ext cx="1606426" cy="1633850"/>
            </a:xfrm>
            <a:prstGeom prst="rect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73" name="Google Shape;373;p35"/>
            <p:cNvSpPr/>
            <p:nvPr/>
          </p:nvSpPr>
          <p:spPr>
            <a:xfrm rot="10800000" flipH="1">
              <a:off x="6931513" y="1750650"/>
              <a:ext cx="1616700" cy="1642200"/>
            </a:xfrm>
            <a:prstGeom prst="rect">
              <a:avLst/>
            </a:prstGeom>
            <a:gradFill>
              <a:gsLst>
                <a:gs pos="0">
                  <a:srgbClr val="696969">
                    <a:alpha val="35686"/>
                    <a:alpha val="44050"/>
                  </a:srgbClr>
                </a:gs>
                <a:gs pos="50000">
                  <a:srgbClr val="4B4242">
                    <a:alpha val="38039"/>
                    <a:alpha val="44050"/>
                  </a:srgbClr>
                </a:gs>
                <a:gs pos="100000">
                  <a:srgbClr val="1D1D1D">
                    <a:alpha val="43529"/>
                    <a:alpha val="4405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 rot="5400000">
              <a:off x="6734000" y="2492986"/>
              <a:ext cx="510000" cy="1047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5" name="Google Shape;375;p35"/>
            <p:cNvGrpSpPr/>
            <p:nvPr/>
          </p:nvGrpSpPr>
          <p:grpSpPr>
            <a:xfrm>
              <a:off x="7197275" y="1753488"/>
              <a:ext cx="1151900" cy="1644000"/>
              <a:chOff x="973850" y="1560250"/>
              <a:chExt cx="1151900" cy="1644000"/>
            </a:xfrm>
          </p:grpSpPr>
          <p:cxnSp>
            <p:nvCxnSpPr>
              <p:cNvPr id="376" name="Google Shape;376;p35"/>
              <p:cNvCxnSpPr/>
              <p:nvPr/>
            </p:nvCxnSpPr>
            <p:spPr>
              <a:xfrm>
                <a:off x="973850" y="1560250"/>
                <a:ext cx="0" cy="16440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35"/>
              <p:cNvCxnSpPr/>
              <p:nvPr/>
            </p:nvCxnSpPr>
            <p:spPr>
              <a:xfrm>
                <a:off x="1204230" y="1560250"/>
                <a:ext cx="0" cy="16440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35"/>
              <p:cNvCxnSpPr/>
              <p:nvPr/>
            </p:nvCxnSpPr>
            <p:spPr>
              <a:xfrm>
                <a:off x="1434610" y="1560250"/>
                <a:ext cx="0" cy="16440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35"/>
              <p:cNvCxnSpPr/>
              <p:nvPr/>
            </p:nvCxnSpPr>
            <p:spPr>
              <a:xfrm>
                <a:off x="1664990" y="1560250"/>
                <a:ext cx="0" cy="16440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35"/>
              <p:cNvCxnSpPr/>
              <p:nvPr/>
            </p:nvCxnSpPr>
            <p:spPr>
              <a:xfrm>
                <a:off x="1895370" y="1560250"/>
                <a:ext cx="0" cy="16440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35"/>
              <p:cNvCxnSpPr/>
              <p:nvPr/>
            </p:nvCxnSpPr>
            <p:spPr>
              <a:xfrm>
                <a:off x="2125750" y="1560250"/>
                <a:ext cx="0" cy="16440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Religiosity and Recidivism</a:t>
            </a:r>
            <a:endParaRPr/>
          </a:p>
        </p:txBody>
      </p:sp>
      <p:sp>
        <p:nvSpPr>
          <p:cNvPr id="387" name="Google Shape;387;p36"/>
          <p:cNvSpPr txBox="1">
            <a:spLocks noGrp="1"/>
          </p:cNvSpPr>
          <p:nvPr>
            <p:ph type="subTitle" idx="1"/>
          </p:nvPr>
        </p:nvSpPr>
        <p:spPr>
          <a:xfrm>
            <a:off x="1185425" y="3467445"/>
            <a:ext cx="17427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as a proxy measure, but does not actually measure attachment</a:t>
            </a:r>
            <a:endParaRPr/>
          </a:p>
        </p:txBody>
      </p:sp>
      <p:sp>
        <p:nvSpPr>
          <p:cNvPr id="388" name="Google Shape;388;p36"/>
          <p:cNvSpPr txBox="1">
            <a:spLocks noGrp="1"/>
          </p:cNvSpPr>
          <p:nvPr>
            <p:ph type="subTitle" idx="2"/>
          </p:nvPr>
        </p:nvSpPr>
        <p:spPr>
          <a:xfrm>
            <a:off x="1185425" y="3079200"/>
            <a:ext cx="1742700" cy="5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Church Attendance</a:t>
            </a:r>
            <a:endParaRPr/>
          </a:p>
        </p:txBody>
      </p:sp>
      <p:sp>
        <p:nvSpPr>
          <p:cNvPr id="389" name="Google Shape;389;p36"/>
          <p:cNvSpPr txBox="1">
            <a:spLocks noGrp="1"/>
          </p:cNvSpPr>
          <p:nvPr>
            <p:ph type="subTitle" idx="3"/>
          </p:nvPr>
        </p:nvSpPr>
        <p:spPr>
          <a:xfrm>
            <a:off x="3700650" y="3467433"/>
            <a:ext cx="17427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Attempts to measure religiosity in four metrics: general, beliefs, values, and activity</a:t>
            </a:r>
            <a:endParaRPr/>
          </a:p>
        </p:txBody>
      </p:sp>
      <p:sp>
        <p:nvSpPr>
          <p:cNvPr id="390" name="Google Shape;390;p36"/>
          <p:cNvSpPr txBox="1">
            <a:spLocks noGrp="1"/>
          </p:cNvSpPr>
          <p:nvPr>
            <p:ph type="subTitle" idx="4"/>
          </p:nvPr>
        </p:nvSpPr>
        <p:spPr>
          <a:xfrm>
            <a:off x="3700650" y="3026688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Dodson et al. (2011)</a:t>
            </a:r>
            <a:endParaRPr/>
          </a:p>
        </p:txBody>
      </p:sp>
      <p:sp>
        <p:nvSpPr>
          <p:cNvPr id="391" name="Google Shape;391;p36"/>
          <p:cNvSpPr txBox="1">
            <a:spLocks noGrp="1"/>
          </p:cNvSpPr>
          <p:nvPr>
            <p:ph type="subTitle" idx="5"/>
          </p:nvPr>
        </p:nvSpPr>
        <p:spPr>
          <a:xfrm>
            <a:off x="6215875" y="3467445"/>
            <a:ext cx="17427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Had the most direct effect on recidivism.</a:t>
            </a:r>
            <a:endParaRPr/>
          </a:p>
        </p:txBody>
      </p:sp>
      <p:sp>
        <p:nvSpPr>
          <p:cNvPr id="392" name="Google Shape;392;p36"/>
          <p:cNvSpPr txBox="1">
            <a:spLocks noGrp="1"/>
          </p:cNvSpPr>
          <p:nvPr>
            <p:ph type="subTitle" idx="6"/>
          </p:nvPr>
        </p:nvSpPr>
        <p:spPr>
          <a:xfrm>
            <a:off x="6215875" y="29742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Religious Activity</a:t>
            </a:r>
            <a:endParaRPr/>
          </a:p>
        </p:txBody>
      </p:sp>
      <p:grpSp>
        <p:nvGrpSpPr>
          <p:cNvPr id="393" name="Google Shape;393;p36"/>
          <p:cNvGrpSpPr/>
          <p:nvPr/>
        </p:nvGrpSpPr>
        <p:grpSpPr>
          <a:xfrm>
            <a:off x="1622225" y="2090329"/>
            <a:ext cx="869100" cy="854721"/>
            <a:chOff x="1622225" y="2366554"/>
            <a:chExt cx="869100" cy="854721"/>
          </a:xfrm>
        </p:grpSpPr>
        <p:pic>
          <p:nvPicPr>
            <p:cNvPr id="394" name="Google Shape;394;p36"/>
            <p:cNvPicPr preferRelativeResize="0"/>
            <p:nvPr/>
          </p:nvPicPr>
          <p:blipFill rotWithShape="1">
            <a:blip r:embed="rId3">
              <a:alphaModFix/>
            </a:blip>
            <a:srcRect l="72995" t="57352" r="3413"/>
            <a:stretch/>
          </p:blipFill>
          <p:spPr>
            <a:xfrm rot="5400000">
              <a:off x="1629512" y="2359462"/>
              <a:ext cx="854526" cy="8691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95" name="Google Shape;395;p36"/>
            <p:cNvSpPr/>
            <p:nvPr/>
          </p:nvSpPr>
          <p:spPr>
            <a:xfrm rot="10800000">
              <a:off x="1926741" y="2366554"/>
              <a:ext cx="260100" cy="53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36"/>
          <p:cNvGrpSpPr/>
          <p:nvPr/>
        </p:nvGrpSpPr>
        <p:grpSpPr>
          <a:xfrm>
            <a:off x="4137450" y="2090329"/>
            <a:ext cx="869100" cy="854721"/>
            <a:chOff x="4137450" y="2366554"/>
            <a:chExt cx="869100" cy="854721"/>
          </a:xfrm>
        </p:grpSpPr>
        <p:pic>
          <p:nvPicPr>
            <p:cNvPr id="397" name="Google Shape;397;p36"/>
            <p:cNvPicPr preferRelativeResize="0"/>
            <p:nvPr/>
          </p:nvPicPr>
          <p:blipFill rotWithShape="1">
            <a:blip r:embed="rId3">
              <a:alphaModFix/>
            </a:blip>
            <a:srcRect l="72995" t="57352" r="3413"/>
            <a:stretch/>
          </p:blipFill>
          <p:spPr>
            <a:xfrm rot="5400000">
              <a:off x="4144737" y="2359462"/>
              <a:ext cx="854526" cy="8691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98" name="Google Shape;398;p36"/>
            <p:cNvSpPr/>
            <p:nvPr/>
          </p:nvSpPr>
          <p:spPr>
            <a:xfrm rot="10800000">
              <a:off x="4441966" y="2366554"/>
              <a:ext cx="260100" cy="53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6"/>
          <p:cNvGrpSpPr/>
          <p:nvPr/>
        </p:nvGrpSpPr>
        <p:grpSpPr>
          <a:xfrm>
            <a:off x="6652675" y="2090329"/>
            <a:ext cx="869100" cy="854721"/>
            <a:chOff x="6652675" y="2366554"/>
            <a:chExt cx="869100" cy="854721"/>
          </a:xfrm>
        </p:grpSpPr>
        <p:pic>
          <p:nvPicPr>
            <p:cNvPr id="400" name="Google Shape;400;p36"/>
            <p:cNvPicPr preferRelativeResize="0"/>
            <p:nvPr/>
          </p:nvPicPr>
          <p:blipFill rotWithShape="1">
            <a:blip r:embed="rId3">
              <a:alphaModFix/>
            </a:blip>
            <a:srcRect l="72995" t="57352" r="3413"/>
            <a:stretch/>
          </p:blipFill>
          <p:spPr>
            <a:xfrm rot="5400000">
              <a:off x="6659962" y="2359462"/>
              <a:ext cx="854526" cy="8691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01" name="Google Shape;401;p36"/>
            <p:cNvSpPr/>
            <p:nvPr/>
          </p:nvSpPr>
          <p:spPr>
            <a:xfrm rot="10800000">
              <a:off x="6957191" y="2366554"/>
              <a:ext cx="260100" cy="53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36"/>
          <p:cNvSpPr/>
          <p:nvPr/>
        </p:nvSpPr>
        <p:spPr>
          <a:xfrm>
            <a:off x="4376050" y="2326774"/>
            <a:ext cx="391897" cy="380470"/>
          </a:xfrm>
          <a:custGeom>
            <a:avLst/>
            <a:gdLst/>
            <a:ahLst/>
            <a:cxnLst/>
            <a:rect l="l" t="t" r="r" b="b"/>
            <a:pathLst>
              <a:path w="16737" h="16249" extrusionOk="0">
                <a:moveTo>
                  <a:pt x="5595" y="0"/>
                </a:moveTo>
                <a:cubicBezTo>
                  <a:pt x="3662" y="0"/>
                  <a:pt x="2237" y="1810"/>
                  <a:pt x="2710" y="3685"/>
                </a:cubicBezTo>
                <a:lnTo>
                  <a:pt x="3702" y="7650"/>
                </a:lnTo>
                <a:lnTo>
                  <a:pt x="1443" y="7650"/>
                </a:lnTo>
                <a:lnTo>
                  <a:pt x="1443" y="8748"/>
                </a:lnTo>
                <a:cubicBezTo>
                  <a:pt x="526" y="9560"/>
                  <a:pt x="1" y="10729"/>
                  <a:pt x="4" y="11955"/>
                </a:cubicBezTo>
                <a:cubicBezTo>
                  <a:pt x="4" y="14024"/>
                  <a:pt x="1474" y="15754"/>
                  <a:pt x="3431" y="16164"/>
                </a:cubicBezTo>
                <a:cubicBezTo>
                  <a:pt x="3434" y="16161"/>
                  <a:pt x="3434" y="16160"/>
                  <a:pt x="3435" y="16160"/>
                </a:cubicBezTo>
                <a:lnTo>
                  <a:pt x="3435" y="16160"/>
                </a:lnTo>
                <a:cubicBezTo>
                  <a:pt x="3435" y="16160"/>
                  <a:pt x="3431" y="16165"/>
                  <a:pt x="3431" y="16165"/>
                </a:cubicBezTo>
                <a:cubicBezTo>
                  <a:pt x="3431" y="16165"/>
                  <a:pt x="3481" y="16098"/>
                  <a:pt x="3963" y="15463"/>
                </a:cubicBezTo>
                <a:cubicBezTo>
                  <a:pt x="4264" y="15121"/>
                  <a:pt x="4335" y="14745"/>
                  <a:pt x="4075" y="14332"/>
                </a:cubicBezTo>
                <a:cubicBezTo>
                  <a:pt x="2855" y="14207"/>
                  <a:pt x="1928" y="13181"/>
                  <a:pt x="1924" y="11955"/>
                </a:cubicBezTo>
                <a:cubicBezTo>
                  <a:pt x="1921" y="10729"/>
                  <a:pt x="2842" y="9699"/>
                  <a:pt x="4061" y="9564"/>
                </a:cubicBezTo>
                <a:cubicBezTo>
                  <a:pt x="4149" y="9554"/>
                  <a:pt x="4236" y="9550"/>
                  <a:pt x="4322" y="9550"/>
                </a:cubicBezTo>
                <a:cubicBezTo>
                  <a:pt x="5435" y="9550"/>
                  <a:pt x="6420" y="10321"/>
                  <a:pt x="6665" y="11433"/>
                </a:cubicBezTo>
                <a:cubicBezTo>
                  <a:pt x="6926" y="12629"/>
                  <a:pt x="6245" y="13831"/>
                  <a:pt x="5084" y="14220"/>
                </a:cubicBezTo>
                <a:cubicBezTo>
                  <a:pt x="5324" y="14881"/>
                  <a:pt x="5168" y="15541"/>
                  <a:pt x="4694" y="16079"/>
                </a:cubicBezTo>
                <a:lnTo>
                  <a:pt x="4569" y="16249"/>
                </a:lnTo>
                <a:cubicBezTo>
                  <a:pt x="6835" y="16123"/>
                  <a:pt x="8640" y="14244"/>
                  <a:pt x="8640" y="11955"/>
                </a:cubicBezTo>
                <a:cubicBezTo>
                  <a:pt x="8643" y="10729"/>
                  <a:pt x="8118" y="9560"/>
                  <a:pt x="7200" y="8748"/>
                </a:cubicBezTo>
                <a:lnTo>
                  <a:pt x="7200" y="7650"/>
                </a:lnTo>
                <a:lnTo>
                  <a:pt x="4698" y="7650"/>
                </a:lnTo>
                <a:lnTo>
                  <a:pt x="3641" y="3455"/>
                </a:lnTo>
                <a:cubicBezTo>
                  <a:pt x="3448" y="2676"/>
                  <a:pt x="3736" y="1860"/>
                  <a:pt x="4369" y="1375"/>
                </a:cubicBezTo>
                <a:cubicBezTo>
                  <a:pt x="4729" y="1099"/>
                  <a:pt x="5162" y="959"/>
                  <a:pt x="5597" y="959"/>
                </a:cubicBezTo>
                <a:cubicBezTo>
                  <a:pt x="5930" y="959"/>
                  <a:pt x="6264" y="1042"/>
                  <a:pt x="6567" y="1209"/>
                </a:cubicBezTo>
                <a:lnTo>
                  <a:pt x="8667" y="2364"/>
                </a:lnTo>
                <a:lnTo>
                  <a:pt x="6906" y="4122"/>
                </a:lnTo>
                <a:lnTo>
                  <a:pt x="7685" y="4894"/>
                </a:lnTo>
                <a:cubicBezTo>
                  <a:pt x="7600" y="6506"/>
                  <a:pt x="8423" y="8026"/>
                  <a:pt x="9811" y="8842"/>
                </a:cubicBezTo>
                <a:cubicBezTo>
                  <a:pt x="10489" y="9240"/>
                  <a:pt x="11246" y="9438"/>
                  <a:pt x="12002" y="9438"/>
                </a:cubicBezTo>
                <a:cubicBezTo>
                  <a:pt x="12800" y="9438"/>
                  <a:pt x="13596" y="9218"/>
                  <a:pt x="14298" y="8778"/>
                </a:cubicBezTo>
                <a:lnTo>
                  <a:pt x="14231" y="7871"/>
                </a:lnTo>
                <a:cubicBezTo>
                  <a:pt x="14200" y="7407"/>
                  <a:pt x="13980" y="7098"/>
                  <a:pt x="13506" y="6990"/>
                </a:cubicBezTo>
                <a:cubicBezTo>
                  <a:pt x="13066" y="7345"/>
                  <a:pt x="12535" y="7520"/>
                  <a:pt x="12006" y="7520"/>
                </a:cubicBezTo>
                <a:cubicBezTo>
                  <a:pt x="11393" y="7520"/>
                  <a:pt x="10783" y="7286"/>
                  <a:pt x="10319" y="6824"/>
                </a:cubicBezTo>
                <a:cubicBezTo>
                  <a:pt x="9456" y="5961"/>
                  <a:pt x="9381" y="4589"/>
                  <a:pt x="10147" y="3637"/>
                </a:cubicBezTo>
                <a:cubicBezTo>
                  <a:pt x="10616" y="3054"/>
                  <a:pt x="11308" y="2746"/>
                  <a:pt x="12009" y="2746"/>
                </a:cubicBezTo>
                <a:cubicBezTo>
                  <a:pt x="12452" y="2746"/>
                  <a:pt x="12899" y="2868"/>
                  <a:pt x="13296" y="3123"/>
                </a:cubicBezTo>
                <a:cubicBezTo>
                  <a:pt x="14322" y="3783"/>
                  <a:pt x="14688" y="5111"/>
                  <a:pt x="14143" y="6201"/>
                </a:cubicBezTo>
                <a:cubicBezTo>
                  <a:pt x="14170" y="6215"/>
                  <a:pt x="14197" y="6228"/>
                  <a:pt x="14221" y="6242"/>
                </a:cubicBezTo>
                <a:cubicBezTo>
                  <a:pt x="15267" y="6787"/>
                  <a:pt x="15179" y="7921"/>
                  <a:pt x="15203" y="8016"/>
                </a:cubicBezTo>
                <a:cubicBezTo>
                  <a:pt x="16737" y="6316"/>
                  <a:pt x="16669" y="3709"/>
                  <a:pt x="15047" y="2090"/>
                </a:cubicBezTo>
                <a:cubicBezTo>
                  <a:pt x="14239" y="1279"/>
                  <a:pt x="13143" y="830"/>
                  <a:pt x="12006" y="830"/>
                </a:cubicBezTo>
                <a:cubicBezTo>
                  <a:pt x="11922" y="830"/>
                  <a:pt x="11839" y="832"/>
                  <a:pt x="11755" y="837"/>
                </a:cubicBezTo>
                <a:lnTo>
                  <a:pt x="10976" y="61"/>
                </a:lnTo>
                <a:lnTo>
                  <a:pt x="9371" y="1660"/>
                </a:lnTo>
                <a:lnTo>
                  <a:pt x="7062" y="386"/>
                </a:lnTo>
                <a:cubicBezTo>
                  <a:pt x="6655" y="160"/>
                  <a:pt x="6205" y="27"/>
                  <a:pt x="5737" y="4"/>
                </a:cubicBezTo>
                <a:cubicBezTo>
                  <a:pt x="5690" y="2"/>
                  <a:pt x="5642" y="0"/>
                  <a:pt x="55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" name="Google Shape;403;p36"/>
          <p:cNvGrpSpPr/>
          <p:nvPr/>
        </p:nvGrpSpPr>
        <p:grpSpPr>
          <a:xfrm>
            <a:off x="6918390" y="2327968"/>
            <a:ext cx="337668" cy="380634"/>
            <a:chOff x="6856940" y="2044680"/>
            <a:chExt cx="337668" cy="380634"/>
          </a:xfrm>
        </p:grpSpPr>
        <p:sp>
          <p:nvSpPr>
            <p:cNvPr id="404" name="Google Shape;404;p36"/>
            <p:cNvSpPr/>
            <p:nvPr/>
          </p:nvSpPr>
          <p:spPr>
            <a:xfrm>
              <a:off x="6856940" y="2044680"/>
              <a:ext cx="337668" cy="380634"/>
            </a:xfrm>
            <a:custGeom>
              <a:avLst/>
              <a:gdLst/>
              <a:ahLst/>
              <a:cxnLst/>
              <a:rect l="l" t="t" r="r" b="b"/>
              <a:pathLst>
                <a:path w="14421" h="16256" extrusionOk="0">
                  <a:moveTo>
                    <a:pt x="7214" y="2608"/>
                  </a:moveTo>
                  <a:lnTo>
                    <a:pt x="7427" y="2713"/>
                  </a:lnTo>
                  <a:cubicBezTo>
                    <a:pt x="7993" y="2990"/>
                    <a:pt x="9564" y="3244"/>
                    <a:pt x="10722" y="3244"/>
                  </a:cubicBezTo>
                  <a:cubicBezTo>
                    <a:pt x="11044" y="3244"/>
                    <a:pt x="11247" y="3224"/>
                    <a:pt x="11708" y="3200"/>
                  </a:cubicBezTo>
                  <a:lnTo>
                    <a:pt x="11708" y="3200"/>
                  </a:lnTo>
                  <a:cubicBezTo>
                    <a:pt x="11701" y="3519"/>
                    <a:pt x="11325" y="6008"/>
                    <a:pt x="12016" y="8226"/>
                  </a:cubicBezTo>
                  <a:cubicBezTo>
                    <a:pt x="12395" y="9448"/>
                    <a:pt x="12239" y="10742"/>
                    <a:pt x="11593" y="11778"/>
                  </a:cubicBezTo>
                  <a:lnTo>
                    <a:pt x="11589" y="11778"/>
                  </a:lnTo>
                  <a:cubicBezTo>
                    <a:pt x="10590" y="13373"/>
                    <a:pt x="8270" y="14041"/>
                    <a:pt x="7319" y="14254"/>
                  </a:cubicBezTo>
                  <a:lnTo>
                    <a:pt x="7214" y="14278"/>
                  </a:lnTo>
                  <a:lnTo>
                    <a:pt x="7105" y="14254"/>
                  </a:lnTo>
                  <a:cubicBezTo>
                    <a:pt x="6157" y="14044"/>
                    <a:pt x="3837" y="13373"/>
                    <a:pt x="2838" y="11778"/>
                  </a:cubicBezTo>
                  <a:cubicBezTo>
                    <a:pt x="2188" y="10742"/>
                    <a:pt x="2032" y="9448"/>
                    <a:pt x="2415" y="8226"/>
                  </a:cubicBezTo>
                  <a:cubicBezTo>
                    <a:pt x="3113" y="5984"/>
                    <a:pt x="2727" y="3532"/>
                    <a:pt x="2720" y="3200"/>
                  </a:cubicBezTo>
                  <a:lnTo>
                    <a:pt x="2720" y="3200"/>
                  </a:lnTo>
                  <a:cubicBezTo>
                    <a:pt x="3191" y="3224"/>
                    <a:pt x="3384" y="3244"/>
                    <a:pt x="3705" y="3244"/>
                  </a:cubicBezTo>
                  <a:cubicBezTo>
                    <a:pt x="4867" y="3244"/>
                    <a:pt x="6435" y="2990"/>
                    <a:pt x="7000" y="2713"/>
                  </a:cubicBezTo>
                  <a:lnTo>
                    <a:pt x="7214" y="2608"/>
                  </a:lnTo>
                  <a:close/>
                  <a:moveTo>
                    <a:pt x="7217" y="0"/>
                  </a:moveTo>
                  <a:lnTo>
                    <a:pt x="6862" y="366"/>
                  </a:lnTo>
                  <a:cubicBezTo>
                    <a:pt x="6858" y="369"/>
                    <a:pt x="6448" y="776"/>
                    <a:pt x="5561" y="1050"/>
                  </a:cubicBezTo>
                  <a:cubicBezTo>
                    <a:pt x="4990" y="1227"/>
                    <a:pt x="4405" y="1295"/>
                    <a:pt x="3839" y="1295"/>
                  </a:cubicBezTo>
                  <a:cubicBezTo>
                    <a:pt x="2045" y="1295"/>
                    <a:pt x="455" y="613"/>
                    <a:pt x="200" y="569"/>
                  </a:cubicBezTo>
                  <a:lnTo>
                    <a:pt x="200" y="569"/>
                  </a:lnTo>
                  <a:lnTo>
                    <a:pt x="420" y="1416"/>
                  </a:lnTo>
                  <a:cubicBezTo>
                    <a:pt x="431" y="1453"/>
                    <a:pt x="1352" y="5070"/>
                    <a:pt x="553" y="7647"/>
                  </a:cubicBezTo>
                  <a:cubicBezTo>
                    <a:pt x="1" y="9411"/>
                    <a:pt x="234" y="11294"/>
                    <a:pt x="1186" y="12811"/>
                  </a:cubicBezTo>
                  <a:cubicBezTo>
                    <a:pt x="1667" y="13577"/>
                    <a:pt x="2510" y="14335"/>
                    <a:pt x="3563" y="14951"/>
                  </a:cubicBezTo>
                  <a:cubicBezTo>
                    <a:pt x="4691" y="15602"/>
                    <a:pt x="5927" y="16042"/>
                    <a:pt x="7214" y="16255"/>
                  </a:cubicBezTo>
                  <a:cubicBezTo>
                    <a:pt x="8497" y="16042"/>
                    <a:pt x="9733" y="15602"/>
                    <a:pt x="10864" y="14951"/>
                  </a:cubicBezTo>
                  <a:cubicBezTo>
                    <a:pt x="11914" y="14339"/>
                    <a:pt x="12758" y="13577"/>
                    <a:pt x="13238" y="12811"/>
                  </a:cubicBezTo>
                  <a:cubicBezTo>
                    <a:pt x="14190" y="11294"/>
                    <a:pt x="14420" y="9411"/>
                    <a:pt x="13875" y="7647"/>
                  </a:cubicBezTo>
                  <a:cubicBezTo>
                    <a:pt x="13072" y="5076"/>
                    <a:pt x="13994" y="1453"/>
                    <a:pt x="14004" y="1416"/>
                  </a:cubicBezTo>
                  <a:lnTo>
                    <a:pt x="14000" y="1416"/>
                  </a:lnTo>
                  <a:lnTo>
                    <a:pt x="14221" y="569"/>
                  </a:lnTo>
                  <a:lnTo>
                    <a:pt x="14221" y="569"/>
                  </a:lnTo>
                  <a:cubicBezTo>
                    <a:pt x="13966" y="613"/>
                    <a:pt x="12377" y="1295"/>
                    <a:pt x="10584" y="1295"/>
                  </a:cubicBezTo>
                  <a:cubicBezTo>
                    <a:pt x="10040" y="1295"/>
                    <a:pt x="9478" y="1233"/>
                    <a:pt x="8927" y="1070"/>
                  </a:cubicBezTo>
                  <a:cubicBezTo>
                    <a:pt x="8030" y="806"/>
                    <a:pt x="7590" y="393"/>
                    <a:pt x="7559" y="366"/>
                  </a:cubicBezTo>
                  <a:lnTo>
                    <a:pt x="72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6928238" y="2130871"/>
              <a:ext cx="195164" cy="224737"/>
            </a:xfrm>
            <a:custGeom>
              <a:avLst/>
              <a:gdLst/>
              <a:ahLst/>
              <a:cxnLst/>
              <a:rect l="l" t="t" r="r" b="b"/>
              <a:pathLst>
                <a:path w="8335" h="9598" extrusionOk="0">
                  <a:moveTo>
                    <a:pt x="4165" y="1978"/>
                  </a:moveTo>
                  <a:lnTo>
                    <a:pt x="5073" y="3289"/>
                  </a:lnTo>
                  <a:lnTo>
                    <a:pt x="6597" y="3746"/>
                  </a:lnTo>
                  <a:lnTo>
                    <a:pt x="5639" y="5016"/>
                  </a:lnTo>
                  <a:lnTo>
                    <a:pt x="5672" y="6607"/>
                  </a:lnTo>
                  <a:lnTo>
                    <a:pt x="4169" y="6082"/>
                  </a:lnTo>
                  <a:lnTo>
                    <a:pt x="2665" y="6607"/>
                  </a:lnTo>
                  <a:lnTo>
                    <a:pt x="2699" y="5016"/>
                  </a:lnTo>
                  <a:lnTo>
                    <a:pt x="1734" y="3746"/>
                  </a:lnTo>
                  <a:lnTo>
                    <a:pt x="3258" y="3289"/>
                  </a:lnTo>
                  <a:lnTo>
                    <a:pt x="4165" y="1978"/>
                  </a:lnTo>
                  <a:close/>
                  <a:moveTo>
                    <a:pt x="4169" y="0"/>
                  </a:moveTo>
                  <a:cubicBezTo>
                    <a:pt x="3322" y="325"/>
                    <a:pt x="1805" y="525"/>
                    <a:pt x="728" y="535"/>
                  </a:cubicBezTo>
                  <a:cubicBezTo>
                    <a:pt x="823" y="2168"/>
                    <a:pt x="677" y="3614"/>
                    <a:pt x="298" y="4836"/>
                  </a:cubicBezTo>
                  <a:cubicBezTo>
                    <a:pt x="0" y="5784"/>
                    <a:pt x="119" y="6787"/>
                    <a:pt x="616" y="7583"/>
                  </a:cubicBezTo>
                  <a:cubicBezTo>
                    <a:pt x="1402" y="8836"/>
                    <a:pt x="3414" y="9418"/>
                    <a:pt x="4169" y="9598"/>
                  </a:cubicBezTo>
                  <a:cubicBezTo>
                    <a:pt x="4921" y="9418"/>
                    <a:pt x="6932" y="8836"/>
                    <a:pt x="7718" y="7583"/>
                  </a:cubicBezTo>
                  <a:cubicBezTo>
                    <a:pt x="8216" y="6787"/>
                    <a:pt x="8334" y="5784"/>
                    <a:pt x="8040" y="4836"/>
                  </a:cubicBezTo>
                  <a:cubicBezTo>
                    <a:pt x="7657" y="3614"/>
                    <a:pt x="7511" y="2168"/>
                    <a:pt x="7606" y="535"/>
                  </a:cubicBezTo>
                  <a:cubicBezTo>
                    <a:pt x="6533" y="525"/>
                    <a:pt x="5012" y="322"/>
                    <a:pt x="4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7006819" y="2217226"/>
              <a:ext cx="37909" cy="36083"/>
            </a:xfrm>
            <a:custGeom>
              <a:avLst/>
              <a:gdLst/>
              <a:ahLst/>
              <a:cxnLst/>
              <a:rect l="l" t="t" r="r" b="b"/>
              <a:pathLst>
                <a:path w="1619" h="1541" extrusionOk="0">
                  <a:moveTo>
                    <a:pt x="813" y="0"/>
                  </a:moveTo>
                  <a:lnTo>
                    <a:pt x="508" y="437"/>
                  </a:lnTo>
                  <a:lnTo>
                    <a:pt x="0" y="589"/>
                  </a:lnTo>
                  <a:lnTo>
                    <a:pt x="322" y="1013"/>
                  </a:lnTo>
                  <a:lnTo>
                    <a:pt x="312" y="1541"/>
                  </a:lnTo>
                  <a:lnTo>
                    <a:pt x="809" y="1365"/>
                  </a:lnTo>
                  <a:lnTo>
                    <a:pt x="1311" y="1541"/>
                  </a:lnTo>
                  <a:lnTo>
                    <a:pt x="1297" y="1013"/>
                  </a:lnTo>
                  <a:lnTo>
                    <a:pt x="1619" y="589"/>
                  </a:lnTo>
                  <a:lnTo>
                    <a:pt x="1114" y="437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36"/>
          <p:cNvGrpSpPr/>
          <p:nvPr/>
        </p:nvGrpSpPr>
        <p:grpSpPr>
          <a:xfrm>
            <a:off x="1888583" y="2327476"/>
            <a:ext cx="337012" cy="380634"/>
            <a:chOff x="1248883" y="2044189"/>
            <a:chExt cx="337012" cy="380634"/>
          </a:xfrm>
        </p:grpSpPr>
        <p:sp>
          <p:nvSpPr>
            <p:cNvPr id="408" name="Google Shape;408;p36"/>
            <p:cNvSpPr/>
            <p:nvPr/>
          </p:nvSpPr>
          <p:spPr>
            <a:xfrm>
              <a:off x="1421592" y="2149509"/>
              <a:ext cx="37206" cy="35380"/>
            </a:xfrm>
            <a:custGeom>
              <a:avLst/>
              <a:gdLst/>
              <a:ahLst/>
              <a:cxnLst/>
              <a:rect l="l" t="t" r="r" b="b"/>
              <a:pathLst>
                <a:path w="1589" h="1511" extrusionOk="0">
                  <a:moveTo>
                    <a:pt x="796" y="0"/>
                  </a:moveTo>
                  <a:lnTo>
                    <a:pt x="498" y="427"/>
                  </a:lnTo>
                  <a:lnTo>
                    <a:pt x="0" y="576"/>
                  </a:lnTo>
                  <a:lnTo>
                    <a:pt x="315" y="989"/>
                  </a:lnTo>
                  <a:lnTo>
                    <a:pt x="301" y="1510"/>
                  </a:lnTo>
                  <a:lnTo>
                    <a:pt x="301" y="1510"/>
                  </a:lnTo>
                  <a:lnTo>
                    <a:pt x="793" y="1338"/>
                  </a:lnTo>
                  <a:lnTo>
                    <a:pt x="1284" y="1510"/>
                  </a:lnTo>
                  <a:lnTo>
                    <a:pt x="1273" y="989"/>
                  </a:lnTo>
                  <a:lnTo>
                    <a:pt x="1588" y="576"/>
                  </a:lnTo>
                  <a:lnTo>
                    <a:pt x="1091" y="427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1355679" y="2089005"/>
              <a:ext cx="162898" cy="156717"/>
            </a:xfrm>
            <a:custGeom>
              <a:avLst/>
              <a:gdLst/>
              <a:ahLst/>
              <a:cxnLst/>
              <a:rect l="l" t="t" r="r" b="b"/>
              <a:pathLst>
                <a:path w="6957" h="6693" extrusionOk="0">
                  <a:moveTo>
                    <a:pt x="3611" y="908"/>
                  </a:moveTo>
                  <a:lnTo>
                    <a:pt x="4502" y="2191"/>
                  </a:lnTo>
                  <a:lnTo>
                    <a:pt x="5998" y="2642"/>
                  </a:lnTo>
                  <a:lnTo>
                    <a:pt x="5054" y="3888"/>
                  </a:lnTo>
                  <a:lnTo>
                    <a:pt x="5087" y="5452"/>
                  </a:lnTo>
                  <a:lnTo>
                    <a:pt x="3611" y="4938"/>
                  </a:lnTo>
                  <a:lnTo>
                    <a:pt x="2134" y="5452"/>
                  </a:lnTo>
                  <a:lnTo>
                    <a:pt x="2165" y="3891"/>
                  </a:lnTo>
                  <a:lnTo>
                    <a:pt x="1220" y="2645"/>
                  </a:lnTo>
                  <a:lnTo>
                    <a:pt x="2717" y="2195"/>
                  </a:lnTo>
                  <a:lnTo>
                    <a:pt x="3611" y="908"/>
                  </a:lnTo>
                  <a:close/>
                  <a:moveTo>
                    <a:pt x="3611" y="0"/>
                  </a:moveTo>
                  <a:cubicBezTo>
                    <a:pt x="2256" y="0"/>
                    <a:pt x="1034" y="816"/>
                    <a:pt x="516" y="2066"/>
                  </a:cubicBezTo>
                  <a:cubicBezTo>
                    <a:pt x="1" y="3316"/>
                    <a:pt x="285" y="4755"/>
                    <a:pt x="1244" y="5713"/>
                  </a:cubicBezTo>
                  <a:cubicBezTo>
                    <a:pt x="1883" y="6352"/>
                    <a:pt x="2739" y="6693"/>
                    <a:pt x="3610" y="6693"/>
                  </a:cubicBezTo>
                  <a:cubicBezTo>
                    <a:pt x="4042" y="6693"/>
                    <a:pt x="4476" y="6609"/>
                    <a:pt x="4891" y="6438"/>
                  </a:cubicBezTo>
                  <a:cubicBezTo>
                    <a:pt x="6141" y="5920"/>
                    <a:pt x="6957" y="4701"/>
                    <a:pt x="6957" y="3346"/>
                  </a:cubicBezTo>
                  <a:cubicBezTo>
                    <a:pt x="6953" y="1497"/>
                    <a:pt x="5457" y="0"/>
                    <a:pt x="3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1317302" y="2044189"/>
              <a:ext cx="268593" cy="291447"/>
            </a:xfrm>
            <a:custGeom>
              <a:avLst/>
              <a:gdLst/>
              <a:ahLst/>
              <a:cxnLst/>
              <a:rect l="l" t="t" r="r" b="b"/>
              <a:pathLst>
                <a:path w="11471" h="12447" extrusionOk="0">
                  <a:moveTo>
                    <a:pt x="5250" y="956"/>
                  </a:moveTo>
                  <a:cubicBezTo>
                    <a:pt x="5804" y="956"/>
                    <a:pt x="6363" y="1063"/>
                    <a:pt x="6896" y="1284"/>
                  </a:cubicBezTo>
                  <a:cubicBezTo>
                    <a:pt x="8501" y="1951"/>
                    <a:pt x="9551" y="3519"/>
                    <a:pt x="9551" y="5260"/>
                  </a:cubicBezTo>
                  <a:cubicBezTo>
                    <a:pt x="9547" y="7634"/>
                    <a:pt x="7624" y="9561"/>
                    <a:pt x="5250" y="9564"/>
                  </a:cubicBezTo>
                  <a:cubicBezTo>
                    <a:pt x="3509" y="9564"/>
                    <a:pt x="1938" y="8514"/>
                    <a:pt x="1274" y="6906"/>
                  </a:cubicBezTo>
                  <a:cubicBezTo>
                    <a:pt x="607" y="5301"/>
                    <a:pt x="976" y="3448"/>
                    <a:pt x="2205" y="2219"/>
                  </a:cubicBezTo>
                  <a:cubicBezTo>
                    <a:pt x="3028" y="1394"/>
                    <a:pt x="4129" y="956"/>
                    <a:pt x="5250" y="956"/>
                  </a:cubicBezTo>
                  <a:close/>
                  <a:moveTo>
                    <a:pt x="9060" y="10499"/>
                  </a:moveTo>
                  <a:lnTo>
                    <a:pt x="9060" y="11474"/>
                  </a:lnTo>
                  <a:lnTo>
                    <a:pt x="1396" y="11474"/>
                  </a:lnTo>
                  <a:lnTo>
                    <a:pt x="1396" y="10499"/>
                  </a:lnTo>
                  <a:close/>
                  <a:moveTo>
                    <a:pt x="1" y="1"/>
                  </a:moveTo>
                  <a:lnTo>
                    <a:pt x="1" y="12446"/>
                  </a:lnTo>
                  <a:lnTo>
                    <a:pt x="11471" y="12446"/>
                  </a:lnTo>
                  <a:lnTo>
                    <a:pt x="11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1249820" y="2045711"/>
              <a:ext cx="44676" cy="301187"/>
            </a:xfrm>
            <a:custGeom>
              <a:avLst/>
              <a:gdLst/>
              <a:ahLst/>
              <a:cxnLst/>
              <a:rect l="l" t="t" r="r" b="b"/>
              <a:pathLst>
                <a:path w="1908" h="12863" extrusionOk="0">
                  <a:moveTo>
                    <a:pt x="1908" y="0"/>
                  </a:moveTo>
                  <a:cubicBezTo>
                    <a:pt x="797" y="230"/>
                    <a:pt x="1" y="1209"/>
                    <a:pt x="4" y="2344"/>
                  </a:cubicBezTo>
                  <a:lnTo>
                    <a:pt x="4" y="12862"/>
                  </a:lnTo>
                  <a:cubicBezTo>
                    <a:pt x="414" y="12550"/>
                    <a:pt x="915" y="12381"/>
                    <a:pt x="1430" y="12381"/>
                  </a:cubicBezTo>
                  <a:lnTo>
                    <a:pt x="1908" y="12381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1248883" y="2357411"/>
              <a:ext cx="337012" cy="67412"/>
            </a:xfrm>
            <a:custGeom>
              <a:avLst/>
              <a:gdLst/>
              <a:ahLst/>
              <a:cxnLst/>
              <a:rect l="l" t="t" r="r" b="b"/>
              <a:pathLst>
                <a:path w="14393" h="2879" extrusionOk="0">
                  <a:moveTo>
                    <a:pt x="1440" y="0"/>
                  </a:moveTo>
                  <a:cubicBezTo>
                    <a:pt x="644" y="0"/>
                    <a:pt x="0" y="644"/>
                    <a:pt x="0" y="1440"/>
                  </a:cubicBezTo>
                  <a:cubicBezTo>
                    <a:pt x="0" y="2236"/>
                    <a:pt x="644" y="2879"/>
                    <a:pt x="1440" y="2879"/>
                  </a:cubicBezTo>
                  <a:lnTo>
                    <a:pt x="14393" y="2879"/>
                  </a:lnTo>
                  <a:lnTo>
                    <a:pt x="14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Religion on Parole</a:t>
            </a:r>
            <a:endParaRPr/>
          </a:p>
        </p:txBody>
      </p:sp>
      <p:sp>
        <p:nvSpPr>
          <p:cNvPr id="418" name="Google Shape;418;p37"/>
          <p:cNvSpPr txBox="1">
            <a:spLocks noGrp="1"/>
          </p:cNvSpPr>
          <p:nvPr>
            <p:ph type="subTitle" idx="1"/>
          </p:nvPr>
        </p:nvSpPr>
        <p:spPr>
          <a:xfrm>
            <a:off x="2643528" y="2254884"/>
            <a:ext cx="13983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of 720 people</a:t>
            </a:r>
            <a:endParaRPr/>
          </a:p>
        </p:txBody>
      </p:sp>
      <p:sp>
        <p:nvSpPr>
          <p:cNvPr id="419" name="Google Shape;419;p37"/>
          <p:cNvSpPr txBox="1">
            <a:spLocks noGrp="1"/>
          </p:cNvSpPr>
          <p:nvPr>
            <p:ph type="subTitle" idx="2"/>
          </p:nvPr>
        </p:nvSpPr>
        <p:spPr>
          <a:xfrm>
            <a:off x="2643553" y="1915750"/>
            <a:ext cx="18489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Mock Parole Board</a:t>
            </a:r>
            <a:endParaRPr/>
          </a:p>
        </p:txBody>
      </p:sp>
      <p:sp>
        <p:nvSpPr>
          <p:cNvPr id="420" name="Google Shape;420;p37"/>
          <p:cNvSpPr txBox="1">
            <a:spLocks noGrp="1"/>
          </p:cNvSpPr>
          <p:nvPr>
            <p:ph type="subTitle" idx="3"/>
          </p:nvPr>
        </p:nvSpPr>
        <p:spPr>
          <a:xfrm>
            <a:off x="6166254" y="3667175"/>
            <a:ext cx="13983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Honesty, credibility, cooperation, likeability</a:t>
            </a:r>
            <a:endParaRPr/>
          </a:p>
        </p:txBody>
      </p:sp>
      <p:sp>
        <p:nvSpPr>
          <p:cNvPr id="421" name="Google Shape;421;p37"/>
          <p:cNvSpPr txBox="1">
            <a:spLocks noGrp="1"/>
          </p:cNvSpPr>
          <p:nvPr>
            <p:ph type="subTitle" idx="4"/>
          </p:nvPr>
        </p:nvSpPr>
        <p:spPr>
          <a:xfrm>
            <a:off x="6166256" y="3328050"/>
            <a:ext cx="13983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Metrics</a:t>
            </a:r>
            <a:endParaRPr/>
          </a:p>
        </p:txBody>
      </p:sp>
      <p:sp>
        <p:nvSpPr>
          <p:cNvPr id="422" name="Google Shape;422;p37"/>
          <p:cNvSpPr txBox="1">
            <a:spLocks noGrp="1"/>
          </p:cNvSpPr>
          <p:nvPr>
            <p:ph type="subTitle" idx="5"/>
          </p:nvPr>
        </p:nvSpPr>
        <p:spPr>
          <a:xfrm>
            <a:off x="6166429" y="2254875"/>
            <a:ext cx="13983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Were favored by the mock parole board</a:t>
            </a:r>
            <a:endParaRPr/>
          </a:p>
        </p:txBody>
      </p:sp>
      <p:sp>
        <p:nvSpPr>
          <p:cNvPr id="423" name="Google Shape;423;p37"/>
          <p:cNvSpPr txBox="1">
            <a:spLocks noGrp="1"/>
          </p:cNvSpPr>
          <p:nvPr>
            <p:ph type="subTitle" idx="6"/>
          </p:nvPr>
        </p:nvSpPr>
        <p:spPr>
          <a:xfrm>
            <a:off x="6166430" y="1915750"/>
            <a:ext cx="13983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Religious Converts</a:t>
            </a:r>
            <a:endParaRPr/>
          </a:p>
        </p:txBody>
      </p:sp>
      <p:sp>
        <p:nvSpPr>
          <p:cNvPr id="424" name="Google Shape;424;p37"/>
          <p:cNvSpPr txBox="1">
            <a:spLocks noGrp="1"/>
          </p:cNvSpPr>
          <p:nvPr>
            <p:ph type="subTitle" idx="7"/>
          </p:nvPr>
        </p:nvSpPr>
        <p:spPr>
          <a:xfrm>
            <a:off x="2643548" y="3672128"/>
            <a:ext cx="13983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Were seen less favorably</a:t>
            </a:r>
            <a:endParaRPr/>
          </a:p>
        </p:txBody>
      </p:sp>
      <p:sp>
        <p:nvSpPr>
          <p:cNvPr id="425" name="Google Shape;425;p37"/>
          <p:cNvSpPr txBox="1">
            <a:spLocks noGrp="1"/>
          </p:cNvSpPr>
          <p:nvPr>
            <p:ph type="subTitle" idx="8"/>
          </p:nvPr>
        </p:nvSpPr>
        <p:spPr>
          <a:xfrm>
            <a:off x="2643543" y="3333005"/>
            <a:ext cx="13983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Atheist Converts</a:t>
            </a:r>
            <a:endParaRPr/>
          </a:p>
        </p:txBody>
      </p:sp>
      <p:grpSp>
        <p:nvGrpSpPr>
          <p:cNvPr id="426" name="Google Shape;426;p37"/>
          <p:cNvGrpSpPr/>
          <p:nvPr/>
        </p:nvGrpSpPr>
        <p:grpSpPr>
          <a:xfrm rot="-5400000">
            <a:off x="1629230" y="1922929"/>
            <a:ext cx="869100" cy="854721"/>
            <a:chOff x="1622225" y="2366554"/>
            <a:chExt cx="869100" cy="854721"/>
          </a:xfrm>
        </p:grpSpPr>
        <p:pic>
          <p:nvPicPr>
            <p:cNvPr id="427" name="Google Shape;427;p37"/>
            <p:cNvPicPr preferRelativeResize="0"/>
            <p:nvPr/>
          </p:nvPicPr>
          <p:blipFill rotWithShape="1">
            <a:blip r:embed="rId3">
              <a:alphaModFix/>
            </a:blip>
            <a:srcRect l="72995" t="57352" r="3413"/>
            <a:stretch/>
          </p:blipFill>
          <p:spPr>
            <a:xfrm rot="5400000">
              <a:off x="1629512" y="2359462"/>
              <a:ext cx="854526" cy="8691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28" name="Google Shape;428;p37"/>
            <p:cNvSpPr/>
            <p:nvPr/>
          </p:nvSpPr>
          <p:spPr>
            <a:xfrm rot="10800000">
              <a:off x="1926741" y="2366554"/>
              <a:ext cx="260100" cy="53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37"/>
          <p:cNvGrpSpPr/>
          <p:nvPr/>
        </p:nvGrpSpPr>
        <p:grpSpPr>
          <a:xfrm rot="-5400000">
            <a:off x="5151955" y="1922929"/>
            <a:ext cx="869100" cy="854721"/>
            <a:chOff x="1622225" y="2366554"/>
            <a:chExt cx="869100" cy="854721"/>
          </a:xfrm>
        </p:grpSpPr>
        <p:pic>
          <p:nvPicPr>
            <p:cNvPr id="430" name="Google Shape;430;p37"/>
            <p:cNvPicPr preferRelativeResize="0"/>
            <p:nvPr/>
          </p:nvPicPr>
          <p:blipFill rotWithShape="1">
            <a:blip r:embed="rId3">
              <a:alphaModFix/>
            </a:blip>
            <a:srcRect l="72995" t="57352" r="3413"/>
            <a:stretch/>
          </p:blipFill>
          <p:spPr>
            <a:xfrm rot="5400000">
              <a:off x="1629512" y="2359462"/>
              <a:ext cx="854526" cy="8691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31" name="Google Shape;431;p37"/>
            <p:cNvSpPr/>
            <p:nvPr/>
          </p:nvSpPr>
          <p:spPr>
            <a:xfrm rot="10800000">
              <a:off x="1926741" y="2366554"/>
              <a:ext cx="260100" cy="53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37"/>
          <p:cNvGrpSpPr/>
          <p:nvPr/>
        </p:nvGrpSpPr>
        <p:grpSpPr>
          <a:xfrm rot="-5400000">
            <a:off x="1629230" y="3340179"/>
            <a:ext cx="869100" cy="854721"/>
            <a:chOff x="1622225" y="2366554"/>
            <a:chExt cx="869100" cy="854721"/>
          </a:xfrm>
        </p:grpSpPr>
        <p:pic>
          <p:nvPicPr>
            <p:cNvPr id="433" name="Google Shape;433;p37"/>
            <p:cNvPicPr preferRelativeResize="0"/>
            <p:nvPr/>
          </p:nvPicPr>
          <p:blipFill rotWithShape="1">
            <a:blip r:embed="rId3">
              <a:alphaModFix/>
            </a:blip>
            <a:srcRect l="72995" t="57352" r="3413"/>
            <a:stretch/>
          </p:blipFill>
          <p:spPr>
            <a:xfrm rot="5400000">
              <a:off x="1629512" y="2359462"/>
              <a:ext cx="854526" cy="8691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34" name="Google Shape;434;p37"/>
            <p:cNvSpPr/>
            <p:nvPr/>
          </p:nvSpPr>
          <p:spPr>
            <a:xfrm rot="10800000">
              <a:off x="1926741" y="2366554"/>
              <a:ext cx="260100" cy="53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37"/>
          <p:cNvGrpSpPr/>
          <p:nvPr/>
        </p:nvGrpSpPr>
        <p:grpSpPr>
          <a:xfrm rot="-5400000">
            <a:off x="5151955" y="3340179"/>
            <a:ext cx="869100" cy="854721"/>
            <a:chOff x="1622225" y="2366554"/>
            <a:chExt cx="869100" cy="854721"/>
          </a:xfrm>
        </p:grpSpPr>
        <p:pic>
          <p:nvPicPr>
            <p:cNvPr id="436" name="Google Shape;436;p37"/>
            <p:cNvPicPr preferRelativeResize="0"/>
            <p:nvPr/>
          </p:nvPicPr>
          <p:blipFill rotWithShape="1">
            <a:blip r:embed="rId3">
              <a:alphaModFix/>
            </a:blip>
            <a:srcRect l="72995" t="57352" r="3413"/>
            <a:stretch/>
          </p:blipFill>
          <p:spPr>
            <a:xfrm rot="5400000">
              <a:off x="1629512" y="2359462"/>
              <a:ext cx="854526" cy="8691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37" name="Google Shape;437;p37"/>
            <p:cNvSpPr/>
            <p:nvPr/>
          </p:nvSpPr>
          <p:spPr>
            <a:xfrm rot="10800000">
              <a:off x="1926741" y="2366554"/>
              <a:ext cx="260100" cy="53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>
            <a:spLocks noGrp="1"/>
          </p:cNvSpPr>
          <p:nvPr>
            <p:ph type="title"/>
          </p:nvPr>
        </p:nvSpPr>
        <p:spPr>
          <a:xfrm flipH="1">
            <a:off x="835868" y="1639813"/>
            <a:ext cx="2900100" cy="8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 vs Intra</a:t>
            </a:r>
            <a:endParaRPr/>
          </a:p>
        </p:txBody>
      </p:sp>
      <p:sp>
        <p:nvSpPr>
          <p:cNvPr id="443" name="Google Shape;443;p38"/>
          <p:cNvSpPr txBox="1">
            <a:spLocks noGrp="1"/>
          </p:cNvSpPr>
          <p:nvPr>
            <p:ph type="subTitle" idx="1"/>
          </p:nvPr>
        </p:nvSpPr>
        <p:spPr>
          <a:xfrm flipH="1">
            <a:off x="835882" y="2568613"/>
            <a:ext cx="2900100" cy="14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Between-individual: religious support from others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Within-individual: changes in belief/commitment</a:t>
            </a:r>
            <a:endParaRPr/>
          </a:p>
        </p:txBody>
      </p:sp>
      <p:sp>
        <p:nvSpPr>
          <p:cNvPr id="444" name="Google Shape;444;p38"/>
          <p:cNvSpPr txBox="1">
            <a:spLocks noGrp="1"/>
          </p:cNvSpPr>
          <p:nvPr>
            <p:ph type="subTitle" idx="2"/>
          </p:nvPr>
        </p:nvSpPr>
        <p:spPr>
          <a:xfrm flipH="1">
            <a:off x="5403107" y="2568613"/>
            <a:ext cx="2900100" cy="14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Neither metric reached statistical significance when measured independently of the other. When both factors were considered simultaneously, the impact was more impactful at reducing recidivism.</a:t>
            </a:r>
            <a:endParaRPr/>
          </a:p>
        </p:txBody>
      </p:sp>
      <p:sp>
        <p:nvSpPr>
          <p:cNvPr id="445" name="Google Shape;445;p38"/>
          <p:cNvSpPr txBox="1">
            <a:spLocks noGrp="1"/>
          </p:cNvSpPr>
          <p:nvPr>
            <p:ph type="title" idx="3"/>
          </p:nvPr>
        </p:nvSpPr>
        <p:spPr>
          <a:xfrm flipH="1">
            <a:off x="5175950" y="1745775"/>
            <a:ext cx="3279900" cy="8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Measures</a:t>
            </a:r>
            <a:endParaRPr/>
          </a:p>
        </p:txBody>
      </p:sp>
      <p:grpSp>
        <p:nvGrpSpPr>
          <p:cNvPr id="446" name="Google Shape;446;p38"/>
          <p:cNvGrpSpPr/>
          <p:nvPr/>
        </p:nvGrpSpPr>
        <p:grpSpPr>
          <a:xfrm rot="2700000">
            <a:off x="3375726" y="2095703"/>
            <a:ext cx="328648" cy="328648"/>
            <a:chOff x="3006065" y="-1115369"/>
            <a:chExt cx="757955" cy="757955"/>
          </a:xfrm>
        </p:grpSpPr>
        <p:grpSp>
          <p:nvGrpSpPr>
            <p:cNvPr id="447" name="Google Shape;447;p38"/>
            <p:cNvGrpSpPr/>
            <p:nvPr/>
          </p:nvGrpSpPr>
          <p:grpSpPr>
            <a:xfrm rot="-5400000">
              <a:off x="3006065" y="-797866"/>
              <a:ext cx="440452" cy="440452"/>
              <a:chOff x="1853525" y="303875"/>
              <a:chExt cx="634200" cy="634200"/>
            </a:xfrm>
          </p:grpSpPr>
          <p:sp>
            <p:nvSpPr>
              <p:cNvPr id="448" name="Google Shape;448;p38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49" name="Google Shape;449;p38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50" name="Google Shape;450;p38"/>
            <p:cNvGrpSpPr/>
            <p:nvPr/>
          </p:nvGrpSpPr>
          <p:grpSpPr>
            <a:xfrm rot="-5400000">
              <a:off x="3164816" y="-956617"/>
              <a:ext cx="440452" cy="440452"/>
              <a:chOff x="1853525" y="303875"/>
              <a:chExt cx="634200" cy="634200"/>
            </a:xfrm>
          </p:grpSpPr>
          <p:sp>
            <p:nvSpPr>
              <p:cNvPr id="451" name="Google Shape;451;p38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52" name="Google Shape;452;p38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53" name="Google Shape;453;p38"/>
            <p:cNvGrpSpPr/>
            <p:nvPr/>
          </p:nvGrpSpPr>
          <p:grpSpPr>
            <a:xfrm rot="-5400000">
              <a:off x="3323568" y="-1115369"/>
              <a:ext cx="440452" cy="440452"/>
              <a:chOff x="1853525" y="303875"/>
              <a:chExt cx="634200" cy="634200"/>
            </a:xfrm>
          </p:grpSpPr>
          <p:sp>
            <p:nvSpPr>
              <p:cNvPr id="454" name="Google Shape;454;p38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55" name="Google Shape;455;p38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56" name="Google Shape;456;p38"/>
          <p:cNvGrpSpPr/>
          <p:nvPr/>
        </p:nvGrpSpPr>
        <p:grpSpPr>
          <a:xfrm rot="2700000">
            <a:off x="8371276" y="2095703"/>
            <a:ext cx="328648" cy="328648"/>
            <a:chOff x="3006065" y="-1115369"/>
            <a:chExt cx="757955" cy="757955"/>
          </a:xfrm>
        </p:grpSpPr>
        <p:grpSp>
          <p:nvGrpSpPr>
            <p:cNvPr id="457" name="Google Shape;457;p38"/>
            <p:cNvGrpSpPr/>
            <p:nvPr/>
          </p:nvGrpSpPr>
          <p:grpSpPr>
            <a:xfrm rot="-5400000">
              <a:off x="3006065" y="-797866"/>
              <a:ext cx="440452" cy="440452"/>
              <a:chOff x="1853525" y="303875"/>
              <a:chExt cx="634200" cy="634200"/>
            </a:xfrm>
          </p:grpSpPr>
          <p:sp>
            <p:nvSpPr>
              <p:cNvPr id="458" name="Google Shape;458;p38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59" name="Google Shape;459;p38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60" name="Google Shape;460;p38"/>
            <p:cNvGrpSpPr/>
            <p:nvPr/>
          </p:nvGrpSpPr>
          <p:grpSpPr>
            <a:xfrm rot="-5400000">
              <a:off x="3164816" y="-956617"/>
              <a:ext cx="440452" cy="440452"/>
              <a:chOff x="1853525" y="303875"/>
              <a:chExt cx="634200" cy="634200"/>
            </a:xfrm>
          </p:grpSpPr>
          <p:sp>
            <p:nvSpPr>
              <p:cNvPr id="461" name="Google Shape;461;p38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62" name="Google Shape;462;p38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63" name="Google Shape;463;p38"/>
            <p:cNvGrpSpPr/>
            <p:nvPr/>
          </p:nvGrpSpPr>
          <p:grpSpPr>
            <a:xfrm rot="-5400000">
              <a:off x="3323568" y="-1115369"/>
              <a:ext cx="440452" cy="440452"/>
              <a:chOff x="1853525" y="303875"/>
              <a:chExt cx="634200" cy="634200"/>
            </a:xfrm>
          </p:grpSpPr>
          <p:sp>
            <p:nvSpPr>
              <p:cNvPr id="464" name="Google Shape;464;p38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65" name="Google Shape;465;p38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9"/>
          <p:cNvSpPr txBox="1">
            <a:spLocks noGrp="1"/>
          </p:cNvSpPr>
          <p:nvPr>
            <p:ph type="title"/>
          </p:nvPr>
        </p:nvSpPr>
        <p:spPr>
          <a:xfrm>
            <a:off x="1236650" y="539500"/>
            <a:ext cx="6670800" cy="9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 of Faith-Based Resources</a:t>
            </a:r>
            <a:endParaRPr/>
          </a:p>
        </p:txBody>
      </p:sp>
      <p:sp>
        <p:nvSpPr>
          <p:cNvPr id="471" name="Google Shape;471;p39"/>
          <p:cNvSpPr txBox="1">
            <a:spLocks noGrp="1"/>
          </p:cNvSpPr>
          <p:nvPr>
            <p:ph type="subTitle" idx="1"/>
          </p:nvPr>
        </p:nvSpPr>
        <p:spPr>
          <a:xfrm>
            <a:off x="1846450" y="3828875"/>
            <a:ext cx="2312400" cy="7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in prison compared to post-release, due to difficulty and perceived danger</a:t>
            </a:r>
            <a:endParaRPr/>
          </a:p>
        </p:txBody>
      </p:sp>
      <p:sp>
        <p:nvSpPr>
          <p:cNvPr id="472" name="Google Shape;472;p39"/>
          <p:cNvSpPr txBox="1">
            <a:spLocks noGrp="1"/>
          </p:cNvSpPr>
          <p:nvPr>
            <p:ph type="subTitle" idx="2"/>
          </p:nvPr>
        </p:nvSpPr>
        <p:spPr>
          <a:xfrm>
            <a:off x="1846450" y="3476975"/>
            <a:ext cx="23124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access</a:t>
            </a:r>
            <a:endParaRPr/>
          </a:p>
        </p:txBody>
      </p:sp>
      <p:sp>
        <p:nvSpPr>
          <p:cNvPr id="473" name="Google Shape;473;p39"/>
          <p:cNvSpPr txBox="1">
            <a:spLocks noGrp="1"/>
          </p:cNvSpPr>
          <p:nvPr>
            <p:ph type="subTitle" idx="3"/>
          </p:nvPr>
        </p:nvSpPr>
        <p:spPr>
          <a:xfrm>
            <a:off x="4985150" y="3828875"/>
            <a:ext cx="2673000" cy="7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Suggests that partnerships are necessary to have widespread success</a:t>
            </a:r>
            <a:endParaRPr/>
          </a:p>
        </p:txBody>
      </p:sp>
      <p:sp>
        <p:nvSpPr>
          <p:cNvPr id="474" name="Google Shape;474;p39"/>
          <p:cNvSpPr txBox="1">
            <a:spLocks noGrp="1"/>
          </p:cNvSpPr>
          <p:nvPr>
            <p:ph type="subTitle" idx="4"/>
          </p:nvPr>
        </p:nvSpPr>
        <p:spPr>
          <a:xfrm>
            <a:off x="4985150" y="3476975"/>
            <a:ext cx="23124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Johnson (2008)</a:t>
            </a:r>
            <a:endParaRPr/>
          </a:p>
        </p:txBody>
      </p:sp>
      <p:grpSp>
        <p:nvGrpSpPr>
          <p:cNvPr id="475" name="Google Shape;475;p39"/>
          <p:cNvGrpSpPr/>
          <p:nvPr/>
        </p:nvGrpSpPr>
        <p:grpSpPr>
          <a:xfrm rot="-5400000">
            <a:off x="2568100" y="2409879"/>
            <a:ext cx="869100" cy="854721"/>
            <a:chOff x="1622225" y="2366554"/>
            <a:chExt cx="869100" cy="854721"/>
          </a:xfrm>
        </p:grpSpPr>
        <p:pic>
          <p:nvPicPr>
            <p:cNvPr id="476" name="Google Shape;476;p39"/>
            <p:cNvPicPr preferRelativeResize="0"/>
            <p:nvPr/>
          </p:nvPicPr>
          <p:blipFill rotWithShape="1">
            <a:blip r:embed="rId3">
              <a:alphaModFix/>
            </a:blip>
            <a:srcRect l="72995" t="57352" r="3413"/>
            <a:stretch/>
          </p:blipFill>
          <p:spPr>
            <a:xfrm rot="5400000">
              <a:off x="1629512" y="2359462"/>
              <a:ext cx="854526" cy="8691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77" name="Google Shape;477;p39"/>
            <p:cNvSpPr/>
            <p:nvPr/>
          </p:nvSpPr>
          <p:spPr>
            <a:xfrm rot="10800000">
              <a:off x="1926741" y="2366554"/>
              <a:ext cx="260100" cy="53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39"/>
          <p:cNvGrpSpPr/>
          <p:nvPr/>
        </p:nvGrpSpPr>
        <p:grpSpPr>
          <a:xfrm rot="-5400000">
            <a:off x="5706800" y="2409879"/>
            <a:ext cx="869100" cy="854721"/>
            <a:chOff x="1622225" y="2366554"/>
            <a:chExt cx="869100" cy="854721"/>
          </a:xfrm>
        </p:grpSpPr>
        <p:pic>
          <p:nvPicPr>
            <p:cNvPr id="479" name="Google Shape;479;p39"/>
            <p:cNvPicPr preferRelativeResize="0"/>
            <p:nvPr/>
          </p:nvPicPr>
          <p:blipFill rotWithShape="1">
            <a:blip r:embed="rId3">
              <a:alphaModFix/>
            </a:blip>
            <a:srcRect l="72995" t="57352" r="3413"/>
            <a:stretch/>
          </p:blipFill>
          <p:spPr>
            <a:xfrm rot="5400000">
              <a:off x="1629512" y="2359462"/>
              <a:ext cx="854526" cy="8691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80" name="Google Shape;480;p39"/>
            <p:cNvSpPr/>
            <p:nvPr/>
          </p:nvSpPr>
          <p:spPr>
            <a:xfrm rot="10800000">
              <a:off x="1926741" y="2366554"/>
              <a:ext cx="260100" cy="53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39"/>
          <p:cNvGrpSpPr/>
          <p:nvPr/>
        </p:nvGrpSpPr>
        <p:grpSpPr>
          <a:xfrm>
            <a:off x="2853566" y="2654753"/>
            <a:ext cx="298169" cy="339253"/>
            <a:chOff x="1529350" y="258825"/>
            <a:chExt cx="423475" cy="481825"/>
          </a:xfrm>
        </p:grpSpPr>
        <p:sp>
          <p:nvSpPr>
            <p:cNvPr id="482" name="Google Shape;482;p39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4" name="Google Shape;484;p39"/>
          <p:cNvGrpSpPr/>
          <p:nvPr/>
        </p:nvGrpSpPr>
        <p:grpSpPr>
          <a:xfrm>
            <a:off x="5974553" y="2670811"/>
            <a:ext cx="333585" cy="307287"/>
            <a:chOff x="2682350" y="2643425"/>
            <a:chExt cx="473775" cy="436425"/>
          </a:xfrm>
        </p:grpSpPr>
        <p:sp>
          <p:nvSpPr>
            <p:cNvPr id="485" name="Google Shape;485;p39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2" name="Google Shape;492;p39"/>
          <p:cNvGrpSpPr/>
          <p:nvPr/>
        </p:nvGrpSpPr>
        <p:grpSpPr>
          <a:xfrm rot="2700000">
            <a:off x="7458136" y="1259185"/>
            <a:ext cx="328648" cy="328648"/>
            <a:chOff x="3006065" y="-1115369"/>
            <a:chExt cx="757955" cy="757955"/>
          </a:xfrm>
        </p:grpSpPr>
        <p:grpSp>
          <p:nvGrpSpPr>
            <p:cNvPr id="493" name="Google Shape;493;p39"/>
            <p:cNvGrpSpPr/>
            <p:nvPr/>
          </p:nvGrpSpPr>
          <p:grpSpPr>
            <a:xfrm rot="-5400000">
              <a:off x="3006065" y="-797866"/>
              <a:ext cx="440452" cy="440452"/>
              <a:chOff x="1853525" y="303875"/>
              <a:chExt cx="634200" cy="634200"/>
            </a:xfrm>
          </p:grpSpPr>
          <p:sp>
            <p:nvSpPr>
              <p:cNvPr id="494" name="Google Shape;494;p39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9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6" name="Google Shape;496;p39"/>
            <p:cNvGrpSpPr/>
            <p:nvPr/>
          </p:nvGrpSpPr>
          <p:grpSpPr>
            <a:xfrm rot="-5400000">
              <a:off x="3164816" y="-956617"/>
              <a:ext cx="440452" cy="440452"/>
              <a:chOff x="1853525" y="303875"/>
              <a:chExt cx="634200" cy="634200"/>
            </a:xfrm>
          </p:grpSpPr>
          <p:sp>
            <p:nvSpPr>
              <p:cNvPr id="497" name="Google Shape;497;p39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9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9" name="Google Shape;499;p39"/>
            <p:cNvGrpSpPr/>
            <p:nvPr/>
          </p:nvGrpSpPr>
          <p:grpSpPr>
            <a:xfrm rot="-5400000">
              <a:off x="3323568" y="-1115369"/>
              <a:ext cx="440452" cy="440452"/>
              <a:chOff x="1853525" y="303875"/>
              <a:chExt cx="634200" cy="634200"/>
            </a:xfrm>
          </p:grpSpPr>
          <p:sp>
            <p:nvSpPr>
              <p:cNvPr id="500" name="Google Shape;500;p39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9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External Factors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07" name="Google Shape;507;p40"/>
          <p:cNvSpPr txBox="1"/>
          <p:nvPr/>
        </p:nvSpPr>
        <p:spPr>
          <a:xfrm>
            <a:off x="1005600" y="2894956"/>
            <a:ext cx="16440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Has a direct correlation with recidivism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40"/>
          <p:cNvSpPr txBox="1"/>
          <p:nvPr/>
        </p:nvSpPr>
        <p:spPr>
          <a:xfrm>
            <a:off x="6494425" y="2894950"/>
            <a:ext cx="1782300" cy="11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Economic deprivation increases recidivism, availability of social service assistance decreases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9" name="Google Shape;509;p40"/>
          <p:cNvSpPr txBox="1"/>
          <p:nvPr/>
        </p:nvSpPr>
        <p:spPr>
          <a:xfrm>
            <a:off x="1005588" y="2482888"/>
            <a:ext cx="16440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Adherence</a:t>
            </a:r>
            <a:endParaRPr sz="20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510" name="Google Shape;510;p40"/>
          <p:cNvSpPr txBox="1"/>
          <p:nvPr/>
        </p:nvSpPr>
        <p:spPr>
          <a:xfrm>
            <a:off x="6282829" y="2481550"/>
            <a:ext cx="2181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Mixed Results</a:t>
            </a:r>
            <a:endParaRPr sz="20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511" name="Google Shape;511;p40"/>
          <p:cNvGrpSpPr/>
          <p:nvPr/>
        </p:nvGrpSpPr>
        <p:grpSpPr>
          <a:xfrm>
            <a:off x="2668183" y="1530411"/>
            <a:ext cx="3807666" cy="2946807"/>
            <a:chOff x="2499975" y="1170700"/>
            <a:chExt cx="4911850" cy="3801350"/>
          </a:xfrm>
        </p:grpSpPr>
        <p:grpSp>
          <p:nvGrpSpPr>
            <p:cNvPr id="512" name="Google Shape;512;p40"/>
            <p:cNvGrpSpPr/>
            <p:nvPr/>
          </p:nvGrpSpPr>
          <p:grpSpPr>
            <a:xfrm>
              <a:off x="3889325" y="1852627"/>
              <a:ext cx="2030375" cy="3119423"/>
              <a:chOff x="3889325" y="1852627"/>
              <a:chExt cx="2030375" cy="3119423"/>
            </a:xfrm>
          </p:grpSpPr>
          <p:sp>
            <p:nvSpPr>
              <p:cNvPr id="513" name="Google Shape;513;p40"/>
              <p:cNvSpPr/>
              <p:nvPr/>
            </p:nvSpPr>
            <p:spPr>
              <a:xfrm>
                <a:off x="4830375" y="1852627"/>
                <a:ext cx="148300" cy="2864117"/>
              </a:xfrm>
              <a:custGeom>
                <a:avLst/>
                <a:gdLst/>
                <a:ahLst/>
                <a:cxnLst/>
                <a:rect l="l" t="t" r="r" b="b"/>
                <a:pathLst>
                  <a:path w="5932" h="197969" extrusionOk="0">
                    <a:moveTo>
                      <a:pt x="2966" y="0"/>
                    </a:moveTo>
                    <a:cubicBezTo>
                      <a:pt x="1483" y="0"/>
                      <a:pt x="0" y="958"/>
                      <a:pt x="0" y="2872"/>
                    </a:cubicBezTo>
                    <a:lnTo>
                      <a:pt x="0" y="195096"/>
                    </a:lnTo>
                    <a:cubicBezTo>
                      <a:pt x="0" y="197011"/>
                      <a:pt x="1483" y="197968"/>
                      <a:pt x="2966" y="197968"/>
                    </a:cubicBezTo>
                    <a:cubicBezTo>
                      <a:pt x="4448" y="197968"/>
                      <a:pt x="5931" y="197011"/>
                      <a:pt x="5931" y="195096"/>
                    </a:cubicBezTo>
                    <a:lnTo>
                      <a:pt x="5931" y="2872"/>
                    </a:lnTo>
                    <a:cubicBezTo>
                      <a:pt x="5931" y="958"/>
                      <a:pt x="4448" y="0"/>
                      <a:pt x="29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0"/>
              <p:cNvSpPr/>
              <p:nvPr/>
            </p:nvSpPr>
            <p:spPr>
              <a:xfrm>
                <a:off x="4311975" y="4558725"/>
                <a:ext cx="1185075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47403" h="6959" extrusionOk="0">
                    <a:moveTo>
                      <a:pt x="4157" y="0"/>
                    </a:moveTo>
                    <a:cubicBezTo>
                      <a:pt x="1869" y="0"/>
                      <a:pt x="1" y="1868"/>
                      <a:pt x="1" y="4157"/>
                    </a:cubicBezTo>
                    <a:lnTo>
                      <a:pt x="1" y="6959"/>
                    </a:lnTo>
                    <a:lnTo>
                      <a:pt x="47403" y="6959"/>
                    </a:lnTo>
                    <a:lnTo>
                      <a:pt x="47403" y="4157"/>
                    </a:lnTo>
                    <a:cubicBezTo>
                      <a:pt x="47403" y="1868"/>
                      <a:pt x="45535" y="0"/>
                      <a:pt x="43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0"/>
              <p:cNvSpPr/>
              <p:nvPr/>
            </p:nvSpPr>
            <p:spPr>
              <a:xfrm>
                <a:off x="3889325" y="4675475"/>
                <a:ext cx="2030375" cy="296575"/>
              </a:xfrm>
              <a:custGeom>
                <a:avLst/>
                <a:gdLst/>
                <a:ahLst/>
                <a:cxnLst/>
                <a:rect l="l" t="t" r="r" b="b"/>
                <a:pathLst>
                  <a:path w="81215" h="11863" extrusionOk="0">
                    <a:moveTo>
                      <a:pt x="7146" y="0"/>
                    </a:moveTo>
                    <a:cubicBezTo>
                      <a:pt x="3176" y="0"/>
                      <a:pt x="1" y="3176"/>
                      <a:pt x="1" y="7099"/>
                    </a:cubicBezTo>
                    <a:lnTo>
                      <a:pt x="1" y="11863"/>
                    </a:lnTo>
                    <a:lnTo>
                      <a:pt x="81215" y="11863"/>
                    </a:lnTo>
                    <a:lnTo>
                      <a:pt x="81215" y="7099"/>
                    </a:lnTo>
                    <a:cubicBezTo>
                      <a:pt x="81215" y="3176"/>
                      <a:pt x="78039" y="0"/>
                      <a:pt x="74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0"/>
              <p:cNvSpPr/>
              <p:nvPr/>
            </p:nvSpPr>
            <p:spPr>
              <a:xfrm>
                <a:off x="4650575" y="4301850"/>
                <a:ext cx="507900" cy="256900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10276" extrusionOk="0">
                    <a:moveTo>
                      <a:pt x="10181" y="1"/>
                    </a:moveTo>
                    <a:cubicBezTo>
                      <a:pt x="4530" y="1"/>
                      <a:pt x="0" y="4624"/>
                      <a:pt x="140" y="10275"/>
                    </a:cubicBezTo>
                    <a:lnTo>
                      <a:pt x="20175" y="10275"/>
                    </a:lnTo>
                    <a:cubicBezTo>
                      <a:pt x="20315" y="4624"/>
                      <a:pt x="15785" y="1"/>
                      <a:pt x="10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" name="Google Shape;517;p40"/>
            <p:cNvGrpSpPr/>
            <p:nvPr/>
          </p:nvGrpSpPr>
          <p:grpSpPr>
            <a:xfrm>
              <a:off x="2499975" y="1170700"/>
              <a:ext cx="4911850" cy="3504775"/>
              <a:chOff x="2499975" y="69725"/>
              <a:chExt cx="4911850" cy="3504775"/>
            </a:xfrm>
          </p:grpSpPr>
          <p:sp>
            <p:nvSpPr>
              <p:cNvPr id="518" name="Google Shape;518;p40"/>
              <p:cNvSpPr/>
              <p:nvPr/>
            </p:nvSpPr>
            <p:spPr>
              <a:xfrm>
                <a:off x="2560075" y="1158250"/>
                <a:ext cx="1494550" cy="1699675"/>
              </a:xfrm>
              <a:custGeom>
                <a:avLst/>
                <a:gdLst/>
                <a:ahLst/>
                <a:cxnLst/>
                <a:rect l="l" t="t" r="r" b="b"/>
                <a:pathLst>
                  <a:path w="59782" h="67987" extrusionOk="0">
                    <a:moveTo>
                      <a:pt x="30153" y="1"/>
                    </a:moveTo>
                    <a:cubicBezTo>
                      <a:pt x="29820" y="1"/>
                      <a:pt x="29493" y="164"/>
                      <a:pt x="29306" y="491"/>
                    </a:cubicBezTo>
                    <a:cubicBezTo>
                      <a:pt x="19639" y="22488"/>
                      <a:pt x="10019" y="44484"/>
                      <a:pt x="351" y="66481"/>
                    </a:cubicBezTo>
                    <a:cubicBezTo>
                      <a:pt x="1" y="67277"/>
                      <a:pt x="694" y="67987"/>
                      <a:pt x="1332" y="67987"/>
                    </a:cubicBezTo>
                    <a:cubicBezTo>
                      <a:pt x="1630" y="67987"/>
                      <a:pt x="1916" y="67832"/>
                      <a:pt x="2079" y="67461"/>
                    </a:cubicBezTo>
                    <a:lnTo>
                      <a:pt x="30147" y="3434"/>
                    </a:lnTo>
                    <a:lnTo>
                      <a:pt x="57748" y="67461"/>
                    </a:lnTo>
                    <a:cubicBezTo>
                      <a:pt x="57894" y="67827"/>
                      <a:pt x="58163" y="67977"/>
                      <a:pt x="58449" y="67977"/>
                    </a:cubicBezTo>
                    <a:cubicBezTo>
                      <a:pt x="59076" y="67977"/>
                      <a:pt x="59782" y="67251"/>
                      <a:pt x="59429" y="66481"/>
                    </a:cubicBezTo>
                    <a:cubicBezTo>
                      <a:pt x="49948" y="44484"/>
                      <a:pt x="40468" y="22488"/>
                      <a:pt x="31034" y="491"/>
                    </a:cubicBezTo>
                    <a:cubicBezTo>
                      <a:pt x="30824" y="164"/>
                      <a:pt x="30486" y="1"/>
                      <a:pt x="30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0"/>
              <p:cNvSpPr/>
              <p:nvPr/>
            </p:nvSpPr>
            <p:spPr>
              <a:xfrm>
                <a:off x="2499975" y="2752525"/>
                <a:ext cx="1614725" cy="158825"/>
              </a:xfrm>
              <a:custGeom>
                <a:avLst/>
                <a:gdLst/>
                <a:ahLst/>
                <a:cxnLst/>
                <a:rect l="l" t="t" r="r" b="b"/>
                <a:pathLst>
                  <a:path w="64589" h="6353" extrusionOk="0">
                    <a:moveTo>
                      <a:pt x="3176" y="1"/>
                    </a:moveTo>
                    <a:cubicBezTo>
                      <a:pt x="1401" y="1"/>
                      <a:pt x="0" y="1402"/>
                      <a:pt x="0" y="3177"/>
                    </a:cubicBezTo>
                    <a:cubicBezTo>
                      <a:pt x="0" y="4951"/>
                      <a:pt x="1401" y="6352"/>
                      <a:pt x="3176" y="6352"/>
                    </a:cubicBezTo>
                    <a:lnTo>
                      <a:pt x="61412" y="6352"/>
                    </a:lnTo>
                    <a:cubicBezTo>
                      <a:pt x="63187" y="6352"/>
                      <a:pt x="64588" y="4951"/>
                      <a:pt x="64588" y="3177"/>
                    </a:cubicBezTo>
                    <a:cubicBezTo>
                      <a:pt x="64588" y="1402"/>
                      <a:pt x="63187" y="1"/>
                      <a:pt x="614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0"/>
              <p:cNvSpPr/>
              <p:nvPr/>
            </p:nvSpPr>
            <p:spPr>
              <a:xfrm>
                <a:off x="2644725" y="2911325"/>
                <a:ext cx="1325200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26527" extrusionOk="0">
                    <a:moveTo>
                      <a:pt x="1" y="0"/>
                    </a:moveTo>
                    <a:cubicBezTo>
                      <a:pt x="1" y="14665"/>
                      <a:pt x="11863" y="26527"/>
                      <a:pt x="26527" y="26527"/>
                    </a:cubicBezTo>
                    <a:cubicBezTo>
                      <a:pt x="41145" y="26527"/>
                      <a:pt x="53007" y="14665"/>
                      <a:pt x="530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0"/>
              <p:cNvSpPr/>
              <p:nvPr/>
            </p:nvSpPr>
            <p:spPr>
              <a:xfrm>
                <a:off x="5857925" y="205550"/>
                <a:ext cx="1493850" cy="1699400"/>
              </a:xfrm>
              <a:custGeom>
                <a:avLst/>
                <a:gdLst/>
                <a:ahLst/>
                <a:cxnLst/>
                <a:rect l="l" t="t" r="r" b="b"/>
                <a:pathLst>
                  <a:path w="59754" h="67976" extrusionOk="0">
                    <a:moveTo>
                      <a:pt x="30141" y="0"/>
                    </a:moveTo>
                    <a:cubicBezTo>
                      <a:pt x="29803" y="0"/>
                      <a:pt x="29464" y="164"/>
                      <a:pt x="29277" y="491"/>
                    </a:cubicBezTo>
                    <a:cubicBezTo>
                      <a:pt x="19657" y="22487"/>
                      <a:pt x="9990" y="44437"/>
                      <a:pt x="322" y="66433"/>
                    </a:cubicBezTo>
                    <a:cubicBezTo>
                      <a:pt x="1" y="67238"/>
                      <a:pt x="698" y="67975"/>
                      <a:pt x="1331" y="67975"/>
                    </a:cubicBezTo>
                    <a:cubicBezTo>
                      <a:pt x="1617" y="67975"/>
                      <a:pt x="1890" y="67824"/>
                      <a:pt x="2050" y="67461"/>
                    </a:cubicBezTo>
                    <a:cubicBezTo>
                      <a:pt x="11391" y="46118"/>
                      <a:pt x="20778" y="24776"/>
                      <a:pt x="30118" y="3433"/>
                    </a:cubicBezTo>
                    <a:lnTo>
                      <a:pt x="57672" y="67461"/>
                    </a:lnTo>
                    <a:cubicBezTo>
                      <a:pt x="57832" y="67824"/>
                      <a:pt x="58109" y="67975"/>
                      <a:pt x="58400" y="67975"/>
                    </a:cubicBezTo>
                    <a:cubicBezTo>
                      <a:pt x="59044" y="67975"/>
                      <a:pt x="59754" y="67238"/>
                      <a:pt x="59400" y="66433"/>
                    </a:cubicBezTo>
                    <a:cubicBezTo>
                      <a:pt x="49919" y="44437"/>
                      <a:pt x="40486" y="22441"/>
                      <a:pt x="31005" y="491"/>
                    </a:cubicBezTo>
                    <a:cubicBezTo>
                      <a:pt x="30818" y="164"/>
                      <a:pt x="30480" y="0"/>
                      <a:pt x="301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0"/>
              <p:cNvSpPr/>
              <p:nvPr/>
            </p:nvSpPr>
            <p:spPr>
              <a:xfrm>
                <a:off x="5797075" y="1799825"/>
                <a:ext cx="1614750" cy="158800"/>
              </a:xfrm>
              <a:custGeom>
                <a:avLst/>
                <a:gdLst/>
                <a:ahLst/>
                <a:cxnLst/>
                <a:rect l="l" t="t" r="r" b="b"/>
                <a:pathLst>
                  <a:path w="64590" h="6352" extrusionOk="0">
                    <a:moveTo>
                      <a:pt x="3177" y="0"/>
                    </a:moveTo>
                    <a:cubicBezTo>
                      <a:pt x="1449" y="0"/>
                      <a:pt x="1" y="1402"/>
                      <a:pt x="1" y="3176"/>
                    </a:cubicBezTo>
                    <a:cubicBezTo>
                      <a:pt x="1" y="4904"/>
                      <a:pt x="1449" y="6352"/>
                      <a:pt x="3177" y="6352"/>
                    </a:cubicBezTo>
                    <a:lnTo>
                      <a:pt x="61413" y="6352"/>
                    </a:lnTo>
                    <a:cubicBezTo>
                      <a:pt x="63188" y="6352"/>
                      <a:pt x="64589" y="4904"/>
                      <a:pt x="64589" y="3176"/>
                    </a:cubicBezTo>
                    <a:cubicBezTo>
                      <a:pt x="64589" y="1402"/>
                      <a:pt x="63188" y="0"/>
                      <a:pt x="614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0"/>
              <p:cNvSpPr/>
              <p:nvPr/>
            </p:nvSpPr>
            <p:spPr>
              <a:xfrm>
                <a:off x="5941850" y="1958600"/>
                <a:ext cx="1325200" cy="66320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26528" extrusionOk="0">
                    <a:moveTo>
                      <a:pt x="1" y="1"/>
                    </a:moveTo>
                    <a:cubicBezTo>
                      <a:pt x="1" y="14618"/>
                      <a:pt x="11863" y="26527"/>
                      <a:pt x="26527" y="26527"/>
                    </a:cubicBezTo>
                    <a:cubicBezTo>
                      <a:pt x="41145" y="26527"/>
                      <a:pt x="53007" y="14618"/>
                      <a:pt x="530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0"/>
              <p:cNvSpPr/>
              <p:nvPr/>
            </p:nvSpPr>
            <p:spPr>
              <a:xfrm>
                <a:off x="3224725" y="166325"/>
                <a:ext cx="3464350" cy="1069450"/>
              </a:xfrm>
              <a:custGeom>
                <a:avLst/>
                <a:gdLst/>
                <a:ahLst/>
                <a:cxnLst/>
                <a:rect l="l" t="t" r="r" b="b"/>
                <a:pathLst>
                  <a:path w="138574" h="42778" extrusionOk="0">
                    <a:moveTo>
                      <a:pt x="135499" y="1"/>
                    </a:moveTo>
                    <a:cubicBezTo>
                      <a:pt x="135290" y="1"/>
                      <a:pt x="135070" y="32"/>
                      <a:pt x="134839" y="98"/>
                    </a:cubicBezTo>
                    <a:cubicBezTo>
                      <a:pt x="110321" y="6870"/>
                      <a:pt x="99439" y="9532"/>
                      <a:pt x="74921" y="16350"/>
                    </a:cubicBezTo>
                    <a:cubicBezTo>
                      <a:pt x="45592" y="24523"/>
                      <a:pt x="34057" y="29660"/>
                      <a:pt x="4728" y="37787"/>
                    </a:cubicBezTo>
                    <a:lnTo>
                      <a:pt x="2580" y="38394"/>
                    </a:lnTo>
                    <a:cubicBezTo>
                      <a:pt x="1" y="39082"/>
                      <a:pt x="825" y="42777"/>
                      <a:pt x="3121" y="42777"/>
                    </a:cubicBezTo>
                    <a:cubicBezTo>
                      <a:pt x="3320" y="42777"/>
                      <a:pt x="3529" y="42750"/>
                      <a:pt x="3748" y="42690"/>
                    </a:cubicBezTo>
                    <a:cubicBezTo>
                      <a:pt x="28266" y="35872"/>
                      <a:pt x="34991" y="32042"/>
                      <a:pt x="59509" y="25224"/>
                    </a:cubicBezTo>
                    <a:cubicBezTo>
                      <a:pt x="88838" y="17098"/>
                      <a:pt x="104530" y="13081"/>
                      <a:pt x="133905" y="4955"/>
                    </a:cubicBezTo>
                    <a:lnTo>
                      <a:pt x="136006" y="4395"/>
                    </a:lnTo>
                    <a:cubicBezTo>
                      <a:pt x="138573" y="3668"/>
                      <a:pt x="137770" y="1"/>
                      <a:pt x="1354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0"/>
              <p:cNvSpPr/>
              <p:nvPr/>
            </p:nvSpPr>
            <p:spPr>
              <a:xfrm>
                <a:off x="3137450" y="1034225"/>
                <a:ext cx="339775" cy="299325"/>
              </a:xfrm>
              <a:custGeom>
                <a:avLst/>
                <a:gdLst/>
                <a:ahLst/>
                <a:cxnLst/>
                <a:rect l="l" t="t" r="r" b="b"/>
                <a:pathLst>
                  <a:path w="13591" h="11973" extrusionOk="0">
                    <a:moveTo>
                      <a:pt x="6802" y="0"/>
                    </a:moveTo>
                    <a:cubicBezTo>
                      <a:pt x="6043" y="0"/>
                      <a:pt x="5273" y="147"/>
                      <a:pt x="4530" y="455"/>
                    </a:cubicBezTo>
                    <a:cubicBezTo>
                      <a:pt x="1448" y="1716"/>
                      <a:pt x="0" y="5219"/>
                      <a:pt x="1261" y="8254"/>
                    </a:cubicBezTo>
                    <a:cubicBezTo>
                      <a:pt x="2217" y="10556"/>
                      <a:pt x="4462" y="11972"/>
                      <a:pt x="6816" y="11972"/>
                    </a:cubicBezTo>
                    <a:cubicBezTo>
                      <a:pt x="7566" y="11972"/>
                      <a:pt x="8326" y="11828"/>
                      <a:pt x="9060" y="11524"/>
                    </a:cubicBezTo>
                    <a:cubicBezTo>
                      <a:pt x="12096" y="10263"/>
                      <a:pt x="13590" y="6760"/>
                      <a:pt x="12329" y="3724"/>
                    </a:cubicBezTo>
                    <a:cubicBezTo>
                      <a:pt x="11377" y="1396"/>
                      <a:pt x="9145" y="0"/>
                      <a:pt x="6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0"/>
              <p:cNvSpPr/>
              <p:nvPr/>
            </p:nvSpPr>
            <p:spPr>
              <a:xfrm>
                <a:off x="3200475" y="1103975"/>
                <a:ext cx="186850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6408" extrusionOk="0">
                    <a:moveTo>
                      <a:pt x="4297" y="0"/>
                    </a:moveTo>
                    <a:cubicBezTo>
                      <a:pt x="1402" y="0"/>
                      <a:pt x="1" y="3456"/>
                      <a:pt x="2009" y="5464"/>
                    </a:cubicBezTo>
                    <a:cubicBezTo>
                      <a:pt x="2660" y="6115"/>
                      <a:pt x="3462" y="6408"/>
                      <a:pt x="4250" y="6408"/>
                    </a:cubicBezTo>
                    <a:cubicBezTo>
                      <a:pt x="5894" y="6408"/>
                      <a:pt x="7473" y="5133"/>
                      <a:pt x="7473" y="3176"/>
                    </a:cubicBezTo>
                    <a:cubicBezTo>
                      <a:pt x="7473" y="1401"/>
                      <a:pt x="6025" y="0"/>
                      <a:pt x="4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0"/>
              <p:cNvSpPr/>
              <p:nvPr/>
            </p:nvSpPr>
            <p:spPr>
              <a:xfrm>
                <a:off x="6439225" y="69725"/>
                <a:ext cx="330450" cy="298925"/>
              </a:xfrm>
              <a:custGeom>
                <a:avLst/>
                <a:gdLst/>
                <a:ahLst/>
                <a:cxnLst/>
                <a:rect l="l" t="t" r="r" b="b"/>
                <a:pathLst>
                  <a:path w="13218" h="11957" extrusionOk="0">
                    <a:moveTo>
                      <a:pt x="6629" y="0"/>
                    </a:moveTo>
                    <a:cubicBezTo>
                      <a:pt x="3965" y="0"/>
                      <a:pt x="1514" y="1792"/>
                      <a:pt x="841" y="4523"/>
                    </a:cubicBezTo>
                    <a:cubicBezTo>
                      <a:pt x="1" y="7698"/>
                      <a:pt x="1962" y="10968"/>
                      <a:pt x="5138" y="11762"/>
                    </a:cubicBezTo>
                    <a:cubicBezTo>
                      <a:pt x="5644" y="11893"/>
                      <a:pt x="6150" y="11956"/>
                      <a:pt x="6646" y="11956"/>
                    </a:cubicBezTo>
                    <a:cubicBezTo>
                      <a:pt x="9313" y="11956"/>
                      <a:pt x="11715" y="10142"/>
                      <a:pt x="12423" y="7465"/>
                    </a:cubicBezTo>
                    <a:cubicBezTo>
                      <a:pt x="13217" y="4243"/>
                      <a:pt x="11303" y="1020"/>
                      <a:pt x="8080" y="180"/>
                    </a:cubicBezTo>
                    <a:cubicBezTo>
                      <a:pt x="7596" y="58"/>
                      <a:pt x="7109" y="0"/>
                      <a:pt x="6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0"/>
              <p:cNvSpPr/>
              <p:nvPr/>
            </p:nvSpPr>
            <p:spPr>
              <a:xfrm>
                <a:off x="6497600" y="139575"/>
                <a:ext cx="186850" cy="160250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6410" extrusionOk="0">
                    <a:moveTo>
                      <a:pt x="4297" y="1"/>
                    </a:moveTo>
                    <a:cubicBezTo>
                      <a:pt x="1402" y="1"/>
                      <a:pt x="1" y="3457"/>
                      <a:pt x="2009" y="5465"/>
                    </a:cubicBezTo>
                    <a:cubicBezTo>
                      <a:pt x="2661" y="6117"/>
                      <a:pt x="3467" y="6410"/>
                      <a:pt x="4257" y="6410"/>
                    </a:cubicBezTo>
                    <a:cubicBezTo>
                      <a:pt x="5898" y="6410"/>
                      <a:pt x="7473" y="5146"/>
                      <a:pt x="7473" y="3223"/>
                    </a:cubicBezTo>
                    <a:cubicBezTo>
                      <a:pt x="7473" y="1449"/>
                      <a:pt x="6072" y="1"/>
                      <a:pt x="4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0"/>
              <p:cNvSpPr/>
              <p:nvPr/>
            </p:nvSpPr>
            <p:spPr>
              <a:xfrm>
                <a:off x="4600350" y="473500"/>
                <a:ext cx="532425" cy="456075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18243" extrusionOk="0">
                    <a:moveTo>
                      <a:pt x="12190" y="0"/>
                    </a:moveTo>
                    <a:cubicBezTo>
                      <a:pt x="4064" y="0"/>
                      <a:pt x="1" y="9808"/>
                      <a:pt x="5745" y="15552"/>
                    </a:cubicBezTo>
                    <a:cubicBezTo>
                      <a:pt x="7604" y="17410"/>
                      <a:pt x="9887" y="18242"/>
                      <a:pt x="12126" y="18242"/>
                    </a:cubicBezTo>
                    <a:cubicBezTo>
                      <a:pt x="16809" y="18242"/>
                      <a:pt x="21297" y="14605"/>
                      <a:pt x="21297" y="9107"/>
                    </a:cubicBezTo>
                    <a:cubicBezTo>
                      <a:pt x="21297" y="4063"/>
                      <a:pt x="17234" y="0"/>
                      <a:pt x="12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0"/>
              <p:cNvSpPr/>
              <p:nvPr/>
            </p:nvSpPr>
            <p:spPr>
              <a:xfrm>
                <a:off x="4782500" y="578575"/>
                <a:ext cx="244025" cy="244050"/>
              </a:xfrm>
              <a:custGeom>
                <a:avLst/>
                <a:gdLst/>
                <a:ahLst/>
                <a:cxnLst/>
                <a:rect l="l" t="t" r="r" b="b"/>
                <a:pathLst>
                  <a:path w="9761" h="9762" extrusionOk="0">
                    <a:moveTo>
                      <a:pt x="4904" y="1"/>
                    </a:moveTo>
                    <a:cubicBezTo>
                      <a:pt x="2195" y="1"/>
                      <a:pt x="0" y="2196"/>
                      <a:pt x="0" y="4904"/>
                    </a:cubicBezTo>
                    <a:cubicBezTo>
                      <a:pt x="0" y="7566"/>
                      <a:pt x="2195" y="9761"/>
                      <a:pt x="4904" y="9761"/>
                    </a:cubicBezTo>
                    <a:cubicBezTo>
                      <a:pt x="7613" y="9761"/>
                      <a:pt x="9761" y="7566"/>
                      <a:pt x="9761" y="4904"/>
                    </a:cubicBezTo>
                    <a:cubicBezTo>
                      <a:pt x="9761" y="2196"/>
                      <a:pt x="7613" y="1"/>
                      <a:pt x="4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1" name="Google Shape;531;p40"/>
          <p:cNvSpPr/>
          <p:nvPr/>
        </p:nvSpPr>
        <p:spPr>
          <a:xfrm>
            <a:off x="1020775" y="2643200"/>
            <a:ext cx="2276545" cy="1400175"/>
          </a:xfrm>
          <a:custGeom>
            <a:avLst/>
            <a:gdLst/>
            <a:ahLst/>
            <a:cxnLst/>
            <a:rect l="l" t="t" r="r" b="b"/>
            <a:pathLst>
              <a:path w="87249" h="56007" extrusionOk="0">
                <a:moveTo>
                  <a:pt x="0" y="0"/>
                </a:moveTo>
                <a:lnTo>
                  <a:pt x="0" y="56007"/>
                </a:lnTo>
                <a:lnTo>
                  <a:pt x="87249" y="56007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" name="Google Shape;532;p40"/>
          <p:cNvSpPr/>
          <p:nvPr/>
        </p:nvSpPr>
        <p:spPr>
          <a:xfrm>
            <a:off x="5859475" y="2643200"/>
            <a:ext cx="2276547" cy="1400166"/>
          </a:xfrm>
          <a:custGeom>
            <a:avLst/>
            <a:gdLst/>
            <a:ahLst/>
            <a:cxnLst/>
            <a:rect l="l" t="t" r="r" b="b"/>
            <a:pathLst>
              <a:path w="89154" h="59817" extrusionOk="0">
                <a:moveTo>
                  <a:pt x="89154" y="0"/>
                </a:moveTo>
                <a:lnTo>
                  <a:pt x="89154" y="59817"/>
                </a:lnTo>
                <a:lnTo>
                  <a:pt x="0" y="59817"/>
                </a:lnTo>
                <a:lnTo>
                  <a:pt x="0" y="2667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33" name="Google Shape;533;p40"/>
          <p:cNvGrpSpPr/>
          <p:nvPr/>
        </p:nvGrpSpPr>
        <p:grpSpPr>
          <a:xfrm>
            <a:off x="1005600" y="1628179"/>
            <a:ext cx="869100" cy="854721"/>
            <a:chOff x="1622225" y="2366554"/>
            <a:chExt cx="869100" cy="854721"/>
          </a:xfrm>
        </p:grpSpPr>
        <p:pic>
          <p:nvPicPr>
            <p:cNvPr id="534" name="Google Shape;534;p40"/>
            <p:cNvPicPr preferRelativeResize="0"/>
            <p:nvPr/>
          </p:nvPicPr>
          <p:blipFill rotWithShape="1">
            <a:blip r:embed="rId3">
              <a:alphaModFix/>
            </a:blip>
            <a:srcRect l="72995" t="57352" r="3413"/>
            <a:stretch/>
          </p:blipFill>
          <p:spPr>
            <a:xfrm rot="5400000">
              <a:off x="1629512" y="2359462"/>
              <a:ext cx="854526" cy="8691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35" name="Google Shape;535;p40"/>
            <p:cNvSpPr/>
            <p:nvPr/>
          </p:nvSpPr>
          <p:spPr>
            <a:xfrm rot="10800000">
              <a:off x="1926741" y="2366554"/>
              <a:ext cx="260100" cy="53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40"/>
          <p:cNvGrpSpPr/>
          <p:nvPr/>
        </p:nvGrpSpPr>
        <p:grpSpPr>
          <a:xfrm>
            <a:off x="7269325" y="1628179"/>
            <a:ext cx="869100" cy="854721"/>
            <a:chOff x="1622225" y="2366554"/>
            <a:chExt cx="869100" cy="854721"/>
          </a:xfrm>
        </p:grpSpPr>
        <p:pic>
          <p:nvPicPr>
            <p:cNvPr id="537" name="Google Shape;537;p40"/>
            <p:cNvPicPr preferRelativeResize="0"/>
            <p:nvPr/>
          </p:nvPicPr>
          <p:blipFill rotWithShape="1">
            <a:blip r:embed="rId3">
              <a:alphaModFix/>
            </a:blip>
            <a:srcRect l="72995" t="57352" r="3413"/>
            <a:stretch/>
          </p:blipFill>
          <p:spPr>
            <a:xfrm rot="5400000">
              <a:off x="1629512" y="2359462"/>
              <a:ext cx="854526" cy="8691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38" name="Google Shape;538;p40"/>
            <p:cNvSpPr/>
            <p:nvPr/>
          </p:nvSpPr>
          <p:spPr>
            <a:xfrm rot="10800000">
              <a:off x="1926741" y="2366554"/>
              <a:ext cx="260100" cy="53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40"/>
          <p:cNvGrpSpPr/>
          <p:nvPr/>
        </p:nvGrpSpPr>
        <p:grpSpPr>
          <a:xfrm>
            <a:off x="1249834" y="1882314"/>
            <a:ext cx="380634" cy="346940"/>
            <a:chOff x="1227084" y="1351714"/>
            <a:chExt cx="380634" cy="346940"/>
          </a:xfrm>
        </p:grpSpPr>
        <p:sp>
          <p:nvSpPr>
            <p:cNvPr id="540" name="Google Shape;540;p40"/>
            <p:cNvSpPr/>
            <p:nvPr/>
          </p:nvSpPr>
          <p:spPr>
            <a:xfrm>
              <a:off x="1227084" y="1351714"/>
              <a:ext cx="380634" cy="100099"/>
            </a:xfrm>
            <a:custGeom>
              <a:avLst/>
              <a:gdLst/>
              <a:ahLst/>
              <a:cxnLst/>
              <a:rect l="l" t="t" r="r" b="b"/>
              <a:pathLst>
                <a:path w="16256" h="4275" extrusionOk="0">
                  <a:moveTo>
                    <a:pt x="931" y="1"/>
                  </a:moveTo>
                  <a:lnTo>
                    <a:pt x="931" y="1904"/>
                  </a:lnTo>
                  <a:lnTo>
                    <a:pt x="0" y="1904"/>
                  </a:lnTo>
                  <a:lnTo>
                    <a:pt x="0" y="4274"/>
                  </a:lnTo>
                  <a:lnTo>
                    <a:pt x="16255" y="4274"/>
                  </a:lnTo>
                  <a:lnTo>
                    <a:pt x="16255" y="1904"/>
                  </a:lnTo>
                  <a:lnTo>
                    <a:pt x="14816" y="1904"/>
                  </a:lnTo>
                  <a:lnTo>
                    <a:pt x="14816" y="932"/>
                  </a:lnTo>
                  <a:lnTo>
                    <a:pt x="13844" y="932"/>
                  </a:lnTo>
                  <a:lnTo>
                    <a:pt x="13844" y="1904"/>
                  </a:lnTo>
                  <a:lnTo>
                    <a:pt x="12913" y="1904"/>
                  </a:lnTo>
                  <a:lnTo>
                    <a:pt x="12913" y="932"/>
                  </a:lnTo>
                  <a:lnTo>
                    <a:pt x="11937" y="932"/>
                  </a:lnTo>
                  <a:lnTo>
                    <a:pt x="11937" y="1904"/>
                  </a:lnTo>
                  <a:lnTo>
                    <a:pt x="3756" y="1904"/>
                  </a:lnTo>
                  <a:cubicBezTo>
                    <a:pt x="3522" y="793"/>
                    <a:pt x="2543" y="1"/>
                    <a:pt x="1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1228114" y="1653978"/>
              <a:ext cx="126160" cy="44676"/>
            </a:xfrm>
            <a:custGeom>
              <a:avLst/>
              <a:gdLst/>
              <a:ahLst/>
              <a:cxnLst/>
              <a:rect l="l" t="t" r="r" b="b"/>
              <a:pathLst>
                <a:path w="5388" h="1908" extrusionOk="0">
                  <a:moveTo>
                    <a:pt x="149" y="1"/>
                  </a:moveTo>
                  <a:lnTo>
                    <a:pt x="112" y="292"/>
                  </a:lnTo>
                  <a:cubicBezTo>
                    <a:pt x="0" y="1149"/>
                    <a:pt x="667" y="1908"/>
                    <a:pt x="1527" y="1908"/>
                  </a:cubicBezTo>
                  <a:lnTo>
                    <a:pt x="5151" y="1908"/>
                  </a:lnTo>
                  <a:lnTo>
                    <a:pt x="53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1227084" y="1474619"/>
              <a:ext cx="358811" cy="156646"/>
            </a:xfrm>
            <a:custGeom>
              <a:avLst/>
              <a:gdLst/>
              <a:ahLst/>
              <a:cxnLst/>
              <a:rect l="l" t="t" r="r" b="b"/>
              <a:pathLst>
                <a:path w="15324" h="6690" extrusionOk="0">
                  <a:moveTo>
                    <a:pt x="8595" y="1948"/>
                  </a:moveTo>
                  <a:lnTo>
                    <a:pt x="8595" y="2581"/>
                  </a:lnTo>
                  <a:cubicBezTo>
                    <a:pt x="8595" y="3540"/>
                    <a:pt x="7816" y="4318"/>
                    <a:pt x="6858" y="4318"/>
                  </a:cubicBezTo>
                  <a:lnTo>
                    <a:pt x="5872" y="4318"/>
                  </a:lnTo>
                  <a:lnTo>
                    <a:pt x="6099" y="2493"/>
                  </a:lnTo>
                  <a:lnTo>
                    <a:pt x="6963" y="3357"/>
                  </a:lnTo>
                  <a:lnTo>
                    <a:pt x="7633" y="2690"/>
                  </a:lnTo>
                  <a:lnTo>
                    <a:pt x="6895" y="1948"/>
                  </a:lnTo>
                  <a:close/>
                  <a:moveTo>
                    <a:pt x="0" y="1"/>
                  </a:moveTo>
                  <a:lnTo>
                    <a:pt x="0" y="2879"/>
                  </a:lnTo>
                  <a:lnTo>
                    <a:pt x="477" y="2879"/>
                  </a:lnTo>
                  <a:cubicBezTo>
                    <a:pt x="566" y="2879"/>
                    <a:pt x="650" y="2916"/>
                    <a:pt x="708" y="2988"/>
                  </a:cubicBezTo>
                  <a:cubicBezTo>
                    <a:pt x="765" y="3062"/>
                    <a:pt x="789" y="3160"/>
                    <a:pt x="762" y="3252"/>
                  </a:cubicBezTo>
                  <a:lnTo>
                    <a:pt x="312" y="6689"/>
                  </a:lnTo>
                  <a:lnTo>
                    <a:pt x="5561" y="6689"/>
                  </a:lnTo>
                  <a:lnTo>
                    <a:pt x="5740" y="5250"/>
                  </a:lnTo>
                  <a:lnTo>
                    <a:pt x="6875" y="5250"/>
                  </a:lnTo>
                  <a:cubicBezTo>
                    <a:pt x="8361" y="5250"/>
                    <a:pt x="9567" y="4044"/>
                    <a:pt x="9567" y="2557"/>
                  </a:cubicBezTo>
                  <a:lnTo>
                    <a:pt x="9567" y="1904"/>
                  </a:lnTo>
                  <a:lnTo>
                    <a:pt x="15324" y="1904"/>
                  </a:lnTo>
                  <a:lnTo>
                    <a:pt x="15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40"/>
          <p:cNvGrpSpPr/>
          <p:nvPr/>
        </p:nvGrpSpPr>
        <p:grpSpPr>
          <a:xfrm rot="2700000">
            <a:off x="7690389" y="755678"/>
            <a:ext cx="328648" cy="328648"/>
            <a:chOff x="3006065" y="-1115369"/>
            <a:chExt cx="757955" cy="757955"/>
          </a:xfrm>
        </p:grpSpPr>
        <p:grpSp>
          <p:nvGrpSpPr>
            <p:cNvPr id="544" name="Google Shape;544;p40"/>
            <p:cNvGrpSpPr/>
            <p:nvPr/>
          </p:nvGrpSpPr>
          <p:grpSpPr>
            <a:xfrm rot="-5400000">
              <a:off x="3006065" y="-797866"/>
              <a:ext cx="440452" cy="440452"/>
              <a:chOff x="1853525" y="303875"/>
              <a:chExt cx="634200" cy="634200"/>
            </a:xfrm>
          </p:grpSpPr>
          <p:sp>
            <p:nvSpPr>
              <p:cNvPr id="545" name="Google Shape;545;p40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46" name="Google Shape;546;p40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47" name="Google Shape;547;p40"/>
            <p:cNvGrpSpPr/>
            <p:nvPr/>
          </p:nvGrpSpPr>
          <p:grpSpPr>
            <a:xfrm rot="-5400000">
              <a:off x="3164816" y="-956617"/>
              <a:ext cx="440452" cy="440452"/>
              <a:chOff x="1853525" y="303875"/>
              <a:chExt cx="634200" cy="634200"/>
            </a:xfrm>
          </p:grpSpPr>
          <p:sp>
            <p:nvSpPr>
              <p:cNvPr id="548" name="Google Shape;548;p40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49" name="Google Shape;549;p40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50" name="Google Shape;550;p40"/>
            <p:cNvGrpSpPr/>
            <p:nvPr/>
          </p:nvGrpSpPr>
          <p:grpSpPr>
            <a:xfrm rot="-5400000">
              <a:off x="3323568" y="-1115369"/>
              <a:ext cx="440452" cy="440452"/>
              <a:chOff x="1853525" y="303875"/>
              <a:chExt cx="634200" cy="634200"/>
            </a:xfrm>
          </p:grpSpPr>
          <p:sp>
            <p:nvSpPr>
              <p:cNvPr id="551" name="Google Shape;551;p40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52" name="Google Shape;552;p40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53" name="Google Shape;553;p40"/>
          <p:cNvGrpSpPr/>
          <p:nvPr/>
        </p:nvGrpSpPr>
        <p:grpSpPr>
          <a:xfrm>
            <a:off x="7558167" y="1833117"/>
            <a:ext cx="291423" cy="381126"/>
            <a:chOff x="7581142" y="2043955"/>
            <a:chExt cx="291423" cy="381126"/>
          </a:xfrm>
        </p:grpSpPr>
        <p:sp>
          <p:nvSpPr>
            <p:cNvPr id="554" name="Google Shape;554;p40"/>
            <p:cNvSpPr/>
            <p:nvPr/>
          </p:nvSpPr>
          <p:spPr>
            <a:xfrm>
              <a:off x="7684379" y="2043955"/>
              <a:ext cx="81461" cy="78393"/>
            </a:xfrm>
            <a:custGeom>
              <a:avLst/>
              <a:gdLst/>
              <a:ahLst/>
              <a:cxnLst/>
              <a:rect l="l" t="t" r="r" b="b"/>
              <a:pathLst>
                <a:path w="3479" h="3348" extrusionOk="0">
                  <a:moveTo>
                    <a:pt x="1806" y="1"/>
                  </a:moveTo>
                  <a:cubicBezTo>
                    <a:pt x="1128" y="1"/>
                    <a:pt x="519" y="407"/>
                    <a:pt x="258" y="1034"/>
                  </a:cubicBezTo>
                  <a:cubicBezTo>
                    <a:pt x="1" y="1660"/>
                    <a:pt x="143" y="2378"/>
                    <a:pt x="620" y="2855"/>
                  </a:cubicBezTo>
                  <a:cubicBezTo>
                    <a:pt x="943" y="3177"/>
                    <a:pt x="1371" y="3348"/>
                    <a:pt x="1807" y="3348"/>
                  </a:cubicBezTo>
                  <a:cubicBezTo>
                    <a:pt x="2022" y="3348"/>
                    <a:pt x="2239" y="3306"/>
                    <a:pt x="2446" y="3221"/>
                  </a:cubicBezTo>
                  <a:cubicBezTo>
                    <a:pt x="3069" y="2960"/>
                    <a:pt x="3479" y="2351"/>
                    <a:pt x="3479" y="1674"/>
                  </a:cubicBezTo>
                  <a:cubicBezTo>
                    <a:pt x="3479" y="749"/>
                    <a:pt x="2730" y="1"/>
                    <a:pt x="18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7670353" y="2290257"/>
              <a:ext cx="111994" cy="67412"/>
            </a:xfrm>
            <a:custGeom>
              <a:avLst/>
              <a:gdLst/>
              <a:ahLst/>
              <a:cxnLst/>
              <a:rect l="l" t="t" r="r" b="b"/>
              <a:pathLst>
                <a:path w="4783" h="2879" extrusionOk="0">
                  <a:moveTo>
                    <a:pt x="0" y="0"/>
                  </a:moveTo>
                  <a:lnTo>
                    <a:pt x="0" y="2879"/>
                  </a:lnTo>
                  <a:lnTo>
                    <a:pt x="4782" y="2879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7581142" y="2245675"/>
              <a:ext cx="291423" cy="179406"/>
            </a:xfrm>
            <a:custGeom>
              <a:avLst/>
              <a:gdLst/>
              <a:ahLst/>
              <a:cxnLst/>
              <a:rect l="l" t="t" r="r" b="b"/>
              <a:pathLst>
                <a:path w="12446" h="7662" extrusionOk="0">
                  <a:moveTo>
                    <a:pt x="9567" y="932"/>
                  </a:moveTo>
                  <a:lnTo>
                    <a:pt x="9567" y="5714"/>
                  </a:lnTo>
                  <a:lnTo>
                    <a:pt x="2879" y="5714"/>
                  </a:lnTo>
                  <a:lnTo>
                    <a:pt x="2879" y="932"/>
                  </a:lnTo>
                  <a:close/>
                  <a:moveTo>
                    <a:pt x="972" y="1"/>
                  </a:moveTo>
                  <a:lnTo>
                    <a:pt x="972" y="6689"/>
                  </a:lnTo>
                  <a:lnTo>
                    <a:pt x="1" y="6689"/>
                  </a:lnTo>
                  <a:lnTo>
                    <a:pt x="1" y="7661"/>
                  </a:lnTo>
                  <a:lnTo>
                    <a:pt x="12446" y="7661"/>
                  </a:lnTo>
                  <a:lnTo>
                    <a:pt x="12446" y="6689"/>
                  </a:lnTo>
                  <a:lnTo>
                    <a:pt x="11471" y="6689"/>
                  </a:lnTo>
                  <a:lnTo>
                    <a:pt x="114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7660449" y="2127218"/>
              <a:ext cx="132505" cy="40157"/>
            </a:xfrm>
            <a:custGeom>
              <a:avLst/>
              <a:gdLst/>
              <a:ahLst/>
              <a:cxnLst/>
              <a:rect l="l" t="t" r="r" b="b"/>
              <a:pathLst>
                <a:path w="5659" h="1715" extrusionOk="0">
                  <a:moveTo>
                    <a:pt x="982" y="0"/>
                  </a:moveTo>
                  <a:cubicBezTo>
                    <a:pt x="464" y="437"/>
                    <a:pt x="115" y="1044"/>
                    <a:pt x="0" y="1714"/>
                  </a:cubicBezTo>
                  <a:lnTo>
                    <a:pt x="5659" y="1714"/>
                  </a:lnTo>
                  <a:cubicBezTo>
                    <a:pt x="5544" y="1044"/>
                    <a:pt x="5195" y="437"/>
                    <a:pt x="4677" y="0"/>
                  </a:cubicBezTo>
                  <a:cubicBezTo>
                    <a:pt x="4165" y="505"/>
                    <a:pt x="3497" y="757"/>
                    <a:pt x="2829" y="757"/>
                  </a:cubicBezTo>
                  <a:cubicBezTo>
                    <a:pt x="2161" y="757"/>
                    <a:pt x="1493" y="505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7581142" y="2189151"/>
              <a:ext cx="291423" cy="33718"/>
            </a:xfrm>
            <a:custGeom>
              <a:avLst/>
              <a:gdLst/>
              <a:ahLst/>
              <a:cxnLst/>
              <a:rect l="l" t="t" r="r" b="b"/>
              <a:pathLst>
                <a:path w="12446" h="1440" extrusionOk="0">
                  <a:moveTo>
                    <a:pt x="1" y="0"/>
                  </a:moveTo>
                  <a:lnTo>
                    <a:pt x="1" y="1440"/>
                  </a:lnTo>
                  <a:lnTo>
                    <a:pt x="12446" y="1440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41"/>
          <p:cNvPicPr preferRelativeResize="0"/>
          <p:nvPr/>
        </p:nvPicPr>
        <p:blipFill rotWithShape="1">
          <a:blip r:embed="rId3">
            <a:alphaModFix/>
          </a:blip>
          <a:srcRect l="72995" t="57352" r="3413"/>
          <a:stretch/>
        </p:blipFill>
        <p:spPr>
          <a:xfrm rot="5400000">
            <a:off x="3328012" y="3169400"/>
            <a:ext cx="854526" cy="869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4" name="Google Shape;564;p41"/>
          <p:cNvSpPr/>
          <p:nvPr/>
        </p:nvSpPr>
        <p:spPr>
          <a:xfrm rot="10800000">
            <a:off x="3625216" y="3176491"/>
            <a:ext cx="260100" cy="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5" name="Google Shape;565;p41"/>
          <p:cNvPicPr preferRelativeResize="0"/>
          <p:nvPr/>
        </p:nvPicPr>
        <p:blipFill rotWithShape="1">
          <a:blip r:embed="rId3">
            <a:alphaModFix/>
          </a:blip>
          <a:srcRect l="72995" t="57352" r="3413"/>
          <a:stretch/>
        </p:blipFill>
        <p:spPr>
          <a:xfrm rot="5400000">
            <a:off x="5935512" y="3169400"/>
            <a:ext cx="854526" cy="869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6" name="Google Shape;566;p41"/>
          <p:cNvSpPr/>
          <p:nvPr/>
        </p:nvSpPr>
        <p:spPr>
          <a:xfrm rot="10800000">
            <a:off x="6232716" y="3176491"/>
            <a:ext cx="260100" cy="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7" name="Google Shape;567;p41"/>
          <p:cNvPicPr preferRelativeResize="0"/>
          <p:nvPr/>
        </p:nvPicPr>
        <p:blipFill rotWithShape="1">
          <a:blip r:embed="rId3">
            <a:alphaModFix/>
          </a:blip>
          <a:srcRect l="72995" t="57352" r="3413"/>
          <a:stretch/>
        </p:blipFill>
        <p:spPr>
          <a:xfrm rot="5400000">
            <a:off x="720512" y="3169400"/>
            <a:ext cx="854526" cy="869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8" name="Google Shape;568;p41"/>
          <p:cNvSpPr/>
          <p:nvPr/>
        </p:nvSpPr>
        <p:spPr>
          <a:xfrm rot="10800000">
            <a:off x="1017741" y="3176491"/>
            <a:ext cx="260100" cy="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9" name="Google Shape;569;p41"/>
          <p:cNvPicPr preferRelativeResize="0"/>
          <p:nvPr/>
        </p:nvPicPr>
        <p:blipFill rotWithShape="1">
          <a:blip r:embed="rId3">
            <a:alphaModFix/>
          </a:blip>
          <a:srcRect l="72995" t="57352" r="3413"/>
          <a:stretch/>
        </p:blipFill>
        <p:spPr>
          <a:xfrm rot="5400000">
            <a:off x="3328012" y="1654612"/>
            <a:ext cx="854526" cy="869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0" name="Google Shape;570;p41"/>
          <p:cNvSpPr/>
          <p:nvPr/>
        </p:nvSpPr>
        <p:spPr>
          <a:xfrm rot="10800000">
            <a:off x="3625216" y="1661704"/>
            <a:ext cx="260100" cy="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1" name="Google Shape;571;p41"/>
          <p:cNvPicPr preferRelativeResize="0"/>
          <p:nvPr/>
        </p:nvPicPr>
        <p:blipFill rotWithShape="1">
          <a:blip r:embed="rId3">
            <a:alphaModFix/>
          </a:blip>
          <a:srcRect l="72995" t="57352" r="3413"/>
          <a:stretch/>
        </p:blipFill>
        <p:spPr>
          <a:xfrm rot="5400000">
            <a:off x="5935512" y="1654612"/>
            <a:ext cx="854526" cy="869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2" name="Google Shape;572;p41"/>
          <p:cNvSpPr/>
          <p:nvPr/>
        </p:nvSpPr>
        <p:spPr>
          <a:xfrm rot="10800000">
            <a:off x="6232700" y="1661704"/>
            <a:ext cx="260100" cy="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3" name="Google Shape;573;p41"/>
          <p:cNvPicPr preferRelativeResize="0"/>
          <p:nvPr/>
        </p:nvPicPr>
        <p:blipFill rotWithShape="1">
          <a:blip r:embed="rId3">
            <a:alphaModFix/>
          </a:blip>
          <a:srcRect l="72995" t="57352" r="3413"/>
          <a:stretch/>
        </p:blipFill>
        <p:spPr>
          <a:xfrm rot="5400000">
            <a:off x="720512" y="1654612"/>
            <a:ext cx="854526" cy="869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4" name="Google Shape;574;p41"/>
          <p:cNvSpPr/>
          <p:nvPr/>
        </p:nvSpPr>
        <p:spPr>
          <a:xfrm rot="10800000">
            <a:off x="1017741" y="1661704"/>
            <a:ext cx="260100" cy="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1"/>
          <p:cNvSpPr txBox="1">
            <a:spLocks noGrp="1"/>
          </p:cNvSpPr>
          <p:nvPr>
            <p:ph type="title"/>
          </p:nvPr>
        </p:nvSpPr>
        <p:spPr>
          <a:xfrm>
            <a:off x="713225" y="53949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576" name="Google Shape;576;p41"/>
          <p:cNvSpPr txBox="1">
            <a:spLocks noGrp="1"/>
          </p:cNvSpPr>
          <p:nvPr>
            <p:ph type="subTitle" idx="1"/>
          </p:nvPr>
        </p:nvSpPr>
        <p:spPr>
          <a:xfrm>
            <a:off x="1582325" y="1968925"/>
            <a:ext cx="16344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religion reducing recidivism holds true.</a:t>
            </a:r>
            <a:endParaRPr/>
          </a:p>
        </p:txBody>
      </p:sp>
      <p:sp>
        <p:nvSpPr>
          <p:cNvPr id="577" name="Google Shape;577;p41"/>
          <p:cNvSpPr txBox="1">
            <a:spLocks noGrp="1"/>
          </p:cNvSpPr>
          <p:nvPr>
            <p:ph type="subTitle" idx="2"/>
          </p:nvPr>
        </p:nvSpPr>
        <p:spPr>
          <a:xfrm>
            <a:off x="1582325" y="1715100"/>
            <a:ext cx="16344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Premise </a:t>
            </a:r>
            <a:endParaRPr/>
          </a:p>
        </p:txBody>
      </p:sp>
      <p:sp>
        <p:nvSpPr>
          <p:cNvPr id="578" name="Google Shape;578;p41"/>
          <p:cNvSpPr txBox="1">
            <a:spLocks noGrp="1"/>
          </p:cNvSpPr>
          <p:nvPr>
            <p:ph type="subTitle" idx="3"/>
          </p:nvPr>
        </p:nvSpPr>
        <p:spPr>
          <a:xfrm>
            <a:off x="4189325" y="1968925"/>
            <a:ext cx="16344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religiosity not being quantified still needs to be remedied</a:t>
            </a:r>
            <a:endParaRPr/>
          </a:p>
        </p:txBody>
      </p:sp>
      <p:sp>
        <p:nvSpPr>
          <p:cNvPr id="579" name="Google Shape;579;p41"/>
          <p:cNvSpPr txBox="1">
            <a:spLocks noGrp="1"/>
          </p:cNvSpPr>
          <p:nvPr>
            <p:ph type="subTitle" idx="4"/>
          </p:nvPr>
        </p:nvSpPr>
        <p:spPr>
          <a:xfrm>
            <a:off x="4205575" y="1715100"/>
            <a:ext cx="16344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</a:t>
            </a:r>
            <a:endParaRPr/>
          </a:p>
        </p:txBody>
      </p:sp>
      <p:sp>
        <p:nvSpPr>
          <p:cNvPr id="580" name="Google Shape;580;p41"/>
          <p:cNvSpPr txBox="1">
            <a:spLocks noGrp="1"/>
          </p:cNvSpPr>
          <p:nvPr>
            <p:ph type="subTitle" idx="5"/>
          </p:nvPr>
        </p:nvSpPr>
        <p:spPr>
          <a:xfrm>
            <a:off x="6796325" y="1968925"/>
            <a:ext cx="16344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Religious-secular and public-private partnerships to provide support</a:t>
            </a:r>
            <a:endParaRPr/>
          </a:p>
        </p:txBody>
      </p:sp>
      <p:sp>
        <p:nvSpPr>
          <p:cNvPr id="581" name="Google Shape;581;p41"/>
          <p:cNvSpPr txBox="1">
            <a:spLocks noGrp="1"/>
          </p:cNvSpPr>
          <p:nvPr>
            <p:ph type="subTitle" idx="6"/>
          </p:nvPr>
        </p:nvSpPr>
        <p:spPr>
          <a:xfrm>
            <a:off x="6796325" y="1715100"/>
            <a:ext cx="16344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</a:t>
            </a:r>
            <a:endParaRPr/>
          </a:p>
        </p:txBody>
      </p:sp>
      <p:sp>
        <p:nvSpPr>
          <p:cNvPr id="582" name="Google Shape;582;p41"/>
          <p:cNvSpPr txBox="1">
            <a:spLocks noGrp="1"/>
          </p:cNvSpPr>
          <p:nvPr>
            <p:ph type="subTitle" idx="7"/>
          </p:nvPr>
        </p:nvSpPr>
        <p:spPr>
          <a:xfrm>
            <a:off x="1582325" y="3483713"/>
            <a:ext cx="16344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 strife, availability of social services</a:t>
            </a:r>
            <a:endParaRPr/>
          </a:p>
        </p:txBody>
      </p:sp>
      <p:sp>
        <p:nvSpPr>
          <p:cNvPr id="583" name="Google Shape;583;p41"/>
          <p:cNvSpPr txBox="1">
            <a:spLocks noGrp="1"/>
          </p:cNvSpPr>
          <p:nvPr>
            <p:ph type="subTitle" idx="8"/>
          </p:nvPr>
        </p:nvSpPr>
        <p:spPr>
          <a:xfrm>
            <a:off x="1582325" y="3232888"/>
            <a:ext cx="16344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Mixed Results</a:t>
            </a:r>
            <a:endParaRPr/>
          </a:p>
        </p:txBody>
      </p:sp>
      <p:sp>
        <p:nvSpPr>
          <p:cNvPr id="584" name="Google Shape;584;p41"/>
          <p:cNvSpPr txBox="1">
            <a:spLocks noGrp="1"/>
          </p:cNvSpPr>
          <p:nvPr>
            <p:ph type="subTitle" idx="9"/>
          </p:nvPr>
        </p:nvSpPr>
        <p:spPr>
          <a:xfrm>
            <a:off x="4189325" y="3483713"/>
            <a:ext cx="16344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index with value-assigned answers to develop a score</a:t>
            </a:r>
            <a:endParaRPr/>
          </a:p>
        </p:txBody>
      </p:sp>
      <p:sp>
        <p:nvSpPr>
          <p:cNvPr id="585" name="Google Shape;585;p41"/>
          <p:cNvSpPr txBox="1">
            <a:spLocks noGrp="1"/>
          </p:cNvSpPr>
          <p:nvPr>
            <p:ph type="subTitle" idx="13"/>
          </p:nvPr>
        </p:nvSpPr>
        <p:spPr>
          <a:xfrm>
            <a:off x="4205575" y="3232888"/>
            <a:ext cx="16344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</a:t>
            </a:r>
            <a:endParaRPr/>
          </a:p>
        </p:txBody>
      </p:sp>
      <p:sp>
        <p:nvSpPr>
          <p:cNvPr id="586" name="Google Shape;586;p41"/>
          <p:cNvSpPr txBox="1">
            <a:spLocks noGrp="1"/>
          </p:cNvSpPr>
          <p:nvPr>
            <p:ph type="subTitle" idx="14"/>
          </p:nvPr>
        </p:nvSpPr>
        <p:spPr>
          <a:xfrm>
            <a:off x="6796325" y="3483713"/>
            <a:ext cx="16344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 from Slidesgo</a:t>
            </a:r>
            <a:endParaRPr/>
          </a:p>
        </p:txBody>
      </p:sp>
      <p:sp>
        <p:nvSpPr>
          <p:cNvPr id="587" name="Google Shape;587;p41"/>
          <p:cNvSpPr txBox="1">
            <a:spLocks noGrp="1"/>
          </p:cNvSpPr>
          <p:nvPr>
            <p:ph type="subTitle" idx="15"/>
          </p:nvPr>
        </p:nvSpPr>
        <p:spPr>
          <a:xfrm>
            <a:off x="6796325" y="3232888"/>
            <a:ext cx="16344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grpSp>
        <p:nvGrpSpPr>
          <p:cNvPr id="588" name="Google Shape;588;p41"/>
          <p:cNvGrpSpPr/>
          <p:nvPr/>
        </p:nvGrpSpPr>
        <p:grpSpPr>
          <a:xfrm>
            <a:off x="958640" y="3435063"/>
            <a:ext cx="378270" cy="337551"/>
            <a:chOff x="-42996150" y="3612600"/>
            <a:chExt cx="323750" cy="288900"/>
          </a:xfrm>
        </p:grpSpPr>
        <p:sp>
          <p:nvSpPr>
            <p:cNvPr id="589" name="Google Shape;589;p4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41"/>
          <p:cNvGrpSpPr/>
          <p:nvPr/>
        </p:nvGrpSpPr>
        <p:grpSpPr>
          <a:xfrm>
            <a:off x="961401" y="1910196"/>
            <a:ext cx="372749" cy="370909"/>
            <a:chOff x="-42994575" y="3950300"/>
            <a:chExt cx="319025" cy="317450"/>
          </a:xfrm>
        </p:grpSpPr>
        <p:sp>
          <p:nvSpPr>
            <p:cNvPr id="593" name="Google Shape;593;p41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41"/>
          <p:cNvSpPr/>
          <p:nvPr/>
        </p:nvSpPr>
        <p:spPr>
          <a:xfrm>
            <a:off x="3598125" y="1909743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" name="Google Shape;597;p41"/>
          <p:cNvGrpSpPr/>
          <p:nvPr/>
        </p:nvGrpSpPr>
        <p:grpSpPr>
          <a:xfrm>
            <a:off x="6181001" y="3418864"/>
            <a:ext cx="363548" cy="369974"/>
            <a:chOff x="-40372575" y="3604550"/>
            <a:chExt cx="311150" cy="316650"/>
          </a:xfrm>
        </p:grpSpPr>
        <p:sp>
          <p:nvSpPr>
            <p:cNvPr id="598" name="Google Shape;598;p41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41"/>
          <p:cNvGrpSpPr/>
          <p:nvPr/>
        </p:nvGrpSpPr>
        <p:grpSpPr>
          <a:xfrm>
            <a:off x="6176868" y="1910664"/>
            <a:ext cx="371814" cy="369974"/>
            <a:chOff x="-38538975" y="3954250"/>
            <a:chExt cx="318225" cy="316650"/>
          </a:xfrm>
        </p:grpSpPr>
        <p:sp>
          <p:nvSpPr>
            <p:cNvPr id="602" name="Google Shape;602;p41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41"/>
          <p:cNvGrpSpPr/>
          <p:nvPr/>
        </p:nvGrpSpPr>
        <p:grpSpPr>
          <a:xfrm>
            <a:off x="3573516" y="3434973"/>
            <a:ext cx="370879" cy="337755"/>
            <a:chOff x="-40378075" y="3267450"/>
            <a:chExt cx="317425" cy="289075"/>
          </a:xfrm>
        </p:grpSpPr>
        <p:sp>
          <p:nvSpPr>
            <p:cNvPr id="605" name="Google Shape;605;p41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1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1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1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41"/>
          <p:cNvGrpSpPr/>
          <p:nvPr/>
        </p:nvGrpSpPr>
        <p:grpSpPr>
          <a:xfrm rot="8100000" flipH="1">
            <a:off x="6521599" y="736625"/>
            <a:ext cx="328648" cy="328648"/>
            <a:chOff x="3006065" y="-1115369"/>
            <a:chExt cx="757955" cy="757955"/>
          </a:xfrm>
        </p:grpSpPr>
        <p:grpSp>
          <p:nvGrpSpPr>
            <p:cNvPr id="610" name="Google Shape;610;p41"/>
            <p:cNvGrpSpPr/>
            <p:nvPr/>
          </p:nvGrpSpPr>
          <p:grpSpPr>
            <a:xfrm rot="-5400000">
              <a:off x="3006065" y="-797866"/>
              <a:ext cx="440452" cy="440452"/>
              <a:chOff x="1853525" y="303875"/>
              <a:chExt cx="634200" cy="634200"/>
            </a:xfrm>
          </p:grpSpPr>
          <p:sp>
            <p:nvSpPr>
              <p:cNvPr id="611" name="Google Shape;611;p41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1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3" name="Google Shape;613;p41"/>
            <p:cNvGrpSpPr/>
            <p:nvPr/>
          </p:nvGrpSpPr>
          <p:grpSpPr>
            <a:xfrm rot="-5400000">
              <a:off x="3164816" y="-956617"/>
              <a:ext cx="440452" cy="440452"/>
              <a:chOff x="1853525" y="303875"/>
              <a:chExt cx="634200" cy="634200"/>
            </a:xfrm>
          </p:grpSpPr>
          <p:sp>
            <p:nvSpPr>
              <p:cNvPr id="614" name="Google Shape;614;p41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1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6" name="Google Shape;616;p41"/>
            <p:cNvGrpSpPr/>
            <p:nvPr/>
          </p:nvGrpSpPr>
          <p:grpSpPr>
            <a:xfrm rot="-5400000">
              <a:off x="3323568" y="-1115369"/>
              <a:ext cx="440452" cy="440452"/>
              <a:chOff x="1853525" y="303875"/>
              <a:chExt cx="634200" cy="634200"/>
            </a:xfrm>
          </p:grpSpPr>
          <p:sp>
            <p:nvSpPr>
              <p:cNvPr id="617" name="Google Shape;617;p41"/>
              <p:cNvSpPr/>
              <p:nvPr/>
            </p:nvSpPr>
            <p:spPr>
              <a:xfrm>
                <a:off x="1853525" y="8048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1"/>
              <p:cNvSpPr/>
              <p:nvPr/>
            </p:nvSpPr>
            <p:spPr>
              <a:xfrm rot="5400000">
                <a:off x="2104025" y="554375"/>
                <a:ext cx="634200" cy="1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Debate on the Death Penalty for Law Students by Slidesgo">
  <a:themeElements>
    <a:clrScheme name="Simple Light">
      <a:dk1>
        <a:srgbClr val="2E2A2A"/>
      </a:dk1>
      <a:lt1>
        <a:srgbClr val="FFFFFF"/>
      </a:lt1>
      <a:dk2>
        <a:srgbClr val="2E2A2A"/>
      </a:dk2>
      <a:lt2>
        <a:srgbClr val="FFFFFF"/>
      </a:lt2>
      <a:accent1>
        <a:srgbClr val="434343"/>
      </a:accent1>
      <a:accent2>
        <a:srgbClr val="F3F3F3"/>
      </a:accent2>
      <a:accent3>
        <a:srgbClr val="E1D6D6"/>
      </a:accent3>
      <a:accent4>
        <a:srgbClr val="999999"/>
      </a:accent4>
      <a:accent5>
        <a:srgbClr val="999999"/>
      </a:accent5>
      <a:accent6>
        <a:srgbClr val="999999"/>
      </a:accent6>
      <a:hlink>
        <a:srgbClr val="2E2A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On-screen Show (16:9)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Roboto</vt:lpstr>
      <vt:lpstr>Arial</vt:lpstr>
      <vt:lpstr>Lexend Deca</vt:lpstr>
      <vt:lpstr>Roboto Condensed Light</vt:lpstr>
      <vt:lpstr>Livvic</vt:lpstr>
      <vt:lpstr>Croissant One</vt:lpstr>
      <vt:lpstr>Debate on the Death Penalty for Law Students by Slidesgo</vt:lpstr>
      <vt:lpstr>The Effect of Religion on Reentry</vt:lpstr>
      <vt:lpstr>Introduction</vt:lpstr>
      <vt:lpstr>Religion’s Impact Pre-Release</vt:lpstr>
      <vt:lpstr>Religiosity and Recidivism</vt:lpstr>
      <vt:lpstr>Impact of Religion on Parole</vt:lpstr>
      <vt:lpstr>Inter vs Intra</vt:lpstr>
      <vt:lpstr>Accessibility of Faith-Based Resources</vt:lpstr>
      <vt:lpstr>External Factors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Brandon Kilby</dc:creator>
  <cp:lastModifiedBy>Brandon Kilby</cp:lastModifiedBy>
  <cp:revision>1</cp:revision>
  <dcterms:modified xsi:type="dcterms:W3CDTF">2024-10-05T00:52:16Z</dcterms:modified>
</cp:coreProperties>
</file>