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  <p:sldMasterId id="2147483718" r:id="rId2"/>
    <p:sldMasterId id="2147483719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DM Sans" panose="020F0502020204030204" pitchFamily="2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Light" panose="020F0502020204030203" pitchFamily="34" charset="0"/>
      <p:regular r:id="rId22"/>
      <p:italic r:id="rId23"/>
    </p:embeddedFont>
    <p:embeddedFont>
      <p:font typeface="Urbanis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081c6cb42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081c6cb42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081c6cb42c_0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081c6cb42c_0_1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081c6cb42c_0_1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081c6cb42c_0_1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081c6cb42c_0_1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081c6cb42c_0_1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81c6cb42c_0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81c6cb42c_0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081c6cb42c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081c6cb42c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081c6cb42c_0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081c6cb42c_0_1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081c6cb42c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081c6cb42c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081c6cb42c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081c6cb42c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/>
          <p:nvPr/>
        </p:nvSpPr>
        <p:spPr>
          <a:xfrm rot="10800000">
            <a:off x="-125" y="0"/>
            <a:ext cx="2850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2301250" y="1188725"/>
            <a:ext cx="6129600" cy="2786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2301100" y="4052000"/>
            <a:ext cx="6129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58" name="Google Shape;58;p14"/>
          <p:cNvCxnSpPr/>
          <p:nvPr/>
        </p:nvCxnSpPr>
        <p:spPr>
          <a:xfrm>
            <a:off x="713225" y="539500"/>
            <a:ext cx="4498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 rot="10800000">
            <a:off x="4312800" y="0"/>
            <a:ext cx="483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13225" y="1775413"/>
            <a:ext cx="4026300" cy="915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05238"/>
            <a:ext cx="4026300" cy="801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13225" y="2842075"/>
            <a:ext cx="28452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5" name="Google Shape;65;p15"/>
          <p:cNvCxnSpPr/>
          <p:nvPr/>
        </p:nvCxnSpPr>
        <p:spPr>
          <a:xfrm rot="10800000">
            <a:off x="723950" y="4604000"/>
            <a:ext cx="8423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0" y="0"/>
            <a:ext cx="9144000" cy="5151120"/>
            <a:chOff x="0" y="0"/>
            <a:chExt cx="9144000" cy="5151120"/>
          </a:xfrm>
        </p:grpSpPr>
        <p:sp>
          <p:nvSpPr>
            <p:cNvPr id="71" name="Google Shape;71;p16"/>
            <p:cNvSpPr/>
            <p:nvPr/>
          </p:nvSpPr>
          <p:spPr>
            <a:xfrm rot="10800000">
              <a:off x="0" y="461022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73" name="Google Shape;73;p16"/>
          <p:cNvCxnSpPr/>
          <p:nvPr/>
        </p:nvCxnSpPr>
        <p:spPr>
          <a:xfrm rot="10800000">
            <a:off x="8161020" y="288050"/>
            <a:ext cx="990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3407850" y="3659325"/>
            <a:ext cx="2328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808650" y="3659325"/>
            <a:ext cx="2328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3407840" y="3256925"/>
            <a:ext cx="2328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808650" y="3256925"/>
            <a:ext cx="2328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5"/>
          </p:nvPr>
        </p:nvSpPr>
        <p:spPr>
          <a:xfrm>
            <a:off x="6007051" y="3659325"/>
            <a:ext cx="2328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6"/>
          </p:nvPr>
        </p:nvSpPr>
        <p:spPr>
          <a:xfrm>
            <a:off x="6007041" y="3256925"/>
            <a:ext cx="2328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83" name="Google Shape;83;p17"/>
          <p:cNvGrpSpPr/>
          <p:nvPr/>
        </p:nvGrpSpPr>
        <p:grpSpPr>
          <a:xfrm>
            <a:off x="0" y="0"/>
            <a:ext cx="9148020" cy="5151120"/>
            <a:chOff x="0" y="0"/>
            <a:chExt cx="9148020" cy="5151120"/>
          </a:xfrm>
        </p:grpSpPr>
        <p:sp>
          <p:nvSpPr>
            <p:cNvPr id="84" name="Google Shape;84;p17"/>
            <p:cNvSpPr/>
            <p:nvPr/>
          </p:nvSpPr>
          <p:spPr>
            <a:xfrm rot="10800000">
              <a:off x="843162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 rot="10800000">
              <a:off x="0" y="46177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86" name="Google Shape;86;p17"/>
          <p:cNvCxnSpPr/>
          <p:nvPr/>
        </p:nvCxnSpPr>
        <p:spPr>
          <a:xfrm>
            <a:off x="8782200" y="-7625"/>
            <a:ext cx="0" cy="458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/>
          <p:nvPr/>
        </p:nvSpPr>
        <p:spPr>
          <a:xfrm rot="10800000">
            <a:off x="0" y="0"/>
            <a:ext cx="71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1" name="Google Shape;91;p18"/>
          <p:cNvCxnSpPr/>
          <p:nvPr/>
        </p:nvCxnSpPr>
        <p:spPr>
          <a:xfrm>
            <a:off x="0" y="4890525"/>
            <a:ext cx="487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510975" y="835850"/>
            <a:ext cx="3919800" cy="12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4510975" y="2181225"/>
            <a:ext cx="39198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96" name="Google Shape;96;p19"/>
          <p:cNvGrpSpPr/>
          <p:nvPr/>
        </p:nvGrpSpPr>
        <p:grpSpPr>
          <a:xfrm>
            <a:off x="-50" y="0"/>
            <a:ext cx="9147225" cy="5143500"/>
            <a:chOff x="-50" y="0"/>
            <a:chExt cx="9147225" cy="5143500"/>
          </a:xfrm>
        </p:grpSpPr>
        <p:sp>
          <p:nvSpPr>
            <p:cNvPr id="97" name="Google Shape;97;p19"/>
            <p:cNvSpPr/>
            <p:nvPr/>
          </p:nvSpPr>
          <p:spPr>
            <a:xfrm rot="10800000">
              <a:off x="8430775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 rot="10800000">
              <a:off x="-50" y="0"/>
              <a:ext cx="3825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99" name="Google Shape;99;p19"/>
          <p:cNvCxnSpPr/>
          <p:nvPr/>
        </p:nvCxnSpPr>
        <p:spPr>
          <a:xfrm>
            <a:off x="-50" y="288025"/>
            <a:ext cx="8427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20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103" name="Google Shape;103;p20"/>
            <p:cNvSpPr/>
            <p:nvPr/>
          </p:nvSpPr>
          <p:spPr>
            <a:xfrm rot="10800000">
              <a:off x="5882700" y="0"/>
              <a:ext cx="3261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710125" y="1889750"/>
            <a:ext cx="6720600" cy="136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106" name="Google Shape;106;p20"/>
          <p:cNvCxnSpPr/>
          <p:nvPr/>
        </p:nvCxnSpPr>
        <p:spPr>
          <a:xfrm rot="10800000">
            <a:off x="2385000" y="288025"/>
            <a:ext cx="6759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 rot="10800000">
            <a:off x="-125" y="125"/>
            <a:ext cx="9147300" cy="202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957350" y="1774150"/>
            <a:ext cx="4473300" cy="1063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957350" y="2895975"/>
            <a:ext cx="4473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1"/>
          <p:cNvCxnSpPr/>
          <p:nvPr/>
        </p:nvCxnSpPr>
        <p:spPr>
          <a:xfrm>
            <a:off x="0" y="4604000"/>
            <a:ext cx="336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701075" y="3369800"/>
            <a:ext cx="4107900" cy="1234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/>
          <p:nvPr/>
        </p:nvSpPr>
        <p:spPr>
          <a:xfrm rot="10800000">
            <a:off x="-125" y="-125"/>
            <a:ext cx="9147300" cy="2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23"/>
          <p:cNvCxnSpPr/>
          <p:nvPr/>
        </p:nvCxnSpPr>
        <p:spPr>
          <a:xfrm>
            <a:off x="8788700" y="0"/>
            <a:ext cx="0" cy="3231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2098200"/>
            <a:ext cx="6576000" cy="1163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1284000" y="34495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25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126" name="Google Shape;126;p25"/>
            <p:cNvSpPr/>
            <p:nvPr/>
          </p:nvSpPr>
          <p:spPr>
            <a:xfrm rot="10800000">
              <a:off x="8427600" y="0"/>
              <a:ext cx="716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796173" y="223786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2"/>
          </p:nvPr>
        </p:nvSpPr>
        <p:spPr>
          <a:xfrm>
            <a:off x="3419223" y="223786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3"/>
          </p:nvPr>
        </p:nvSpPr>
        <p:spPr>
          <a:xfrm>
            <a:off x="796173" y="40313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4"/>
          </p:nvPr>
        </p:nvSpPr>
        <p:spPr>
          <a:xfrm>
            <a:off x="3419223" y="40313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5"/>
          </p:nvPr>
        </p:nvSpPr>
        <p:spPr>
          <a:xfrm>
            <a:off x="6042322" y="223786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6"/>
          </p:nvPr>
        </p:nvSpPr>
        <p:spPr>
          <a:xfrm>
            <a:off x="6042322" y="40313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7" hasCustomPrompt="1"/>
          </p:nvPr>
        </p:nvSpPr>
        <p:spPr>
          <a:xfrm>
            <a:off x="796173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 idx="8" hasCustomPrompt="1"/>
          </p:nvPr>
        </p:nvSpPr>
        <p:spPr>
          <a:xfrm>
            <a:off x="796173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9" hasCustomPrompt="1"/>
          </p:nvPr>
        </p:nvSpPr>
        <p:spPr>
          <a:xfrm>
            <a:off x="3419223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 idx="13" hasCustomPrompt="1"/>
          </p:nvPr>
        </p:nvSpPr>
        <p:spPr>
          <a:xfrm>
            <a:off x="3419223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14" hasCustomPrompt="1"/>
          </p:nvPr>
        </p:nvSpPr>
        <p:spPr>
          <a:xfrm>
            <a:off x="6042327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 idx="15" hasCustomPrompt="1"/>
          </p:nvPr>
        </p:nvSpPr>
        <p:spPr>
          <a:xfrm>
            <a:off x="6042327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6"/>
          </p:nvPr>
        </p:nvSpPr>
        <p:spPr>
          <a:xfrm>
            <a:off x="796173" y="1905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7"/>
          </p:nvPr>
        </p:nvSpPr>
        <p:spPr>
          <a:xfrm>
            <a:off x="3419223" y="1905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8"/>
          </p:nvPr>
        </p:nvSpPr>
        <p:spPr>
          <a:xfrm>
            <a:off x="6042322" y="1905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19"/>
          </p:nvPr>
        </p:nvSpPr>
        <p:spPr>
          <a:xfrm>
            <a:off x="796173" y="369882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20"/>
          </p:nvPr>
        </p:nvSpPr>
        <p:spPr>
          <a:xfrm>
            <a:off x="3419223" y="369882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21"/>
          </p:nvPr>
        </p:nvSpPr>
        <p:spPr>
          <a:xfrm>
            <a:off x="6042322" y="369882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cxnSp>
        <p:nvCxnSpPr>
          <p:cNvPr id="147" name="Google Shape;147;p25"/>
          <p:cNvCxnSpPr/>
          <p:nvPr/>
        </p:nvCxnSpPr>
        <p:spPr>
          <a:xfrm rot="10800000">
            <a:off x="6853250" y="280425"/>
            <a:ext cx="2293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 rot="10800000">
            <a:off x="-125" y="3535800"/>
            <a:ext cx="9147300" cy="16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713225" y="3172575"/>
            <a:ext cx="3523500" cy="661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713225" y="1046300"/>
            <a:ext cx="77175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53" name="Google Shape;153;p26"/>
          <p:cNvCxnSpPr/>
          <p:nvPr/>
        </p:nvCxnSpPr>
        <p:spPr>
          <a:xfrm rot="10800000">
            <a:off x="8803950" y="1082150"/>
            <a:ext cx="0" cy="405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/>
          <p:nvPr/>
        </p:nvSpPr>
        <p:spPr>
          <a:xfrm rot="10800000">
            <a:off x="0" y="0"/>
            <a:ext cx="71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8" name="Google Shape;158;p27"/>
          <p:cNvCxnSpPr/>
          <p:nvPr/>
        </p:nvCxnSpPr>
        <p:spPr>
          <a:xfrm rot="10800000">
            <a:off x="8801100" y="3886200"/>
            <a:ext cx="0" cy="125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2" name="Google Shape;162;p28"/>
          <p:cNvCxnSpPr/>
          <p:nvPr/>
        </p:nvCxnSpPr>
        <p:spPr>
          <a:xfrm rot="10800000">
            <a:off x="7909675" y="4890525"/>
            <a:ext cx="1237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3" name="Google Shape;163;p28"/>
          <p:cNvGrpSpPr/>
          <p:nvPr/>
        </p:nvGrpSpPr>
        <p:grpSpPr>
          <a:xfrm>
            <a:off x="-3175" y="-6900"/>
            <a:ext cx="9150350" cy="5157300"/>
            <a:chOff x="-3175" y="-6900"/>
            <a:chExt cx="9150350" cy="5157300"/>
          </a:xfrm>
        </p:grpSpPr>
        <p:sp>
          <p:nvSpPr>
            <p:cNvPr id="164" name="Google Shape;164;p28"/>
            <p:cNvSpPr/>
            <p:nvPr/>
          </p:nvSpPr>
          <p:spPr>
            <a:xfrm rot="10800000">
              <a:off x="8430775" y="-6900"/>
              <a:ext cx="7164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 rot="10800000">
              <a:off x="-3175" y="-6900"/>
              <a:ext cx="716400" cy="54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/>
          <p:nvPr/>
        </p:nvSpPr>
        <p:spPr>
          <a:xfrm rot="10800000">
            <a:off x="0" y="0"/>
            <a:ext cx="9144000" cy="53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0" name="Google Shape;170;p29"/>
          <p:cNvCxnSpPr/>
          <p:nvPr/>
        </p:nvCxnSpPr>
        <p:spPr>
          <a:xfrm rot="10800000">
            <a:off x="342900" y="4114800"/>
            <a:ext cx="0" cy="1028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1_1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4" name="Google Shape;174;p30"/>
          <p:cNvCxnSpPr/>
          <p:nvPr/>
        </p:nvCxnSpPr>
        <p:spPr>
          <a:xfrm>
            <a:off x="350500" y="-7620"/>
            <a:ext cx="0" cy="1044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75" name="Google Shape;175;p30"/>
          <p:cNvGrpSpPr/>
          <p:nvPr/>
        </p:nvGrpSpPr>
        <p:grpSpPr>
          <a:xfrm>
            <a:off x="0" y="-7500"/>
            <a:ext cx="9147175" cy="5152520"/>
            <a:chOff x="0" y="-7500"/>
            <a:chExt cx="9147175" cy="5152520"/>
          </a:xfrm>
        </p:grpSpPr>
        <p:sp>
          <p:nvSpPr>
            <p:cNvPr id="176" name="Google Shape;176;p30"/>
            <p:cNvSpPr/>
            <p:nvPr/>
          </p:nvSpPr>
          <p:spPr>
            <a:xfrm rot="10800000">
              <a:off x="0" y="4611620"/>
              <a:ext cx="91440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 rot="10800000">
              <a:off x="8430775" y="-7500"/>
              <a:ext cx="7164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/>
          <p:nvPr/>
        </p:nvSpPr>
        <p:spPr>
          <a:xfrm rot="10800000">
            <a:off x="-125" y="0"/>
            <a:ext cx="9147300" cy="16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713225" y="1247050"/>
            <a:ext cx="3706500" cy="1821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713225" y="3169725"/>
            <a:ext cx="37065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>
            <a:spLocks noGrp="1"/>
          </p:cNvSpPr>
          <p:nvPr>
            <p:ph type="pic" idx="2"/>
          </p:nvPr>
        </p:nvSpPr>
        <p:spPr>
          <a:xfrm>
            <a:off x="4861550" y="1247050"/>
            <a:ext cx="3569100" cy="2738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" name="Google Shape;184;p31"/>
          <p:cNvCxnSpPr/>
          <p:nvPr/>
        </p:nvCxnSpPr>
        <p:spPr>
          <a:xfrm>
            <a:off x="345750" y="0"/>
            <a:ext cx="0" cy="2979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720000" y="1489775"/>
            <a:ext cx="3597900" cy="12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subTitle" idx="1"/>
          </p:nvPr>
        </p:nvSpPr>
        <p:spPr>
          <a:xfrm>
            <a:off x="720000" y="2711725"/>
            <a:ext cx="35979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190" name="Google Shape;190;p32"/>
            <p:cNvSpPr/>
            <p:nvPr/>
          </p:nvSpPr>
          <p:spPr>
            <a:xfrm rot="10800000">
              <a:off x="6850500" y="0"/>
              <a:ext cx="22935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92" name="Google Shape;192;p32"/>
          <p:cNvCxnSpPr/>
          <p:nvPr/>
        </p:nvCxnSpPr>
        <p:spPr>
          <a:xfrm>
            <a:off x="365700" y="0"/>
            <a:ext cx="0" cy="257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4837200" y="1413611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4837375" y="2474398"/>
            <a:ext cx="35934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33"/>
          <p:cNvGrpSpPr/>
          <p:nvPr/>
        </p:nvGrpSpPr>
        <p:grpSpPr>
          <a:xfrm>
            <a:off x="-125" y="0"/>
            <a:ext cx="9148145" cy="5145020"/>
            <a:chOff x="-125" y="0"/>
            <a:chExt cx="9148145" cy="5145020"/>
          </a:xfrm>
        </p:grpSpPr>
        <p:sp>
          <p:nvSpPr>
            <p:cNvPr id="198" name="Google Shape;198;p33"/>
            <p:cNvSpPr/>
            <p:nvPr/>
          </p:nvSpPr>
          <p:spPr>
            <a:xfrm rot="10800000">
              <a:off x="-125" y="0"/>
              <a:ext cx="28500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 rot="10800000">
              <a:off x="8431620" y="46116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0" name="Google Shape;200;p33"/>
          <p:cNvCxnSpPr/>
          <p:nvPr/>
        </p:nvCxnSpPr>
        <p:spPr>
          <a:xfrm rot="10800000">
            <a:off x="8782200" y="1996370"/>
            <a:ext cx="0" cy="314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subTitle" idx="1"/>
          </p:nvPr>
        </p:nvSpPr>
        <p:spPr>
          <a:xfrm>
            <a:off x="5194138" y="2729375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subTitle" idx="2"/>
          </p:nvPr>
        </p:nvSpPr>
        <p:spPr>
          <a:xfrm>
            <a:off x="1309838" y="2729375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3"/>
          </p:nvPr>
        </p:nvSpPr>
        <p:spPr>
          <a:xfrm>
            <a:off x="1309848" y="22466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subTitle" idx="4"/>
          </p:nvPr>
        </p:nvSpPr>
        <p:spPr>
          <a:xfrm>
            <a:off x="5194152" y="22466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08" name="Google Shape;208;p34"/>
          <p:cNvGrpSpPr/>
          <p:nvPr/>
        </p:nvGrpSpPr>
        <p:grpSpPr>
          <a:xfrm>
            <a:off x="0" y="0"/>
            <a:ext cx="9147175" cy="5143500"/>
            <a:chOff x="0" y="0"/>
            <a:chExt cx="9147175" cy="5143500"/>
          </a:xfrm>
        </p:grpSpPr>
        <p:sp>
          <p:nvSpPr>
            <p:cNvPr id="209" name="Google Shape;209;p34"/>
            <p:cNvSpPr/>
            <p:nvPr/>
          </p:nvSpPr>
          <p:spPr>
            <a:xfrm rot="10800000">
              <a:off x="0" y="4610100"/>
              <a:ext cx="91440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34"/>
            <p:cNvSpPr/>
            <p:nvPr/>
          </p:nvSpPr>
          <p:spPr>
            <a:xfrm rot="10800000">
              <a:off x="8430775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11" name="Google Shape;211;p34"/>
          <p:cNvCxnSpPr/>
          <p:nvPr/>
        </p:nvCxnSpPr>
        <p:spPr>
          <a:xfrm rot="10800000">
            <a:off x="377925" y="3080100"/>
            <a:ext cx="0" cy="206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ubTitle" idx="1"/>
          </p:nvPr>
        </p:nvSpPr>
        <p:spPr>
          <a:xfrm>
            <a:off x="4638875" y="1957625"/>
            <a:ext cx="37851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subTitle" idx="2"/>
          </p:nvPr>
        </p:nvSpPr>
        <p:spPr>
          <a:xfrm>
            <a:off x="720025" y="1957625"/>
            <a:ext cx="37851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3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18" name="Google Shape;218;p35"/>
            <p:cNvSpPr/>
            <p:nvPr/>
          </p:nvSpPr>
          <p:spPr>
            <a:xfrm rot="10800000">
              <a:off x="0" y="460260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p35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20" name="Google Shape;220;p35"/>
          <p:cNvCxnSpPr/>
          <p:nvPr/>
        </p:nvCxnSpPr>
        <p:spPr>
          <a:xfrm rot="10800000">
            <a:off x="8796300" y="1958450"/>
            <a:ext cx="0" cy="317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subTitle" idx="1"/>
          </p:nvPr>
        </p:nvSpPr>
        <p:spPr>
          <a:xfrm>
            <a:off x="3707550" y="1583660"/>
            <a:ext cx="37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2"/>
          </p:nvPr>
        </p:nvSpPr>
        <p:spPr>
          <a:xfrm>
            <a:off x="3707550" y="2768956"/>
            <a:ext cx="37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ubTitle" idx="3"/>
          </p:nvPr>
        </p:nvSpPr>
        <p:spPr>
          <a:xfrm>
            <a:off x="3707550" y="3954252"/>
            <a:ext cx="37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subTitle" idx="4"/>
          </p:nvPr>
        </p:nvSpPr>
        <p:spPr>
          <a:xfrm>
            <a:off x="3707550" y="1255798"/>
            <a:ext cx="376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subTitle" idx="5"/>
          </p:nvPr>
        </p:nvSpPr>
        <p:spPr>
          <a:xfrm>
            <a:off x="3707550" y="2441096"/>
            <a:ext cx="376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ubTitle" idx="6"/>
          </p:nvPr>
        </p:nvSpPr>
        <p:spPr>
          <a:xfrm>
            <a:off x="3707550" y="3626395"/>
            <a:ext cx="376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0" name="Google Shape;230;p36"/>
          <p:cNvSpPr/>
          <p:nvPr/>
        </p:nvSpPr>
        <p:spPr>
          <a:xfrm rot="10800000">
            <a:off x="0" y="4602600"/>
            <a:ext cx="9144000" cy="5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1" name="Google Shape;231;p36"/>
          <p:cNvCxnSpPr/>
          <p:nvPr/>
        </p:nvCxnSpPr>
        <p:spPr>
          <a:xfrm rot="10800000">
            <a:off x="8803950" y="3710870"/>
            <a:ext cx="0" cy="143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1"/>
          </p:nvPr>
        </p:nvSpPr>
        <p:spPr>
          <a:xfrm>
            <a:off x="1831873" y="2232724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ubTitle" idx="2"/>
          </p:nvPr>
        </p:nvSpPr>
        <p:spPr>
          <a:xfrm>
            <a:off x="5130827" y="2232724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subTitle" idx="3"/>
          </p:nvPr>
        </p:nvSpPr>
        <p:spPr>
          <a:xfrm>
            <a:off x="1831873" y="4028000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4"/>
          </p:nvPr>
        </p:nvSpPr>
        <p:spPr>
          <a:xfrm>
            <a:off x="5130827" y="4028000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ubTitle" idx="5"/>
          </p:nvPr>
        </p:nvSpPr>
        <p:spPr>
          <a:xfrm>
            <a:off x="1831873" y="1903725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subTitle" idx="6"/>
          </p:nvPr>
        </p:nvSpPr>
        <p:spPr>
          <a:xfrm>
            <a:off x="1831873" y="3699101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subTitle" idx="7"/>
          </p:nvPr>
        </p:nvSpPr>
        <p:spPr>
          <a:xfrm>
            <a:off x="5130823" y="1903725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8"/>
          </p:nvPr>
        </p:nvSpPr>
        <p:spPr>
          <a:xfrm>
            <a:off x="5130823" y="3699101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cxnSp>
        <p:nvCxnSpPr>
          <p:cNvPr id="243" name="Google Shape;243;p37"/>
          <p:cNvCxnSpPr/>
          <p:nvPr/>
        </p:nvCxnSpPr>
        <p:spPr>
          <a:xfrm rot="10800000">
            <a:off x="7787750" y="4898150"/>
            <a:ext cx="1359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44" name="Google Shape;244;p37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245" name="Google Shape;245;p37"/>
            <p:cNvSpPr/>
            <p:nvPr/>
          </p:nvSpPr>
          <p:spPr>
            <a:xfrm rot="10800000">
              <a:off x="8427600" y="0"/>
              <a:ext cx="716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1"/>
          </p:nvPr>
        </p:nvSpPr>
        <p:spPr>
          <a:xfrm>
            <a:off x="1108627" y="1980289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ubTitle" idx="2"/>
          </p:nvPr>
        </p:nvSpPr>
        <p:spPr>
          <a:xfrm>
            <a:off x="3579000" y="1980289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subTitle" idx="3"/>
          </p:nvPr>
        </p:nvSpPr>
        <p:spPr>
          <a:xfrm>
            <a:off x="1108627" y="3464203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subTitle" idx="4"/>
          </p:nvPr>
        </p:nvSpPr>
        <p:spPr>
          <a:xfrm>
            <a:off x="3579000" y="3464203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subTitle" idx="5"/>
          </p:nvPr>
        </p:nvSpPr>
        <p:spPr>
          <a:xfrm>
            <a:off x="6049373" y="1980289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subTitle" idx="6"/>
          </p:nvPr>
        </p:nvSpPr>
        <p:spPr>
          <a:xfrm>
            <a:off x="6049373" y="3464203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subTitle" idx="7"/>
          </p:nvPr>
        </p:nvSpPr>
        <p:spPr>
          <a:xfrm>
            <a:off x="1109527" y="164770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subTitle" idx="8"/>
          </p:nvPr>
        </p:nvSpPr>
        <p:spPr>
          <a:xfrm>
            <a:off x="3579900" y="164770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subTitle" idx="9"/>
          </p:nvPr>
        </p:nvSpPr>
        <p:spPr>
          <a:xfrm>
            <a:off x="6050273" y="164770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subTitle" idx="13"/>
          </p:nvPr>
        </p:nvSpPr>
        <p:spPr>
          <a:xfrm>
            <a:off x="1109527" y="313159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subTitle" idx="14"/>
          </p:nvPr>
        </p:nvSpPr>
        <p:spPr>
          <a:xfrm>
            <a:off x="3579900" y="313159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5"/>
          </p:nvPr>
        </p:nvSpPr>
        <p:spPr>
          <a:xfrm>
            <a:off x="6050273" y="313159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62" name="Google Shape;262;p38"/>
          <p:cNvGrpSpPr/>
          <p:nvPr/>
        </p:nvGrpSpPr>
        <p:grpSpPr>
          <a:xfrm>
            <a:off x="0" y="-7620"/>
            <a:ext cx="9148020" cy="5158740"/>
            <a:chOff x="0" y="-7620"/>
            <a:chExt cx="9148020" cy="5158740"/>
          </a:xfrm>
        </p:grpSpPr>
        <p:sp>
          <p:nvSpPr>
            <p:cNvPr id="263" name="Google Shape;263;p38"/>
            <p:cNvSpPr/>
            <p:nvPr/>
          </p:nvSpPr>
          <p:spPr>
            <a:xfrm rot="10800000">
              <a:off x="8431620" y="-76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 rot="10800000">
              <a:off x="0" y="461022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65" name="Google Shape;265;p38"/>
          <p:cNvCxnSpPr/>
          <p:nvPr/>
        </p:nvCxnSpPr>
        <p:spPr>
          <a:xfrm rot="10800000">
            <a:off x="345750" y="3268850"/>
            <a:ext cx="0" cy="1868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39"/>
          <p:cNvGrpSpPr/>
          <p:nvPr/>
        </p:nvGrpSpPr>
        <p:grpSpPr>
          <a:xfrm>
            <a:off x="-125" y="0"/>
            <a:ext cx="9140525" cy="5143500"/>
            <a:chOff x="-125" y="0"/>
            <a:chExt cx="9140525" cy="5143500"/>
          </a:xfrm>
        </p:grpSpPr>
        <p:sp>
          <p:nvSpPr>
            <p:cNvPr id="269" name="Google Shape;269;p39"/>
            <p:cNvSpPr/>
            <p:nvPr/>
          </p:nvSpPr>
          <p:spPr>
            <a:xfrm rot="10800000">
              <a:off x="-125" y="0"/>
              <a:ext cx="28500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p39"/>
            <p:cNvSpPr/>
            <p:nvPr/>
          </p:nvSpPr>
          <p:spPr>
            <a:xfrm rot="10800000">
              <a:off x="842400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1" name="Google Shape;271;p39"/>
          <p:cNvSpPr txBox="1">
            <a:spLocks noGrp="1"/>
          </p:cNvSpPr>
          <p:nvPr>
            <p:ph type="title" hasCustomPrompt="1"/>
          </p:nvPr>
        </p:nvSpPr>
        <p:spPr>
          <a:xfrm>
            <a:off x="4556750" y="575626"/>
            <a:ext cx="387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39"/>
          <p:cNvSpPr txBox="1">
            <a:spLocks noGrp="1"/>
          </p:cNvSpPr>
          <p:nvPr>
            <p:ph type="subTitle" idx="1"/>
          </p:nvPr>
        </p:nvSpPr>
        <p:spPr>
          <a:xfrm>
            <a:off x="4556750" y="1264550"/>
            <a:ext cx="3873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title" idx="2" hasCustomPrompt="1"/>
          </p:nvPr>
        </p:nvSpPr>
        <p:spPr>
          <a:xfrm>
            <a:off x="4556750" y="1927888"/>
            <a:ext cx="387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39"/>
          <p:cNvSpPr txBox="1">
            <a:spLocks noGrp="1"/>
          </p:cNvSpPr>
          <p:nvPr>
            <p:ph type="subTitle" idx="3"/>
          </p:nvPr>
        </p:nvSpPr>
        <p:spPr>
          <a:xfrm>
            <a:off x="4556750" y="2616812"/>
            <a:ext cx="3873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title" idx="4" hasCustomPrompt="1"/>
          </p:nvPr>
        </p:nvSpPr>
        <p:spPr>
          <a:xfrm>
            <a:off x="4556750" y="3280150"/>
            <a:ext cx="387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39"/>
          <p:cNvSpPr txBox="1">
            <a:spLocks noGrp="1"/>
          </p:cNvSpPr>
          <p:nvPr>
            <p:ph type="subTitle" idx="5"/>
          </p:nvPr>
        </p:nvSpPr>
        <p:spPr>
          <a:xfrm>
            <a:off x="4556750" y="3969074"/>
            <a:ext cx="3873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77" name="Google Shape;277;p39"/>
          <p:cNvCxnSpPr/>
          <p:nvPr/>
        </p:nvCxnSpPr>
        <p:spPr>
          <a:xfrm>
            <a:off x="-33550" y="4604000"/>
            <a:ext cx="3698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40"/>
          <p:cNvGrpSpPr/>
          <p:nvPr/>
        </p:nvGrpSpPr>
        <p:grpSpPr>
          <a:xfrm>
            <a:off x="-125" y="0"/>
            <a:ext cx="9147300" cy="5143500"/>
            <a:chOff x="-125" y="0"/>
            <a:chExt cx="9147300" cy="5143500"/>
          </a:xfrm>
        </p:grpSpPr>
        <p:sp>
          <p:nvSpPr>
            <p:cNvPr id="281" name="Google Shape;281;p40"/>
            <p:cNvSpPr/>
            <p:nvPr/>
          </p:nvSpPr>
          <p:spPr>
            <a:xfrm rot="10800000">
              <a:off x="-125" y="0"/>
              <a:ext cx="9147300" cy="160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 rot="10800000">
              <a:off x="8430775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713222" y="708900"/>
            <a:ext cx="3333000" cy="1058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0"/>
          <p:cNvSpPr txBox="1">
            <a:spLocks noGrp="1"/>
          </p:cNvSpPr>
          <p:nvPr>
            <p:ph type="subTitle" idx="1"/>
          </p:nvPr>
        </p:nvSpPr>
        <p:spPr>
          <a:xfrm>
            <a:off x="713231" y="1834850"/>
            <a:ext cx="3333000" cy="12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0"/>
          <p:cNvSpPr txBox="1"/>
          <p:nvPr/>
        </p:nvSpPr>
        <p:spPr>
          <a:xfrm>
            <a:off x="713225" y="3829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 sz="1200" b="1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286" name="Google Shape;286;p40"/>
          <p:cNvCxnSpPr/>
          <p:nvPr/>
        </p:nvCxnSpPr>
        <p:spPr>
          <a:xfrm>
            <a:off x="8788975" y="0"/>
            <a:ext cx="0" cy="221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41"/>
          <p:cNvGrpSpPr/>
          <p:nvPr/>
        </p:nvGrpSpPr>
        <p:grpSpPr>
          <a:xfrm>
            <a:off x="-125" y="-7500"/>
            <a:ext cx="9147300" cy="5158620"/>
            <a:chOff x="-125" y="-7500"/>
            <a:chExt cx="9147300" cy="5158620"/>
          </a:xfrm>
        </p:grpSpPr>
        <p:sp>
          <p:nvSpPr>
            <p:cNvPr id="290" name="Google Shape;290;p41"/>
            <p:cNvSpPr/>
            <p:nvPr/>
          </p:nvSpPr>
          <p:spPr>
            <a:xfrm rot="10800000">
              <a:off x="-125" y="-7500"/>
              <a:ext cx="9147300" cy="141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 rot="10800000">
              <a:off x="-125" y="4617720"/>
              <a:ext cx="91473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92" name="Google Shape;292;p41"/>
          <p:cNvCxnSpPr/>
          <p:nvPr/>
        </p:nvCxnSpPr>
        <p:spPr>
          <a:xfrm>
            <a:off x="345995" y="-7620"/>
            <a:ext cx="0" cy="3947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42"/>
          <p:cNvGrpSpPr/>
          <p:nvPr/>
        </p:nvGrpSpPr>
        <p:grpSpPr>
          <a:xfrm>
            <a:off x="-7795" y="-6900"/>
            <a:ext cx="9159414" cy="5157300"/>
            <a:chOff x="-7795" y="-6900"/>
            <a:chExt cx="9159414" cy="5157300"/>
          </a:xfrm>
        </p:grpSpPr>
        <p:sp>
          <p:nvSpPr>
            <p:cNvPr id="296" name="Google Shape;296;p42"/>
            <p:cNvSpPr/>
            <p:nvPr/>
          </p:nvSpPr>
          <p:spPr>
            <a:xfrm rot="10800000">
              <a:off x="-7795" y="-6900"/>
              <a:ext cx="25605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 rot="10800000">
              <a:off x="8430719" y="-6900"/>
              <a:ext cx="7209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98" name="Google Shape;298;p42"/>
          <p:cNvCxnSpPr/>
          <p:nvPr/>
        </p:nvCxnSpPr>
        <p:spPr>
          <a:xfrm>
            <a:off x="-33550" y="539500"/>
            <a:ext cx="462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/>
          <p:nvPr/>
        </p:nvSpPr>
        <p:spPr>
          <a:xfrm rot="10800000">
            <a:off x="-125" y="0"/>
            <a:ext cx="2850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44"/>
          <p:cNvSpPr txBox="1">
            <a:spLocks noGrp="1"/>
          </p:cNvSpPr>
          <p:nvPr>
            <p:ph type="ctrTitle"/>
          </p:nvPr>
        </p:nvSpPr>
        <p:spPr>
          <a:xfrm>
            <a:off x="2301250" y="1188725"/>
            <a:ext cx="6129600" cy="2786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4"/>
          <p:cNvSpPr txBox="1">
            <a:spLocks noGrp="1"/>
          </p:cNvSpPr>
          <p:nvPr>
            <p:ph type="subTitle" idx="1"/>
          </p:nvPr>
        </p:nvSpPr>
        <p:spPr>
          <a:xfrm>
            <a:off x="2301100" y="4052000"/>
            <a:ext cx="6129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307" name="Google Shape;307;p44"/>
          <p:cNvCxnSpPr/>
          <p:nvPr/>
        </p:nvCxnSpPr>
        <p:spPr>
          <a:xfrm>
            <a:off x="713225" y="539500"/>
            <a:ext cx="4498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/>
          <p:cNvSpPr/>
          <p:nvPr/>
        </p:nvSpPr>
        <p:spPr>
          <a:xfrm rot="10800000">
            <a:off x="4312800" y="0"/>
            <a:ext cx="4831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713225" y="1775413"/>
            <a:ext cx="4026300" cy="915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05238"/>
            <a:ext cx="4026300" cy="801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45"/>
          <p:cNvSpPr txBox="1">
            <a:spLocks noGrp="1"/>
          </p:cNvSpPr>
          <p:nvPr>
            <p:ph type="subTitle" idx="1"/>
          </p:nvPr>
        </p:nvSpPr>
        <p:spPr>
          <a:xfrm>
            <a:off x="713225" y="2842075"/>
            <a:ext cx="28452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4" name="Google Shape;314;p45"/>
          <p:cNvCxnSpPr/>
          <p:nvPr/>
        </p:nvCxnSpPr>
        <p:spPr>
          <a:xfrm rot="10800000">
            <a:off x="723950" y="4604000"/>
            <a:ext cx="8423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7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19" name="Google Shape;319;p46"/>
          <p:cNvGrpSpPr/>
          <p:nvPr/>
        </p:nvGrpSpPr>
        <p:grpSpPr>
          <a:xfrm>
            <a:off x="0" y="0"/>
            <a:ext cx="9144000" cy="5151120"/>
            <a:chOff x="0" y="0"/>
            <a:chExt cx="9144000" cy="5151120"/>
          </a:xfrm>
        </p:grpSpPr>
        <p:sp>
          <p:nvSpPr>
            <p:cNvPr id="320" name="Google Shape;320;p46"/>
            <p:cNvSpPr/>
            <p:nvPr/>
          </p:nvSpPr>
          <p:spPr>
            <a:xfrm rot="10800000">
              <a:off x="0" y="461022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1" name="Google Shape;321;p46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322" name="Google Shape;322;p46"/>
          <p:cNvCxnSpPr/>
          <p:nvPr/>
        </p:nvCxnSpPr>
        <p:spPr>
          <a:xfrm rot="10800000">
            <a:off x="8161020" y="288050"/>
            <a:ext cx="990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ubTitle" idx="1"/>
          </p:nvPr>
        </p:nvSpPr>
        <p:spPr>
          <a:xfrm>
            <a:off x="3407850" y="3659325"/>
            <a:ext cx="2328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7" name="Google Shape;327;p47"/>
          <p:cNvSpPr txBox="1">
            <a:spLocks noGrp="1"/>
          </p:cNvSpPr>
          <p:nvPr>
            <p:ph type="subTitle" idx="2"/>
          </p:nvPr>
        </p:nvSpPr>
        <p:spPr>
          <a:xfrm>
            <a:off x="808650" y="3659325"/>
            <a:ext cx="2328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47"/>
          <p:cNvSpPr txBox="1">
            <a:spLocks noGrp="1"/>
          </p:cNvSpPr>
          <p:nvPr>
            <p:ph type="subTitle" idx="3"/>
          </p:nvPr>
        </p:nvSpPr>
        <p:spPr>
          <a:xfrm>
            <a:off x="3407840" y="3256925"/>
            <a:ext cx="2328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9" name="Google Shape;329;p47"/>
          <p:cNvSpPr txBox="1">
            <a:spLocks noGrp="1"/>
          </p:cNvSpPr>
          <p:nvPr>
            <p:ph type="subTitle" idx="4"/>
          </p:nvPr>
        </p:nvSpPr>
        <p:spPr>
          <a:xfrm>
            <a:off x="808650" y="3256925"/>
            <a:ext cx="2328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0" name="Google Shape;330;p47"/>
          <p:cNvSpPr txBox="1">
            <a:spLocks noGrp="1"/>
          </p:cNvSpPr>
          <p:nvPr>
            <p:ph type="subTitle" idx="5"/>
          </p:nvPr>
        </p:nvSpPr>
        <p:spPr>
          <a:xfrm>
            <a:off x="6007051" y="3659325"/>
            <a:ext cx="2328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1" name="Google Shape;331;p47"/>
          <p:cNvSpPr txBox="1">
            <a:spLocks noGrp="1"/>
          </p:cNvSpPr>
          <p:nvPr>
            <p:ph type="subTitle" idx="6"/>
          </p:nvPr>
        </p:nvSpPr>
        <p:spPr>
          <a:xfrm>
            <a:off x="6007041" y="3256925"/>
            <a:ext cx="2328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32" name="Google Shape;332;p47"/>
          <p:cNvGrpSpPr/>
          <p:nvPr/>
        </p:nvGrpSpPr>
        <p:grpSpPr>
          <a:xfrm>
            <a:off x="0" y="0"/>
            <a:ext cx="9148020" cy="5151120"/>
            <a:chOff x="0" y="0"/>
            <a:chExt cx="9148020" cy="5151120"/>
          </a:xfrm>
        </p:grpSpPr>
        <p:sp>
          <p:nvSpPr>
            <p:cNvPr id="333" name="Google Shape;333;p47"/>
            <p:cNvSpPr/>
            <p:nvPr/>
          </p:nvSpPr>
          <p:spPr>
            <a:xfrm rot="10800000">
              <a:off x="843162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4" name="Google Shape;334;p47"/>
            <p:cNvSpPr/>
            <p:nvPr/>
          </p:nvSpPr>
          <p:spPr>
            <a:xfrm rot="10800000">
              <a:off x="0" y="46177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335" name="Google Shape;335;p47"/>
          <p:cNvCxnSpPr/>
          <p:nvPr/>
        </p:nvCxnSpPr>
        <p:spPr>
          <a:xfrm>
            <a:off x="8782200" y="-7625"/>
            <a:ext cx="0" cy="458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8"/>
          <p:cNvSpPr/>
          <p:nvPr/>
        </p:nvSpPr>
        <p:spPr>
          <a:xfrm rot="10800000">
            <a:off x="0" y="0"/>
            <a:ext cx="71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0" name="Google Shape;340;p48"/>
          <p:cNvCxnSpPr/>
          <p:nvPr/>
        </p:nvCxnSpPr>
        <p:spPr>
          <a:xfrm>
            <a:off x="0" y="4890525"/>
            <a:ext cx="487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9"/>
          <p:cNvSpPr txBox="1">
            <a:spLocks noGrp="1"/>
          </p:cNvSpPr>
          <p:nvPr>
            <p:ph type="title"/>
          </p:nvPr>
        </p:nvSpPr>
        <p:spPr>
          <a:xfrm>
            <a:off x="4510975" y="835850"/>
            <a:ext cx="3919800" cy="12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9"/>
          <p:cNvSpPr txBox="1">
            <a:spLocks noGrp="1"/>
          </p:cNvSpPr>
          <p:nvPr>
            <p:ph type="subTitle" idx="1"/>
          </p:nvPr>
        </p:nvSpPr>
        <p:spPr>
          <a:xfrm>
            <a:off x="4510975" y="2181225"/>
            <a:ext cx="39198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5" name="Google Shape;345;p49"/>
          <p:cNvGrpSpPr/>
          <p:nvPr/>
        </p:nvGrpSpPr>
        <p:grpSpPr>
          <a:xfrm>
            <a:off x="-50" y="0"/>
            <a:ext cx="9147225" cy="5143500"/>
            <a:chOff x="-50" y="0"/>
            <a:chExt cx="9147225" cy="5143500"/>
          </a:xfrm>
        </p:grpSpPr>
        <p:sp>
          <p:nvSpPr>
            <p:cNvPr id="346" name="Google Shape;346;p49"/>
            <p:cNvSpPr/>
            <p:nvPr/>
          </p:nvSpPr>
          <p:spPr>
            <a:xfrm rot="10800000">
              <a:off x="8430775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7" name="Google Shape;347;p49"/>
            <p:cNvSpPr/>
            <p:nvPr/>
          </p:nvSpPr>
          <p:spPr>
            <a:xfrm rot="10800000">
              <a:off x="-50" y="0"/>
              <a:ext cx="3825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348" name="Google Shape;348;p49"/>
          <p:cNvCxnSpPr/>
          <p:nvPr/>
        </p:nvCxnSpPr>
        <p:spPr>
          <a:xfrm>
            <a:off x="-50" y="288025"/>
            <a:ext cx="8427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50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352" name="Google Shape;352;p50"/>
            <p:cNvSpPr/>
            <p:nvPr/>
          </p:nvSpPr>
          <p:spPr>
            <a:xfrm rot="10800000">
              <a:off x="5882700" y="0"/>
              <a:ext cx="32613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3" name="Google Shape;353;p50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1710125" y="1889750"/>
            <a:ext cx="6720600" cy="136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355" name="Google Shape;355;p50"/>
          <p:cNvCxnSpPr/>
          <p:nvPr/>
        </p:nvCxnSpPr>
        <p:spPr>
          <a:xfrm rot="10800000">
            <a:off x="2385000" y="288025"/>
            <a:ext cx="6759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1"/>
          <p:cNvSpPr/>
          <p:nvPr/>
        </p:nvSpPr>
        <p:spPr>
          <a:xfrm rot="10800000">
            <a:off x="-125" y="125"/>
            <a:ext cx="9147300" cy="202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51"/>
          <p:cNvSpPr txBox="1">
            <a:spLocks noGrp="1"/>
          </p:cNvSpPr>
          <p:nvPr>
            <p:ph type="title"/>
          </p:nvPr>
        </p:nvSpPr>
        <p:spPr>
          <a:xfrm>
            <a:off x="3957350" y="1774150"/>
            <a:ext cx="4473300" cy="1063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1"/>
          <p:cNvSpPr txBox="1">
            <a:spLocks noGrp="1"/>
          </p:cNvSpPr>
          <p:nvPr>
            <p:ph type="subTitle" idx="1"/>
          </p:nvPr>
        </p:nvSpPr>
        <p:spPr>
          <a:xfrm>
            <a:off x="3957350" y="2895975"/>
            <a:ext cx="4473300" cy="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1" name="Google Shape;361;p51"/>
          <p:cNvCxnSpPr/>
          <p:nvPr/>
        </p:nvCxnSpPr>
        <p:spPr>
          <a:xfrm>
            <a:off x="0" y="4604000"/>
            <a:ext cx="336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2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2"/>
          <p:cNvSpPr txBox="1">
            <a:spLocks noGrp="1"/>
          </p:cNvSpPr>
          <p:nvPr>
            <p:ph type="title"/>
          </p:nvPr>
        </p:nvSpPr>
        <p:spPr>
          <a:xfrm>
            <a:off x="701075" y="3369800"/>
            <a:ext cx="4107900" cy="1234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/>
          <p:cNvSpPr/>
          <p:nvPr/>
        </p:nvSpPr>
        <p:spPr>
          <a:xfrm rot="10800000">
            <a:off x="-125" y="-125"/>
            <a:ext cx="9147300" cy="2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8" name="Google Shape;368;p53"/>
          <p:cNvCxnSpPr/>
          <p:nvPr/>
        </p:nvCxnSpPr>
        <p:spPr>
          <a:xfrm>
            <a:off x="8788700" y="0"/>
            <a:ext cx="0" cy="3231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69" name="Google Shape;369;p53"/>
          <p:cNvSpPr txBox="1">
            <a:spLocks noGrp="1"/>
          </p:cNvSpPr>
          <p:nvPr>
            <p:ph type="title" hasCustomPrompt="1"/>
          </p:nvPr>
        </p:nvSpPr>
        <p:spPr>
          <a:xfrm>
            <a:off x="1284000" y="2098200"/>
            <a:ext cx="6576000" cy="1163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0" name="Google Shape;370;p53"/>
          <p:cNvSpPr txBox="1">
            <a:spLocks noGrp="1"/>
          </p:cNvSpPr>
          <p:nvPr>
            <p:ph type="subTitle" idx="1"/>
          </p:nvPr>
        </p:nvSpPr>
        <p:spPr>
          <a:xfrm>
            <a:off x="1284000" y="34495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55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375" name="Google Shape;375;p55"/>
            <p:cNvSpPr/>
            <p:nvPr/>
          </p:nvSpPr>
          <p:spPr>
            <a:xfrm rot="10800000">
              <a:off x="8427600" y="0"/>
              <a:ext cx="716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6" name="Google Shape;376;p55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77" name="Google Shape;377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5"/>
          <p:cNvSpPr txBox="1">
            <a:spLocks noGrp="1"/>
          </p:cNvSpPr>
          <p:nvPr>
            <p:ph type="subTitle" idx="1"/>
          </p:nvPr>
        </p:nvSpPr>
        <p:spPr>
          <a:xfrm>
            <a:off x="796173" y="223786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subTitle" idx="2"/>
          </p:nvPr>
        </p:nvSpPr>
        <p:spPr>
          <a:xfrm>
            <a:off x="3419223" y="223786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5"/>
          <p:cNvSpPr txBox="1">
            <a:spLocks noGrp="1"/>
          </p:cNvSpPr>
          <p:nvPr>
            <p:ph type="subTitle" idx="3"/>
          </p:nvPr>
        </p:nvSpPr>
        <p:spPr>
          <a:xfrm>
            <a:off x="796173" y="40313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subTitle" idx="4"/>
          </p:nvPr>
        </p:nvSpPr>
        <p:spPr>
          <a:xfrm>
            <a:off x="3419223" y="40313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subTitle" idx="5"/>
          </p:nvPr>
        </p:nvSpPr>
        <p:spPr>
          <a:xfrm>
            <a:off x="6042322" y="223786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5"/>
          <p:cNvSpPr txBox="1">
            <a:spLocks noGrp="1"/>
          </p:cNvSpPr>
          <p:nvPr>
            <p:ph type="subTitle" idx="6"/>
          </p:nvPr>
        </p:nvSpPr>
        <p:spPr>
          <a:xfrm>
            <a:off x="6042322" y="40313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5"/>
          <p:cNvSpPr txBox="1">
            <a:spLocks noGrp="1"/>
          </p:cNvSpPr>
          <p:nvPr>
            <p:ph type="title" idx="7" hasCustomPrompt="1"/>
          </p:nvPr>
        </p:nvSpPr>
        <p:spPr>
          <a:xfrm>
            <a:off x="796173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5" name="Google Shape;385;p55"/>
          <p:cNvSpPr txBox="1">
            <a:spLocks noGrp="1"/>
          </p:cNvSpPr>
          <p:nvPr>
            <p:ph type="title" idx="8" hasCustomPrompt="1"/>
          </p:nvPr>
        </p:nvSpPr>
        <p:spPr>
          <a:xfrm>
            <a:off x="796173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6" name="Google Shape;386;p55"/>
          <p:cNvSpPr txBox="1">
            <a:spLocks noGrp="1"/>
          </p:cNvSpPr>
          <p:nvPr>
            <p:ph type="title" idx="9" hasCustomPrompt="1"/>
          </p:nvPr>
        </p:nvSpPr>
        <p:spPr>
          <a:xfrm>
            <a:off x="3419223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7" name="Google Shape;387;p55"/>
          <p:cNvSpPr txBox="1">
            <a:spLocks noGrp="1"/>
          </p:cNvSpPr>
          <p:nvPr>
            <p:ph type="title" idx="13" hasCustomPrompt="1"/>
          </p:nvPr>
        </p:nvSpPr>
        <p:spPr>
          <a:xfrm>
            <a:off x="3419223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8" name="Google Shape;388;p55"/>
          <p:cNvSpPr txBox="1">
            <a:spLocks noGrp="1"/>
          </p:cNvSpPr>
          <p:nvPr>
            <p:ph type="title" idx="14" hasCustomPrompt="1"/>
          </p:nvPr>
        </p:nvSpPr>
        <p:spPr>
          <a:xfrm>
            <a:off x="6042327" y="132931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9" name="Google Shape;389;p55"/>
          <p:cNvSpPr txBox="1">
            <a:spLocks noGrp="1"/>
          </p:cNvSpPr>
          <p:nvPr>
            <p:ph type="title" idx="15" hasCustomPrompt="1"/>
          </p:nvPr>
        </p:nvSpPr>
        <p:spPr>
          <a:xfrm>
            <a:off x="6042327" y="3122153"/>
            <a:ext cx="23055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0" name="Google Shape;390;p55"/>
          <p:cNvSpPr txBox="1">
            <a:spLocks noGrp="1"/>
          </p:cNvSpPr>
          <p:nvPr>
            <p:ph type="subTitle" idx="16"/>
          </p:nvPr>
        </p:nvSpPr>
        <p:spPr>
          <a:xfrm>
            <a:off x="796173" y="1905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subTitle" idx="17"/>
          </p:nvPr>
        </p:nvSpPr>
        <p:spPr>
          <a:xfrm>
            <a:off x="3419223" y="1905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2" name="Google Shape;392;p55"/>
          <p:cNvSpPr txBox="1">
            <a:spLocks noGrp="1"/>
          </p:cNvSpPr>
          <p:nvPr>
            <p:ph type="subTitle" idx="18"/>
          </p:nvPr>
        </p:nvSpPr>
        <p:spPr>
          <a:xfrm>
            <a:off x="6042322" y="190591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3" name="Google Shape;393;p55"/>
          <p:cNvSpPr txBox="1">
            <a:spLocks noGrp="1"/>
          </p:cNvSpPr>
          <p:nvPr>
            <p:ph type="subTitle" idx="19"/>
          </p:nvPr>
        </p:nvSpPr>
        <p:spPr>
          <a:xfrm>
            <a:off x="796173" y="369882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4" name="Google Shape;394;p55"/>
          <p:cNvSpPr txBox="1">
            <a:spLocks noGrp="1"/>
          </p:cNvSpPr>
          <p:nvPr>
            <p:ph type="subTitle" idx="20"/>
          </p:nvPr>
        </p:nvSpPr>
        <p:spPr>
          <a:xfrm>
            <a:off x="3419223" y="369882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subTitle" idx="21"/>
          </p:nvPr>
        </p:nvSpPr>
        <p:spPr>
          <a:xfrm>
            <a:off x="6042322" y="369882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cxnSp>
        <p:nvCxnSpPr>
          <p:cNvPr id="396" name="Google Shape;396;p55"/>
          <p:cNvCxnSpPr/>
          <p:nvPr/>
        </p:nvCxnSpPr>
        <p:spPr>
          <a:xfrm rot="10800000">
            <a:off x="6853250" y="280425"/>
            <a:ext cx="2293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6"/>
          <p:cNvSpPr/>
          <p:nvPr/>
        </p:nvSpPr>
        <p:spPr>
          <a:xfrm rot="10800000">
            <a:off x="-125" y="3535800"/>
            <a:ext cx="9147300" cy="16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p56"/>
          <p:cNvSpPr txBox="1">
            <a:spLocks noGrp="1"/>
          </p:cNvSpPr>
          <p:nvPr>
            <p:ph type="title"/>
          </p:nvPr>
        </p:nvSpPr>
        <p:spPr>
          <a:xfrm>
            <a:off x="713225" y="3172575"/>
            <a:ext cx="3523500" cy="661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subTitle" idx="1"/>
          </p:nvPr>
        </p:nvSpPr>
        <p:spPr>
          <a:xfrm>
            <a:off x="713225" y="1046300"/>
            <a:ext cx="77175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402" name="Google Shape;402;p56"/>
          <p:cNvCxnSpPr/>
          <p:nvPr/>
        </p:nvCxnSpPr>
        <p:spPr>
          <a:xfrm rot="10800000">
            <a:off x="8803950" y="1082150"/>
            <a:ext cx="0" cy="405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7"/>
          <p:cNvSpPr/>
          <p:nvPr/>
        </p:nvSpPr>
        <p:spPr>
          <a:xfrm rot="10800000">
            <a:off x="0" y="0"/>
            <a:ext cx="71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7" name="Google Shape;407;p57"/>
          <p:cNvCxnSpPr/>
          <p:nvPr/>
        </p:nvCxnSpPr>
        <p:spPr>
          <a:xfrm rot="10800000">
            <a:off x="8801100" y="3886200"/>
            <a:ext cx="0" cy="125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11" name="Google Shape;411;p58"/>
          <p:cNvCxnSpPr/>
          <p:nvPr/>
        </p:nvCxnSpPr>
        <p:spPr>
          <a:xfrm rot="10800000">
            <a:off x="7909675" y="4890525"/>
            <a:ext cx="1237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12" name="Google Shape;412;p58"/>
          <p:cNvGrpSpPr/>
          <p:nvPr/>
        </p:nvGrpSpPr>
        <p:grpSpPr>
          <a:xfrm>
            <a:off x="-3175" y="-6900"/>
            <a:ext cx="9150350" cy="5157300"/>
            <a:chOff x="-3175" y="-6900"/>
            <a:chExt cx="9150350" cy="5157300"/>
          </a:xfrm>
        </p:grpSpPr>
        <p:sp>
          <p:nvSpPr>
            <p:cNvPr id="413" name="Google Shape;413;p58"/>
            <p:cNvSpPr/>
            <p:nvPr/>
          </p:nvSpPr>
          <p:spPr>
            <a:xfrm rot="10800000">
              <a:off x="8430775" y="-6900"/>
              <a:ext cx="7164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4" name="Google Shape;414;p58"/>
            <p:cNvSpPr/>
            <p:nvPr/>
          </p:nvSpPr>
          <p:spPr>
            <a:xfrm rot="10800000">
              <a:off x="-3175" y="-6900"/>
              <a:ext cx="716400" cy="540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9"/>
          <p:cNvSpPr/>
          <p:nvPr/>
        </p:nvSpPr>
        <p:spPr>
          <a:xfrm rot="10800000">
            <a:off x="0" y="0"/>
            <a:ext cx="9144000" cy="53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9" name="Google Shape;419;p59"/>
          <p:cNvCxnSpPr/>
          <p:nvPr/>
        </p:nvCxnSpPr>
        <p:spPr>
          <a:xfrm rot="10800000">
            <a:off x="342900" y="4114800"/>
            <a:ext cx="0" cy="1028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23" name="Google Shape;423;p60"/>
          <p:cNvCxnSpPr/>
          <p:nvPr/>
        </p:nvCxnSpPr>
        <p:spPr>
          <a:xfrm>
            <a:off x="350500" y="-7620"/>
            <a:ext cx="0" cy="1044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24" name="Google Shape;424;p60"/>
          <p:cNvGrpSpPr/>
          <p:nvPr/>
        </p:nvGrpSpPr>
        <p:grpSpPr>
          <a:xfrm>
            <a:off x="0" y="-7500"/>
            <a:ext cx="9147175" cy="5152520"/>
            <a:chOff x="0" y="-7500"/>
            <a:chExt cx="9147175" cy="5152520"/>
          </a:xfrm>
        </p:grpSpPr>
        <p:sp>
          <p:nvSpPr>
            <p:cNvPr id="425" name="Google Shape;425;p60"/>
            <p:cNvSpPr/>
            <p:nvPr/>
          </p:nvSpPr>
          <p:spPr>
            <a:xfrm rot="10800000">
              <a:off x="0" y="4611620"/>
              <a:ext cx="91440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6" name="Google Shape;426;p60"/>
            <p:cNvSpPr/>
            <p:nvPr/>
          </p:nvSpPr>
          <p:spPr>
            <a:xfrm rot="10800000">
              <a:off x="8430775" y="-7500"/>
              <a:ext cx="7164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1"/>
          <p:cNvSpPr/>
          <p:nvPr/>
        </p:nvSpPr>
        <p:spPr>
          <a:xfrm rot="10800000">
            <a:off x="-125" y="0"/>
            <a:ext cx="9147300" cy="160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61"/>
          <p:cNvSpPr txBox="1">
            <a:spLocks noGrp="1"/>
          </p:cNvSpPr>
          <p:nvPr>
            <p:ph type="title"/>
          </p:nvPr>
        </p:nvSpPr>
        <p:spPr>
          <a:xfrm>
            <a:off x="713225" y="1247050"/>
            <a:ext cx="3706500" cy="1821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1"/>
          <p:cNvSpPr txBox="1">
            <a:spLocks noGrp="1"/>
          </p:cNvSpPr>
          <p:nvPr>
            <p:ph type="subTitle" idx="1"/>
          </p:nvPr>
        </p:nvSpPr>
        <p:spPr>
          <a:xfrm>
            <a:off x="713225" y="3169725"/>
            <a:ext cx="37065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1"/>
          <p:cNvSpPr>
            <a:spLocks noGrp="1"/>
          </p:cNvSpPr>
          <p:nvPr>
            <p:ph type="pic" idx="2"/>
          </p:nvPr>
        </p:nvSpPr>
        <p:spPr>
          <a:xfrm>
            <a:off x="4861550" y="1247050"/>
            <a:ext cx="3569100" cy="2738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61"/>
          <p:cNvCxnSpPr/>
          <p:nvPr/>
        </p:nvCxnSpPr>
        <p:spPr>
          <a:xfrm>
            <a:off x="345750" y="0"/>
            <a:ext cx="0" cy="2979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6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2"/>
          <p:cNvSpPr txBox="1">
            <a:spLocks noGrp="1"/>
          </p:cNvSpPr>
          <p:nvPr>
            <p:ph type="title"/>
          </p:nvPr>
        </p:nvSpPr>
        <p:spPr>
          <a:xfrm>
            <a:off x="720000" y="1489775"/>
            <a:ext cx="3597900" cy="12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2"/>
          <p:cNvSpPr txBox="1">
            <a:spLocks noGrp="1"/>
          </p:cNvSpPr>
          <p:nvPr>
            <p:ph type="subTitle" idx="1"/>
          </p:nvPr>
        </p:nvSpPr>
        <p:spPr>
          <a:xfrm>
            <a:off x="720000" y="2711725"/>
            <a:ext cx="35979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8" name="Google Shape;438;p62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439" name="Google Shape;439;p62"/>
            <p:cNvSpPr/>
            <p:nvPr/>
          </p:nvSpPr>
          <p:spPr>
            <a:xfrm rot="10800000">
              <a:off x="6850500" y="0"/>
              <a:ext cx="22935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0" name="Google Shape;440;p62"/>
            <p:cNvSpPr/>
            <p:nvPr/>
          </p:nvSpPr>
          <p:spPr>
            <a:xfrm rot="10800000">
              <a:off x="50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41" name="Google Shape;441;p62"/>
          <p:cNvCxnSpPr/>
          <p:nvPr/>
        </p:nvCxnSpPr>
        <p:spPr>
          <a:xfrm>
            <a:off x="365700" y="0"/>
            <a:ext cx="0" cy="257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6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3"/>
          <p:cNvSpPr txBox="1">
            <a:spLocks noGrp="1"/>
          </p:cNvSpPr>
          <p:nvPr>
            <p:ph type="title"/>
          </p:nvPr>
        </p:nvSpPr>
        <p:spPr>
          <a:xfrm>
            <a:off x="4837200" y="1413611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63"/>
          <p:cNvSpPr txBox="1">
            <a:spLocks noGrp="1"/>
          </p:cNvSpPr>
          <p:nvPr>
            <p:ph type="subTitle" idx="1"/>
          </p:nvPr>
        </p:nvSpPr>
        <p:spPr>
          <a:xfrm>
            <a:off x="4837375" y="2474398"/>
            <a:ext cx="3593400" cy="12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6" name="Google Shape;446;p63"/>
          <p:cNvGrpSpPr/>
          <p:nvPr/>
        </p:nvGrpSpPr>
        <p:grpSpPr>
          <a:xfrm>
            <a:off x="-125" y="0"/>
            <a:ext cx="9148145" cy="5145020"/>
            <a:chOff x="-125" y="0"/>
            <a:chExt cx="9148145" cy="5145020"/>
          </a:xfrm>
        </p:grpSpPr>
        <p:sp>
          <p:nvSpPr>
            <p:cNvPr id="447" name="Google Shape;447;p63"/>
            <p:cNvSpPr/>
            <p:nvPr/>
          </p:nvSpPr>
          <p:spPr>
            <a:xfrm rot="10800000">
              <a:off x="-125" y="0"/>
              <a:ext cx="28500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8" name="Google Shape;448;p63"/>
            <p:cNvSpPr/>
            <p:nvPr/>
          </p:nvSpPr>
          <p:spPr>
            <a:xfrm rot="10800000">
              <a:off x="8431620" y="46116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49" name="Google Shape;449;p63"/>
          <p:cNvCxnSpPr/>
          <p:nvPr/>
        </p:nvCxnSpPr>
        <p:spPr>
          <a:xfrm rot="10800000">
            <a:off x="8782200" y="1996370"/>
            <a:ext cx="0" cy="314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64"/>
          <p:cNvSpPr txBox="1">
            <a:spLocks noGrp="1"/>
          </p:cNvSpPr>
          <p:nvPr>
            <p:ph type="subTitle" idx="1"/>
          </p:nvPr>
        </p:nvSpPr>
        <p:spPr>
          <a:xfrm>
            <a:off x="5194138" y="2729375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64"/>
          <p:cNvSpPr txBox="1">
            <a:spLocks noGrp="1"/>
          </p:cNvSpPr>
          <p:nvPr>
            <p:ph type="subTitle" idx="2"/>
          </p:nvPr>
        </p:nvSpPr>
        <p:spPr>
          <a:xfrm>
            <a:off x="1309838" y="2729375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64"/>
          <p:cNvSpPr txBox="1">
            <a:spLocks noGrp="1"/>
          </p:cNvSpPr>
          <p:nvPr>
            <p:ph type="subTitle" idx="3"/>
          </p:nvPr>
        </p:nvSpPr>
        <p:spPr>
          <a:xfrm>
            <a:off x="1309848" y="22466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6" name="Google Shape;456;p64"/>
          <p:cNvSpPr txBox="1">
            <a:spLocks noGrp="1"/>
          </p:cNvSpPr>
          <p:nvPr>
            <p:ph type="subTitle" idx="4"/>
          </p:nvPr>
        </p:nvSpPr>
        <p:spPr>
          <a:xfrm>
            <a:off x="5194152" y="22466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57" name="Google Shape;457;p64"/>
          <p:cNvGrpSpPr/>
          <p:nvPr/>
        </p:nvGrpSpPr>
        <p:grpSpPr>
          <a:xfrm>
            <a:off x="0" y="0"/>
            <a:ext cx="9147175" cy="5143500"/>
            <a:chOff x="0" y="0"/>
            <a:chExt cx="9147175" cy="5143500"/>
          </a:xfrm>
        </p:grpSpPr>
        <p:sp>
          <p:nvSpPr>
            <p:cNvPr id="458" name="Google Shape;458;p64"/>
            <p:cNvSpPr/>
            <p:nvPr/>
          </p:nvSpPr>
          <p:spPr>
            <a:xfrm rot="10800000">
              <a:off x="0" y="4610100"/>
              <a:ext cx="91440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9" name="Google Shape;459;p64"/>
            <p:cNvSpPr/>
            <p:nvPr/>
          </p:nvSpPr>
          <p:spPr>
            <a:xfrm rot="10800000">
              <a:off x="8430775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60" name="Google Shape;460;p64"/>
          <p:cNvCxnSpPr/>
          <p:nvPr/>
        </p:nvCxnSpPr>
        <p:spPr>
          <a:xfrm rot="10800000">
            <a:off x="377925" y="3080100"/>
            <a:ext cx="0" cy="206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subTitle" idx="1"/>
          </p:nvPr>
        </p:nvSpPr>
        <p:spPr>
          <a:xfrm>
            <a:off x="4638875" y="1957625"/>
            <a:ext cx="37851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5"/>
          <p:cNvSpPr txBox="1">
            <a:spLocks noGrp="1"/>
          </p:cNvSpPr>
          <p:nvPr>
            <p:ph type="subTitle" idx="2"/>
          </p:nvPr>
        </p:nvSpPr>
        <p:spPr>
          <a:xfrm>
            <a:off x="720025" y="1957625"/>
            <a:ext cx="37851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6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67" name="Google Shape;467;p65"/>
            <p:cNvSpPr/>
            <p:nvPr/>
          </p:nvSpPr>
          <p:spPr>
            <a:xfrm rot="10800000">
              <a:off x="0" y="460260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8" name="Google Shape;468;p65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69" name="Google Shape;469;p65"/>
          <p:cNvCxnSpPr/>
          <p:nvPr/>
        </p:nvCxnSpPr>
        <p:spPr>
          <a:xfrm rot="10800000">
            <a:off x="8796300" y="1958450"/>
            <a:ext cx="0" cy="317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6"/>
          <p:cNvSpPr txBox="1">
            <a:spLocks noGrp="1"/>
          </p:cNvSpPr>
          <p:nvPr>
            <p:ph type="subTitle" idx="1"/>
          </p:nvPr>
        </p:nvSpPr>
        <p:spPr>
          <a:xfrm>
            <a:off x="3707550" y="1583660"/>
            <a:ext cx="37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6"/>
          <p:cNvSpPr txBox="1">
            <a:spLocks noGrp="1"/>
          </p:cNvSpPr>
          <p:nvPr>
            <p:ph type="subTitle" idx="2"/>
          </p:nvPr>
        </p:nvSpPr>
        <p:spPr>
          <a:xfrm>
            <a:off x="3707550" y="2768956"/>
            <a:ext cx="37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6"/>
          <p:cNvSpPr txBox="1">
            <a:spLocks noGrp="1"/>
          </p:cNvSpPr>
          <p:nvPr>
            <p:ph type="subTitle" idx="3"/>
          </p:nvPr>
        </p:nvSpPr>
        <p:spPr>
          <a:xfrm>
            <a:off x="3707550" y="3954252"/>
            <a:ext cx="3763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6"/>
          <p:cNvSpPr txBox="1">
            <a:spLocks noGrp="1"/>
          </p:cNvSpPr>
          <p:nvPr>
            <p:ph type="subTitle" idx="4"/>
          </p:nvPr>
        </p:nvSpPr>
        <p:spPr>
          <a:xfrm>
            <a:off x="3707550" y="1255798"/>
            <a:ext cx="376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77" name="Google Shape;477;p66"/>
          <p:cNvSpPr txBox="1">
            <a:spLocks noGrp="1"/>
          </p:cNvSpPr>
          <p:nvPr>
            <p:ph type="subTitle" idx="5"/>
          </p:nvPr>
        </p:nvSpPr>
        <p:spPr>
          <a:xfrm>
            <a:off x="3707550" y="2441096"/>
            <a:ext cx="376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78" name="Google Shape;478;p66"/>
          <p:cNvSpPr txBox="1">
            <a:spLocks noGrp="1"/>
          </p:cNvSpPr>
          <p:nvPr>
            <p:ph type="subTitle" idx="6"/>
          </p:nvPr>
        </p:nvSpPr>
        <p:spPr>
          <a:xfrm>
            <a:off x="3707550" y="3626395"/>
            <a:ext cx="3763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79" name="Google Shape;479;p66"/>
          <p:cNvSpPr/>
          <p:nvPr/>
        </p:nvSpPr>
        <p:spPr>
          <a:xfrm rot="10800000">
            <a:off x="0" y="4602600"/>
            <a:ext cx="9144000" cy="5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80" name="Google Shape;480;p66"/>
          <p:cNvCxnSpPr/>
          <p:nvPr/>
        </p:nvCxnSpPr>
        <p:spPr>
          <a:xfrm rot="10800000">
            <a:off x="8803950" y="3710870"/>
            <a:ext cx="0" cy="1433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7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7"/>
          <p:cNvSpPr txBox="1">
            <a:spLocks noGrp="1"/>
          </p:cNvSpPr>
          <p:nvPr>
            <p:ph type="subTitle" idx="1"/>
          </p:nvPr>
        </p:nvSpPr>
        <p:spPr>
          <a:xfrm>
            <a:off x="1831873" y="2232724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7"/>
          <p:cNvSpPr txBox="1">
            <a:spLocks noGrp="1"/>
          </p:cNvSpPr>
          <p:nvPr>
            <p:ph type="subTitle" idx="2"/>
          </p:nvPr>
        </p:nvSpPr>
        <p:spPr>
          <a:xfrm>
            <a:off x="5130827" y="2232724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67"/>
          <p:cNvSpPr txBox="1">
            <a:spLocks noGrp="1"/>
          </p:cNvSpPr>
          <p:nvPr>
            <p:ph type="subTitle" idx="3"/>
          </p:nvPr>
        </p:nvSpPr>
        <p:spPr>
          <a:xfrm>
            <a:off x="1831873" y="4028000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67"/>
          <p:cNvSpPr txBox="1">
            <a:spLocks noGrp="1"/>
          </p:cNvSpPr>
          <p:nvPr>
            <p:ph type="subTitle" idx="4"/>
          </p:nvPr>
        </p:nvSpPr>
        <p:spPr>
          <a:xfrm>
            <a:off x="5130827" y="4028000"/>
            <a:ext cx="218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7"/>
          <p:cNvSpPr txBox="1">
            <a:spLocks noGrp="1"/>
          </p:cNvSpPr>
          <p:nvPr>
            <p:ph type="subTitle" idx="5"/>
          </p:nvPr>
        </p:nvSpPr>
        <p:spPr>
          <a:xfrm>
            <a:off x="1831873" y="1903725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9" name="Google Shape;489;p67"/>
          <p:cNvSpPr txBox="1">
            <a:spLocks noGrp="1"/>
          </p:cNvSpPr>
          <p:nvPr>
            <p:ph type="subTitle" idx="6"/>
          </p:nvPr>
        </p:nvSpPr>
        <p:spPr>
          <a:xfrm>
            <a:off x="1831873" y="3699101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90" name="Google Shape;490;p67"/>
          <p:cNvSpPr txBox="1">
            <a:spLocks noGrp="1"/>
          </p:cNvSpPr>
          <p:nvPr>
            <p:ph type="subTitle" idx="7"/>
          </p:nvPr>
        </p:nvSpPr>
        <p:spPr>
          <a:xfrm>
            <a:off x="5130823" y="1903725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91" name="Google Shape;491;p67"/>
          <p:cNvSpPr txBox="1">
            <a:spLocks noGrp="1"/>
          </p:cNvSpPr>
          <p:nvPr>
            <p:ph type="subTitle" idx="8"/>
          </p:nvPr>
        </p:nvSpPr>
        <p:spPr>
          <a:xfrm>
            <a:off x="5130823" y="3699101"/>
            <a:ext cx="2181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cxnSp>
        <p:nvCxnSpPr>
          <p:cNvPr id="492" name="Google Shape;492;p67"/>
          <p:cNvCxnSpPr/>
          <p:nvPr/>
        </p:nvCxnSpPr>
        <p:spPr>
          <a:xfrm rot="10800000">
            <a:off x="7787750" y="4898150"/>
            <a:ext cx="1359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93" name="Google Shape;493;p67"/>
          <p:cNvGrpSpPr/>
          <p:nvPr/>
        </p:nvGrpSpPr>
        <p:grpSpPr>
          <a:xfrm>
            <a:off x="50" y="0"/>
            <a:ext cx="9143950" cy="5143500"/>
            <a:chOff x="50" y="0"/>
            <a:chExt cx="9143950" cy="5143500"/>
          </a:xfrm>
        </p:grpSpPr>
        <p:sp>
          <p:nvSpPr>
            <p:cNvPr id="494" name="Google Shape;494;p67"/>
            <p:cNvSpPr/>
            <p:nvPr/>
          </p:nvSpPr>
          <p:spPr>
            <a:xfrm rot="10800000">
              <a:off x="8427600" y="0"/>
              <a:ext cx="716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5" name="Google Shape;495;p67"/>
            <p:cNvSpPr/>
            <p:nvPr/>
          </p:nvSpPr>
          <p:spPr>
            <a:xfrm rot="10800000">
              <a:off x="5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68"/>
          <p:cNvSpPr txBox="1">
            <a:spLocks noGrp="1"/>
          </p:cNvSpPr>
          <p:nvPr>
            <p:ph type="subTitle" idx="1"/>
          </p:nvPr>
        </p:nvSpPr>
        <p:spPr>
          <a:xfrm>
            <a:off x="1108627" y="1980289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68"/>
          <p:cNvSpPr txBox="1">
            <a:spLocks noGrp="1"/>
          </p:cNvSpPr>
          <p:nvPr>
            <p:ph type="subTitle" idx="2"/>
          </p:nvPr>
        </p:nvSpPr>
        <p:spPr>
          <a:xfrm>
            <a:off x="3579000" y="1980289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68"/>
          <p:cNvSpPr txBox="1">
            <a:spLocks noGrp="1"/>
          </p:cNvSpPr>
          <p:nvPr>
            <p:ph type="subTitle" idx="3"/>
          </p:nvPr>
        </p:nvSpPr>
        <p:spPr>
          <a:xfrm>
            <a:off x="1108627" y="3464203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8"/>
          <p:cNvSpPr txBox="1">
            <a:spLocks noGrp="1"/>
          </p:cNvSpPr>
          <p:nvPr>
            <p:ph type="subTitle" idx="4"/>
          </p:nvPr>
        </p:nvSpPr>
        <p:spPr>
          <a:xfrm>
            <a:off x="3579000" y="3464203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8"/>
          <p:cNvSpPr txBox="1">
            <a:spLocks noGrp="1"/>
          </p:cNvSpPr>
          <p:nvPr>
            <p:ph type="subTitle" idx="5"/>
          </p:nvPr>
        </p:nvSpPr>
        <p:spPr>
          <a:xfrm>
            <a:off x="6049373" y="1980289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68"/>
          <p:cNvSpPr txBox="1">
            <a:spLocks noGrp="1"/>
          </p:cNvSpPr>
          <p:nvPr>
            <p:ph type="subTitle" idx="6"/>
          </p:nvPr>
        </p:nvSpPr>
        <p:spPr>
          <a:xfrm>
            <a:off x="6049373" y="3464203"/>
            <a:ext cx="1986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8"/>
          <p:cNvSpPr txBox="1">
            <a:spLocks noGrp="1"/>
          </p:cNvSpPr>
          <p:nvPr>
            <p:ph type="subTitle" idx="7"/>
          </p:nvPr>
        </p:nvSpPr>
        <p:spPr>
          <a:xfrm>
            <a:off x="1109527" y="164770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6" name="Google Shape;506;p68"/>
          <p:cNvSpPr txBox="1">
            <a:spLocks noGrp="1"/>
          </p:cNvSpPr>
          <p:nvPr>
            <p:ph type="subTitle" idx="8"/>
          </p:nvPr>
        </p:nvSpPr>
        <p:spPr>
          <a:xfrm>
            <a:off x="3579900" y="164770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7" name="Google Shape;507;p68"/>
          <p:cNvSpPr txBox="1">
            <a:spLocks noGrp="1"/>
          </p:cNvSpPr>
          <p:nvPr>
            <p:ph type="subTitle" idx="9"/>
          </p:nvPr>
        </p:nvSpPr>
        <p:spPr>
          <a:xfrm>
            <a:off x="6050273" y="164770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8" name="Google Shape;508;p68"/>
          <p:cNvSpPr txBox="1">
            <a:spLocks noGrp="1"/>
          </p:cNvSpPr>
          <p:nvPr>
            <p:ph type="subTitle" idx="13"/>
          </p:nvPr>
        </p:nvSpPr>
        <p:spPr>
          <a:xfrm>
            <a:off x="1109527" y="313159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9" name="Google Shape;509;p68"/>
          <p:cNvSpPr txBox="1">
            <a:spLocks noGrp="1"/>
          </p:cNvSpPr>
          <p:nvPr>
            <p:ph type="subTitle" idx="14"/>
          </p:nvPr>
        </p:nvSpPr>
        <p:spPr>
          <a:xfrm>
            <a:off x="3579900" y="313159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10" name="Google Shape;510;p68"/>
          <p:cNvSpPr txBox="1">
            <a:spLocks noGrp="1"/>
          </p:cNvSpPr>
          <p:nvPr>
            <p:ph type="subTitle" idx="15"/>
          </p:nvPr>
        </p:nvSpPr>
        <p:spPr>
          <a:xfrm>
            <a:off x="6050273" y="3131598"/>
            <a:ext cx="19842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511" name="Google Shape;511;p68"/>
          <p:cNvGrpSpPr/>
          <p:nvPr/>
        </p:nvGrpSpPr>
        <p:grpSpPr>
          <a:xfrm>
            <a:off x="0" y="-7620"/>
            <a:ext cx="9148020" cy="5158740"/>
            <a:chOff x="0" y="-7620"/>
            <a:chExt cx="9148020" cy="5158740"/>
          </a:xfrm>
        </p:grpSpPr>
        <p:sp>
          <p:nvSpPr>
            <p:cNvPr id="512" name="Google Shape;512;p68"/>
            <p:cNvSpPr/>
            <p:nvPr/>
          </p:nvSpPr>
          <p:spPr>
            <a:xfrm rot="10800000">
              <a:off x="8431620" y="-762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3" name="Google Shape;513;p68"/>
            <p:cNvSpPr/>
            <p:nvPr/>
          </p:nvSpPr>
          <p:spPr>
            <a:xfrm rot="10800000">
              <a:off x="0" y="4610220"/>
              <a:ext cx="9144000" cy="54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14" name="Google Shape;514;p68"/>
          <p:cNvCxnSpPr/>
          <p:nvPr/>
        </p:nvCxnSpPr>
        <p:spPr>
          <a:xfrm rot="10800000">
            <a:off x="345750" y="3268850"/>
            <a:ext cx="0" cy="1868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Google Shape;517;p69"/>
          <p:cNvGrpSpPr/>
          <p:nvPr/>
        </p:nvGrpSpPr>
        <p:grpSpPr>
          <a:xfrm>
            <a:off x="-125" y="0"/>
            <a:ext cx="9140525" cy="5143500"/>
            <a:chOff x="-125" y="0"/>
            <a:chExt cx="9140525" cy="5143500"/>
          </a:xfrm>
        </p:grpSpPr>
        <p:sp>
          <p:nvSpPr>
            <p:cNvPr id="518" name="Google Shape;518;p69"/>
            <p:cNvSpPr/>
            <p:nvPr/>
          </p:nvSpPr>
          <p:spPr>
            <a:xfrm rot="10800000">
              <a:off x="-125" y="0"/>
              <a:ext cx="28500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9" name="Google Shape;519;p69"/>
            <p:cNvSpPr/>
            <p:nvPr/>
          </p:nvSpPr>
          <p:spPr>
            <a:xfrm rot="10800000">
              <a:off x="8424000" y="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20" name="Google Shape;520;p69"/>
          <p:cNvSpPr txBox="1">
            <a:spLocks noGrp="1"/>
          </p:cNvSpPr>
          <p:nvPr>
            <p:ph type="title" hasCustomPrompt="1"/>
          </p:nvPr>
        </p:nvSpPr>
        <p:spPr>
          <a:xfrm>
            <a:off x="4556750" y="575626"/>
            <a:ext cx="387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1" name="Google Shape;521;p69"/>
          <p:cNvSpPr txBox="1">
            <a:spLocks noGrp="1"/>
          </p:cNvSpPr>
          <p:nvPr>
            <p:ph type="subTitle" idx="1"/>
          </p:nvPr>
        </p:nvSpPr>
        <p:spPr>
          <a:xfrm>
            <a:off x="4556750" y="1264550"/>
            <a:ext cx="3873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69"/>
          <p:cNvSpPr txBox="1">
            <a:spLocks noGrp="1"/>
          </p:cNvSpPr>
          <p:nvPr>
            <p:ph type="title" idx="2" hasCustomPrompt="1"/>
          </p:nvPr>
        </p:nvSpPr>
        <p:spPr>
          <a:xfrm>
            <a:off x="4556750" y="1927888"/>
            <a:ext cx="387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3" name="Google Shape;523;p69"/>
          <p:cNvSpPr txBox="1">
            <a:spLocks noGrp="1"/>
          </p:cNvSpPr>
          <p:nvPr>
            <p:ph type="subTitle" idx="3"/>
          </p:nvPr>
        </p:nvSpPr>
        <p:spPr>
          <a:xfrm>
            <a:off x="4556750" y="2616812"/>
            <a:ext cx="3873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69"/>
          <p:cNvSpPr txBox="1">
            <a:spLocks noGrp="1"/>
          </p:cNvSpPr>
          <p:nvPr>
            <p:ph type="title" idx="4" hasCustomPrompt="1"/>
          </p:nvPr>
        </p:nvSpPr>
        <p:spPr>
          <a:xfrm>
            <a:off x="4556750" y="3280150"/>
            <a:ext cx="387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69"/>
          <p:cNvSpPr txBox="1">
            <a:spLocks noGrp="1"/>
          </p:cNvSpPr>
          <p:nvPr>
            <p:ph type="subTitle" idx="5"/>
          </p:nvPr>
        </p:nvSpPr>
        <p:spPr>
          <a:xfrm>
            <a:off x="4556750" y="3969074"/>
            <a:ext cx="38739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26" name="Google Shape;526;p69"/>
          <p:cNvCxnSpPr/>
          <p:nvPr/>
        </p:nvCxnSpPr>
        <p:spPr>
          <a:xfrm>
            <a:off x="-33550" y="4604000"/>
            <a:ext cx="3698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7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70"/>
          <p:cNvGrpSpPr/>
          <p:nvPr/>
        </p:nvGrpSpPr>
        <p:grpSpPr>
          <a:xfrm>
            <a:off x="-125" y="0"/>
            <a:ext cx="9147300" cy="5143500"/>
            <a:chOff x="-125" y="0"/>
            <a:chExt cx="9147300" cy="5143500"/>
          </a:xfrm>
        </p:grpSpPr>
        <p:sp>
          <p:nvSpPr>
            <p:cNvPr id="530" name="Google Shape;530;p70"/>
            <p:cNvSpPr/>
            <p:nvPr/>
          </p:nvSpPr>
          <p:spPr>
            <a:xfrm rot="10800000">
              <a:off x="-125" y="0"/>
              <a:ext cx="9147300" cy="160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1" name="Google Shape;531;p70"/>
            <p:cNvSpPr/>
            <p:nvPr/>
          </p:nvSpPr>
          <p:spPr>
            <a:xfrm rot="10800000">
              <a:off x="8430775" y="4610100"/>
              <a:ext cx="7164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32" name="Google Shape;532;p70"/>
          <p:cNvSpPr txBox="1">
            <a:spLocks noGrp="1"/>
          </p:cNvSpPr>
          <p:nvPr>
            <p:ph type="title"/>
          </p:nvPr>
        </p:nvSpPr>
        <p:spPr>
          <a:xfrm>
            <a:off x="713222" y="708900"/>
            <a:ext cx="3333000" cy="1058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70"/>
          <p:cNvSpPr txBox="1">
            <a:spLocks noGrp="1"/>
          </p:cNvSpPr>
          <p:nvPr>
            <p:ph type="subTitle" idx="1"/>
          </p:nvPr>
        </p:nvSpPr>
        <p:spPr>
          <a:xfrm>
            <a:off x="713231" y="1834850"/>
            <a:ext cx="3333000" cy="12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70"/>
          <p:cNvSpPr txBox="1"/>
          <p:nvPr/>
        </p:nvSpPr>
        <p:spPr>
          <a:xfrm>
            <a:off x="713225" y="3829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endParaRPr sz="1200" b="1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35" name="Google Shape;535;p70"/>
          <p:cNvCxnSpPr/>
          <p:nvPr/>
        </p:nvCxnSpPr>
        <p:spPr>
          <a:xfrm>
            <a:off x="8788975" y="0"/>
            <a:ext cx="0" cy="2217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71"/>
          <p:cNvGrpSpPr/>
          <p:nvPr/>
        </p:nvGrpSpPr>
        <p:grpSpPr>
          <a:xfrm>
            <a:off x="-125" y="-7500"/>
            <a:ext cx="9147300" cy="5158620"/>
            <a:chOff x="-125" y="-7500"/>
            <a:chExt cx="9147300" cy="5158620"/>
          </a:xfrm>
        </p:grpSpPr>
        <p:sp>
          <p:nvSpPr>
            <p:cNvPr id="539" name="Google Shape;539;p71"/>
            <p:cNvSpPr/>
            <p:nvPr/>
          </p:nvSpPr>
          <p:spPr>
            <a:xfrm rot="10800000">
              <a:off x="-125" y="-7500"/>
              <a:ext cx="9147300" cy="141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0" name="Google Shape;540;p71"/>
            <p:cNvSpPr/>
            <p:nvPr/>
          </p:nvSpPr>
          <p:spPr>
            <a:xfrm rot="10800000">
              <a:off x="-125" y="4617720"/>
              <a:ext cx="9147300" cy="53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41" name="Google Shape;541;p71"/>
          <p:cNvCxnSpPr/>
          <p:nvPr/>
        </p:nvCxnSpPr>
        <p:spPr>
          <a:xfrm>
            <a:off x="345995" y="-7620"/>
            <a:ext cx="0" cy="3947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7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72"/>
          <p:cNvGrpSpPr/>
          <p:nvPr/>
        </p:nvGrpSpPr>
        <p:grpSpPr>
          <a:xfrm>
            <a:off x="-7795" y="-6900"/>
            <a:ext cx="9159414" cy="5157300"/>
            <a:chOff x="-7795" y="-6900"/>
            <a:chExt cx="9159414" cy="5157300"/>
          </a:xfrm>
        </p:grpSpPr>
        <p:sp>
          <p:nvSpPr>
            <p:cNvPr id="545" name="Google Shape;545;p72"/>
            <p:cNvSpPr/>
            <p:nvPr/>
          </p:nvSpPr>
          <p:spPr>
            <a:xfrm rot="10800000">
              <a:off x="-7795" y="-6900"/>
              <a:ext cx="25605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6" name="Google Shape;546;p72"/>
            <p:cNvSpPr/>
            <p:nvPr/>
          </p:nvSpPr>
          <p:spPr>
            <a:xfrm rot="10800000">
              <a:off x="8430719" y="-6900"/>
              <a:ext cx="720900" cy="51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47" name="Google Shape;547;p72"/>
          <p:cNvCxnSpPr/>
          <p:nvPr/>
        </p:nvCxnSpPr>
        <p:spPr>
          <a:xfrm>
            <a:off x="-33550" y="539500"/>
            <a:ext cx="462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"/>
              <a:buNone/>
              <a:defRPr sz="35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rbanist"/>
              <a:buNone/>
              <a:defRPr sz="35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3"/>
          <p:cNvSpPr txBox="1">
            <a:spLocks noGrp="1"/>
          </p:cNvSpPr>
          <p:nvPr>
            <p:ph type="subTitle" idx="1"/>
          </p:nvPr>
        </p:nvSpPr>
        <p:spPr>
          <a:xfrm>
            <a:off x="4067075" y="4208975"/>
            <a:ext cx="2211600" cy="714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Lyda Pavlovich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University of North Georgia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3"/>
          <p:cNvSpPr txBox="1">
            <a:spLocks noGrp="1"/>
          </p:cNvSpPr>
          <p:nvPr>
            <p:ph type="ctrTitle"/>
          </p:nvPr>
        </p:nvSpPr>
        <p:spPr>
          <a:xfrm>
            <a:off x="2194675" y="926250"/>
            <a:ext cx="6129600" cy="2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Exploring pornography use and hostility against women, among sexual violence offenders </a:t>
            </a:r>
            <a:endParaRPr sz="4000"/>
          </a:p>
        </p:txBody>
      </p:sp>
      <p:sp>
        <p:nvSpPr>
          <p:cNvPr id="554" name="Google Shape;554;p73"/>
          <p:cNvSpPr/>
          <p:nvPr/>
        </p:nvSpPr>
        <p:spPr>
          <a:xfrm>
            <a:off x="6555175" y="3485325"/>
            <a:ext cx="2181300" cy="53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 Study Proposal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4"/>
          <p:cNvSpPr/>
          <p:nvPr/>
        </p:nvSpPr>
        <p:spPr>
          <a:xfrm>
            <a:off x="278575" y="832875"/>
            <a:ext cx="2724900" cy="533400"/>
          </a:xfrm>
          <a:prstGeom prst="rect">
            <a:avLst/>
          </a:prstGeom>
          <a:solidFill>
            <a:srgbClr val="E3D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Attitudes Toward Women Scale 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0" name="Google Shape;560;p74"/>
          <p:cNvSpPr txBox="1"/>
          <p:nvPr/>
        </p:nvSpPr>
        <p:spPr>
          <a:xfrm>
            <a:off x="3172375" y="2748425"/>
            <a:ext cx="1686600" cy="6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Least conservative scores   </a:t>
            </a:r>
            <a:endParaRPr sz="7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1" name="Google Shape;561;p74"/>
          <p:cNvSpPr txBox="1"/>
          <p:nvPr/>
        </p:nvSpPr>
        <p:spPr>
          <a:xfrm>
            <a:off x="6301475" y="1822400"/>
            <a:ext cx="168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2" name="Google Shape;562;p74"/>
          <p:cNvSpPr txBox="1"/>
          <p:nvPr/>
        </p:nvSpPr>
        <p:spPr>
          <a:xfrm>
            <a:off x="3172375" y="1583900"/>
            <a:ext cx="1686600" cy="6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Most conservative scores   </a:t>
            </a:r>
            <a:endParaRPr sz="7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63" name="Google Shape;563;p74"/>
          <p:cNvCxnSpPr/>
          <p:nvPr/>
        </p:nvCxnSpPr>
        <p:spPr>
          <a:xfrm rot="10800000" flipH="1">
            <a:off x="5205575" y="2003050"/>
            <a:ext cx="8178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4" name="Google Shape;564;p74"/>
          <p:cNvSpPr txBox="1"/>
          <p:nvPr/>
        </p:nvSpPr>
        <p:spPr>
          <a:xfrm>
            <a:off x="7363150" y="1806550"/>
            <a:ext cx="1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5" name="Google Shape;565;p74"/>
          <p:cNvSpPr txBox="1"/>
          <p:nvPr/>
        </p:nvSpPr>
        <p:spPr>
          <a:xfrm>
            <a:off x="6164475" y="1806550"/>
            <a:ext cx="1267200" cy="40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Rapists</a:t>
            </a: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6" name="Google Shape;566;p74"/>
          <p:cNvSpPr txBox="1"/>
          <p:nvPr/>
        </p:nvSpPr>
        <p:spPr>
          <a:xfrm>
            <a:off x="6061725" y="2743775"/>
            <a:ext cx="1472700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Noncriminal men</a:t>
            </a: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67" name="Google Shape;567;p74"/>
          <p:cNvCxnSpPr/>
          <p:nvPr/>
        </p:nvCxnSpPr>
        <p:spPr>
          <a:xfrm rot="10800000" flipH="1">
            <a:off x="5025775" y="3153750"/>
            <a:ext cx="8178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8" name="Google Shape;568;p74"/>
          <p:cNvSpPr txBox="1"/>
          <p:nvPr/>
        </p:nvSpPr>
        <p:spPr>
          <a:xfrm>
            <a:off x="4858975" y="700675"/>
            <a:ext cx="1267200" cy="400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Results  </a:t>
            </a: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69" name="Google Shape;569;p74"/>
          <p:cNvCxnSpPr>
            <a:stCxn id="559" idx="0"/>
            <a:endCxn id="568" idx="1"/>
          </p:cNvCxnSpPr>
          <p:nvPr/>
        </p:nvCxnSpPr>
        <p:spPr>
          <a:xfrm rot="-5400000" flipH="1">
            <a:off x="3216175" y="-742275"/>
            <a:ext cx="67800" cy="3218100"/>
          </a:xfrm>
          <a:prstGeom prst="curvedConnector4">
            <a:avLst>
              <a:gd name="adj1" fmla="val -351217"/>
              <a:gd name="adj2" fmla="val 71166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0" name="Google Shape;570;p74"/>
          <p:cNvSpPr txBox="1"/>
          <p:nvPr/>
        </p:nvSpPr>
        <p:spPr>
          <a:xfrm>
            <a:off x="3304800" y="-51400"/>
            <a:ext cx="25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Previous research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5"/>
          <p:cNvSpPr/>
          <p:nvPr/>
        </p:nvSpPr>
        <p:spPr>
          <a:xfrm>
            <a:off x="901025" y="610025"/>
            <a:ext cx="2332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Rapists:</a:t>
            </a:r>
            <a:endParaRPr sz="15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6" name="Google Shape;576;p75"/>
          <p:cNvSpPr txBox="1"/>
          <p:nvPr/>
        </p:nvSpPr>
        <p:spPr>
          <a:xfrm>
            <a:off x="1219850" y="1498600"/>
            <a:ext cx="1815000" cy="744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Low empathy for victims 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7" name="Google Shape;577;p75"/>
          <p:cNvSpPr txBox="1"/>
          <p:nvPr/>
        </p:nvSpPr>
        <p:spPr>
          <a:xfrm>
            <a:off x="1219850" y="3106000"/>
            <a:ext cx="1815000" cy="832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High hostility towards women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8" name="Google Shape;578;p75"/>
          <p:cNvSpPr txBox="1"/>
          <p:nvPr/>
        </p:nvSpPr>
        <p:spPr>
          <a:xfrm>
            <a:off x="1930475" y="2474638"/>
            <a:ext cx="27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&amp;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9" name="Google Shape;579;p75"/>
          <p:cNvSpPr txBox="1"/>
          <p:nvPr/>
        </p:nvSpPr>
        <p:spPr>
          <a:xfrm>
            <a:off x="5197000" y="659525"/>
            <a:ext cx="2423100" cy="400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Hostility toward women</a:t>
            </a: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0" name="Google Shape;580;p75"/>
          <p:cNvCxnSpPr>
            <a:stCxn id="579" idx="2"/>
          </p:cNvCxnSpPr>
          <p:nvPr/>
        </p:nvCxnSpPr>
        <p:spPr>
          <a:xfrm>
            <a:off x="6408550" y="1059725"/>
            <a:ext cx="4200" cy="63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1" name="Google Shape;581;p75"/>
          <p:cNvSpPr txBox="1"/>
          <p:nvPr/>
        </p:nvSpPr>
        <p:spPr>
          <a:xfrm>
            <a:off x="5522350" y="1936350"/>
            <a:ext cx="1883700" cy="635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Predictor of sexual assault.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2" name="Google Shape;582;p75"/>
          <p:cNvSpPr txBox="1"/>
          <p:nvPr/>
        </p:nvSpPr>
        <p:spPr>
          <a:xfrm>
            <a:off x="3304800" y="-51400"/>
            <a:ext cx="25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Previous research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6"/>
          <p:cNvSpPr txBox="1"/>
          <p:nvPr/>
        </p:nvSpPr>
        <p:spPr>
          <a:xfrm>
            <a:off x="1575400" y="1661125"/>
            <a:ext cx="2320200" cy="4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Possible risk factor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8" name="Google Shape;588;p76"/>
          <p:cNvSpPr txBox="1"/>
          <p:nvPr/>
        </p:nvSpPr>
        <p:spPr>
          <a:xfrm>
            <a:off x="3450400" y="702050"/>
            <a:ext cx="20805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Sexual violence</a:t>
            </a:r>
            <a:endParaRPr sz="1500" b="1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9" name="Google Shape;589;p76"/>
          <p:cNvSpPr txBox="1"/>
          <p:nvPr/>
        </p:nvSpPr>
        <p:spPr>
          <a:xfrm>
            <a:off x="1917850" y="2811475"/>
            <a:ext cx="1635300" cy="51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Pornography use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0" name="Google Shape;590;p76"/>
          <p:cNvSpPr txBox="1"/>
          <p:nvPr/>
        </p:nvSpPr>
        <p:spPr>
          <a:xfrm>
            <a:off x="4771500" y="1661125"/>
            <a:ext cx="2463300" cy="40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Established risk factor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4944900" y="2849875"/>
            <a:ext cx="2116500" cy="436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Hostility Toward Women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92" name="Google Shape;592;p76"/>
          <p:cNvCxnSpPr>
            <a:stCxn id="587" idx="2"/>
            <a:endCxn id="589" idx="0"/>
          </p:cNvCxnSpPr>
          <p:nvPr/>
        </p:nvCxnSpPr>
        <p:spPr>
          <a:xfrm>
            <a:off x="2735500" y="2097925"/>
            <a:ext cx="0" cy="71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3" name="Google Shape;593;p76"/>
          <p:cNvCxnSpPr>
            <a:stCxn id="590" idx="2"/>
            <a:endCxn id="591" idx="0"/>
          </p:cNvCxnSpPr>
          <p:nvPr/>
        </p:nvCxnSpPr>
        <p:spPr>
          <a:xfrm>
            <a:off x="6003150" y="2063425"/>
            <a:ext cx="0" cy="78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4" name="Google Shape;594;p76"/>
          <p:cNvCxnSpPr>
            <a:stCxn id="588" idx="1"/>
            <a:endCxn id="587" idx="0"/>
          </p:cNvCxnSpPr>
          <p:nvPr/>
        </p:nvCxnSpPr>
        <p:spPr>
          <a:xfrm flipH="1">
            <a:off x="2735500" y="920450"/>
            <a:ext cx="714900" cy="740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76"/>
          <p:cNvCxnSpPr>
            <a:stCxn id="588" idx="3"/>
            <a:endCxn id="590" idx="0"/>
          </p:cNvCxnSpPr>
          <p:nvPr/>
        </p:nvCxnSpPr>
        <p:spPr>
          <a:xfrm>
            <a:off x="5530900" y="920450"/>
            <a:ext cx="472200" cy="740700"/>
          </a:xfrm>
          <a:prstGeom prst="bent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6" name="Google Shape;596;p76"/>
          <p:cNvSpPr txBox="1"/>
          <p:nvPr/>
        </p:nvSpPr>
        <p:spPr>
          <a:xfrm>
            <a:off x="3775700" y="-51400"/>
            <a:ext cx="253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Previous research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7"/>
          <p:cNvSpPr txBox="1">
            <a:spLocks noGrp="1"/>
          </p:cNvSpPr>
          <p:nvPr>
            <p:ph type="title"/>
          </p:nvPr>
        </p:nvSpPr>
        <p:spPr>
          <a:xfrm>
            <a:off x="1710125" y="1889750"/>
            <a:ext cx="6720600" cy="13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Proposal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8"/>
          <p:cNvSpPr txBox="1">
            <a:spLocks noGrp="1"/>
          </p:cNvSpPr>
          <p:nvPr>
            <p:ph type="title"/>
          </p:nvPr>
        </p:nvSpPr>
        <p:spPr>
          <a:xfrm>
            <a:off x="405250" y="463400"/>
            <a:ext cx="52563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Hypotheses:</a:t>
            </a:r>
            <a:endParaRPr/>
          </a:p>
        </p:txBody>
      </p:sp>
      <p:sp>
        <p:nvSpPr>
          <p:cNvPr id="607" name="Google Shape;607;p78"/>
          <p:cNvSpPr txBox="1">
            <a:spLocks noGrp="1"/>
          </p:cNvSpPr>
          <p:nvPr>
            <p:ph type="subTitle" idx="1"/>
          </p:nvPr>
        </p:nvSpPr>
        <p:spPr>
          <a:xfrm>
            <a:off x="3952275" y="1556900"/>
            <a:ext cx="5145300" cy="615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Violent-sexual offenders will score higher on the Hostility Toward Women Scale than violent-nonsexual offenders.</a:t>
            </a:r>
            <a:endParaRPr/>
          </a:p>
        </p:txBody>
      </p:sp>
      <p:sp>
        <p:nvSpPr>
          <p:cNvPr id="608" name="Google Shape;608;p78"/>
          <p:cNvSpPr txBox="1"/>
          <p:nvPr/>
        </p:nvSpPr>
        <p:spPr>
          <a:xfrm>
            <a:off x="2911650" y="1548050"/>
            <a:ext cx="654600" cy="633300"/>
          </a:xfrm>
          <a:prstGeom prst="rect">
            <a:avLst/>
          </a:prstGeom>
          <a:solidFill>
            <a:srgbClr val="E3D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Urbanist"/>
                <a:ea typeface="Urbanist"/>
                <a:cs typeface="Urbanist"/>
                <a:sym typeface="Urbanist"/>
              </a:rPr>
              <a:t>H1:</a:t>
            </a:r>
            <a:endParaRPr sz="2400" b="1">
              <a:solidFill>
                <a:srgbClr val="434343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9" name="Google Shape;609;p78"/>
          <p:cNvSpPr txBox="1"/>
          <p:nvPr/>
        </p:nvSpPr>
        <p:spPr>
          <a:xfrm>
            <a:off x="2911650" y="2640900"/>
            <a:ext cx="654600" cy="633300"/>
          </a:xfrm>
          <a:prstGeom prst="rect">
            <a:avLst/>
          </a:prstGeom>
          <a:solidFill>
            <a:srgbClr val="E3D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Urbanist"/>
                <a:ea typeface="Urbanist"/>
                <a:cs typeface="Urbanist"/>
                <a:sym typeface="Urbanist"/>
              </a:rPr>
              <a:t>H2:</a:t>
            </a:r>
            <a:endParaRPr sz="2400" b="1">
              <a:solidFill>
                <a:srgbClr val="434343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10" name="Google Shape;610;p78"/>
          <p:cNvSpPr txBox="1">
            <a:spLocks noGrp="1"/>
          </p:cNvSpPr>
          <p:nvPr>
            <p:ph type="subTitle" idx="1"/>
          </p:nvPr>
        </p:nvSpPr>
        <p:spPr>
          <a:xfrm>
            <a:off x="3952275" y="2649750"/>
            <a:ext cx="5145300" cy="615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Violent-sexual offenders will be more likely to exhibit Problematic Pornography use than violent-nonsexual offenders.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9"/>
          <p:cNvSpPr/>
          <p:nvPr/>
        </p:nvSpPr>
        <p:spPr>
          <a:xfrm>
            <a:off x="768400" y="961325"/>
            <a:ext cx="2797500" cy="533400"/>
          </a:xfrm>
          <a:prstGeom prst="rect">
            <a:avLst/>
          </a:prstGeom>
          <a:solidFill>
            <a:srgbClr val="E3D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Independent variable: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16" name="Google Shape;616;p79"/>
          <p:cNvSpPr/>
          <p:nvPr/>
        </p:nvSpPr>
        <p:spPr>
          <a:xfrm>
            <a:off x="768400" y="2485725"/>
            <a:ext cx="2686200" cy="533400"/>
          </a:xfrm>
          <a:prstGeom prst="rect">
            <a:avLst/>
          </a:prstGeom>
          <a:solidFill>
            <a:srgbClr val="E3D1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Urbanist"/>
                <a:ea typeface="Urbanist"/>
                <a:cs typeface="Urbanist"/>
                <a:sym typeface="Urbanist"/>
              </a:rPr>
              <a:t>Dependant variables:</a:t>
            </a:r>
            <a:endParaRPr sz="1800"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17" name="Google Shape;617;p79"/>
          <p:cNvSpPr txBox="1"/>
          <p:nvPr/>
        </p:nvSpPr>
        <p:spPr>
          <a:xfrm>
            <a:off x="1639525" y="1601875"/>
            <a:ext cx="2414400" cy="37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Offender type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18" name="Google Shape;618;p79"/>
          <p:cNvSpPr txBox="1"/>
          <p:nvPr/>
        </p:nvSpPr>
        <p:spPr>
          <a:xfrm>
            <a:off x="1639525" y="3121850"/>
            <a:ext cx="2594100" cy="41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Individual scores on two scales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19" name="Google Shape;619;p79"/>
          <p:cNvSpPr/>
          <p:nvPr/>
        </p:nvSpPr>
        <p:spPr>
          <a:xfrm>
            <a:off x="4888775" y="534675"/>
            <a:ext cx="26541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Subject groups: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0" name="Google Shape;620;p79"/>
          <p:cNvSpPr/>
          <p:nvPr/>
        </p:nvSpPr>
        <p:spPr>
          <a:xfrm>
            <a:off x="5779225" y="1411025"/>
            <a:ext cx="32397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Violent-Sexual offenders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1" name="Google Shape;621;p79"/>
          <p:cNvSpPr/>
          <p:nvPr/>
        </p:nvSpPr>
        <p:spPr>
          <a:xfrm>
            <a:off x="5784500" y="2222675"/>
            <a:ext cx="32397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Violent-Nonsexual offenders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2" name="Google Shape;622;p79"/>
          <p:cNvSpPr/>
          <p:nvPr/>
        </p:nvSpPr>
        <p:spPr>
          <a:xfrm>
            <a:off x="6440300" y="3121850"/>
            <a:ext cx="1928100" cy="37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Demographic data: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3" name="Google Shape;623;p79"/>
          <p:cNvSpPr txBox="1"/>
          <p:nvPr/>
        </p:nvSpPr>
        <p:spPr>
          <a:xfrm>
            <a:off x="6552500" y="3655250"/>
            <a:ext cx="1703700" cy="1396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Age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Education Level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Relationship status                 Ethnicity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Time served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Age of first exposure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"/>
          <p:cNvSpPr/>
          <p:nvPr/>
        </p:nvSpPr>
        <p:spPr>
          <a:xfrm>
            <a:off x="171250" y="1176825"/>
            <a:ext cx="3330600" cy="53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The Hostility Toward Women Scale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9" name="Google Shape;629;p80"/>
          <p:cNvSpPr/>
          <p:nvPr/>
        </p:nvSpPr>
        <p:spPr>
          <a:xfrm>
            <a:off x="4263775" y="1155375"/>
            <a:ext cx="4666200" cy="57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The Problematic Pornography Consumption Scale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30" name="Google Shape;630;p80"/>
          <p:cNvSpPr txBox="1"/>
          <p:nvPr/>
        </p:nvSpPr>
        <p:spPr>
          <a:xfrm>
            <a:off x="333900" y="2024825"/>
            <a:ext cx="2825400" cy="158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Measures anger and resentment toward women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30 items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True–false response format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31" name="Google Shape;631;p80"/>
          <p:cNvSpPr txBox="1"/>
          <p:nvPr/>
        </p:nvSpPr>
        <p:spPr>
          <a:xfrm>
            <a:off x="4452125" y="2024825"/>
            <a:ext cx="4477800" cy="1457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Distinguishes between individuals with problematic and individuals with non-problematic pornography use.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18 items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Char char="●"/>
            </a:pPr>
            <a:r>
              <a:rPr lang="en"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Responses recorded on 7-point scale</a:t>
            </a: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1"/>
          <p:cNvSpPr txBox="1">
            <a:spLocks noGrp="1"/>
          </p:cNvSpPr>
          <p:nvPr>
            <p:ph type="title"/>
          </p:nvPr>
        </p:nvSpPr>
        <p:spPr>
          <a:xfrm>
            <a:off x="3976600" y="1465250"/>
            <a:ext cx="3919800" cy="12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vanced Topics in Probability Theory - Doctor of Philosophy (Ph.D.) in Mathematics by Slidesgo">
  <a:themeElements>
    <a:clrScheme name="Simple Light">
      <a:dk1>
        <a:srgbClr val="434343"/>
      </a:dk1>
      <a:lt1>
        <a:srgbClr val="F1EDE2"/>
      </a:lt1>
      <a:dk2>
        <a:srgbClr val="AEA791"/>
      </a:dk2>
      <a:lt2>
        <a:srgbClr val="E3D1A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vanced Topics in Probability Theory - Doctor of Philosophy (Ph.D.) in Mathematics by Slidesgo">
  <a:themeElements>
    <a:clrScheme name="Simple Light">
      <a:dk1>
        <a:srgbClr val="434343"/>
      </a:dk1>
      <a:lt1>
        <a:srgbClr val="F1EDE2"/>
      </a:lt1>
      <a:dk2>
        <a:srgbClr val="AEA791"/>
      </a:dk2>
      <a:lt2>
        <a:srgbClr val="E3D1A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Urbanist</vt:lpstr>
      <vt:lpstr>Lato Light</vt:lpstr>
      <vt:lpstr>Arial</vt:lpstr>
      <vt:lpstr>Lato</vt:lpstr>
      <vt:lpstr>DM Sans</vt:lpstr>
      <vt:lpstr>Nunito Light</vt:lpstr>
      <vt:lpstr>Simple Light</vt:lpstr>
      <vt:lpstr>Advanced Topics in Probability Theory - Doctor of Philosophy (Ph.D.) in Mathematics by Slidesgo</vt:lpstr>
      <vt:lpstr>Advanced Topics in Probability Theory - Doctor of Philosophy (Ph.D.) in Mathematics by Slidesgo</vt:lpstr>
      <vt:lpstr>Exploring pornography use and hostility against women, among sexual violence offenders </vt:lpstr>
      <vt:lpstr>PowerPoint Presentation</vt:lpstr>
      <vt:lpstr>PowerPoint Presentation</vt:lpstr>
      <vt:lpstr>PowerPoint Presentation</vt:lpstr>
      <vt:lpstr>Study Proposal</vt:lpstr>
      <vt:lpstr>Research Hypotheses: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John(Stu) Batchelder</dc:creator>
  <cp:lastModifiedBy>John(Stu) Batchelder</cp:lastModifiedBy>
  <cp:revision>1</cp:revision>
  <dcterms:modified xsi:type="dcterms:W3CDTF">2024-10-05T19:40:59Z</dcterms:modified>
</cp:coreProperties>
</file>