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60" r:id="rId7"/>
    <p:sldId id="265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Cosby (IECOSB2290)" userId="dd8f8426-87c3-46fe-af8d-ad8ccce83de1" providerId="ADAL" clId="{F7FE824A-50D0-1447-96F0-12A923FB938C}"/>
    <pc:docChg chg="undo custSel addSld delSld modSld sldOrd">
      <pc:chgData name="Isabelle Cosby (IECOSB2290)" userId="dd8f8426-87c3-46fe-af8d-ad8ccce83de1" providerId="ADAL" clId="{F7FE824A-50D0-1447-96F0-12A923FB938C}" dt="2023-10-06T15:36:02.108" v="6830" actId="27636"/>
      <pc:docMkLst>
        <pc:docMk/>
      </pc:docMkLst>
      <pc:sldChg chg="modSp">
        <pc:chgData name="Isabelle Cosby (IECOSB2290)" userId="dd8f8426-87c3-46fe-af8d-ad8ccce83de1" providerId="ADAL" clId="{F7FE824A-50D0-1447-96F0-12A923FB938C}" dt="2023-10-06T15:01:44.493" v="6550" actId="20577"/>
        <pc:sldMkLst>
          <pc:docMk/>
          <pc:sldMk cId="1751523441" sldId="256"/>
        </pc:sldMkLst>
        <pc:spChg chg="mod">
          <ac:chgData name="Isabelle Cosby (IECOSB2290)" userId="dd8f8426-87c3-46fe-af8d-ad8ccce83de1" providerId="ADAL" clId="{F7FE824A-50D0-1447-96F0-12A923FB938C}" dt="2023-10-06T15:01:44.493" v="6550" actId="20577"/>
          <ac:spMkLst>
            <pc:docMk/>
            <pc:sldMk cId="1751523441" sldId="256"/>
            <ac:spMk id="2" creationId="{BECEF98C-310E-0F4D-47E6-191C9B088CFE}"/>
          </ac:spMkLst>
        </pc:spChg>
        <pc:spChg chg="mod">
          <ac:chgData name="Isabelle Cosby (IECOSB2290)" userId="dd8f8426-87c3-46fe-af8d-ad8ccce83de1" providerId="ADAL" clId="{F7FE824A-50D0-1447-96F0-12A923FB938C}" dt="2023-10-05T00:35:15.922" v="1" actId="2711"/>
          <ac:spMkLst>
            <pc:docMk/>
            <pc:sldMk cId="1751523441" sldId="256"/>
            <ac:spMk id="3" creationId="{19FA62EC-52CD-6216-DD5A-DAEBEE3B6B19}"/>
          </ac:spMkLst>
        </pc:spChg>
      </pc:sldChg>
      <pc:sldChg chg="modSp">
        <pc:chgData name="Isabelle Cosby (IECOSB2290)" userId="dd8f8426-87c3-46fe-af8d-ad8ccce83de1" providerId="ADAL" clId="{F7FE824A-50D0-1447-96F0-12A923FB938C}" dt="2023-10-06T03:42:18.705" v="3145" actId="20577"/>
        <pc:sldMkLst>
          <pc:docMk/>
          <pc:sldMk cId="2598518278" sldId="257"/>
        </pc:sldMkLst>
        <pc:spChg chg="mod">
          <ac:chgData name="Isabelle Cosby (IECOSB2290)" userId="dd8f8426-87c3-46fe-af8d-ad8ccce83de1" providerId="ADAL" clId="{F7FE824A-50D0-1447-96F0-12A923FB938C}" dt="2023-10-06T03:42:18.705" v="3145" actId="20577"/>
          <ac:spMkLst>
            <pc:docMk/>
            <pc:sldMk cId="2598518278" sldId="257"/>
            <ac:spMk id="3" creationId="{C43E5642-1806-8B8D-2D32-C99BDDA469BD}"/>
          </ac:spMkLst>
        </pc:spChg>
      </pc:sldChg>
      <pc:sldChg chg="modSp add del ord">
        <pc:chgData name="Isabelle Cosby (IECOSB2290)" userId="dd8f8426-87c3-46fe-af8d-ad8ccce83de1" providerId="ADAL" clId="{F7FE824A-50D0-1447-96F0-12A923FB938C}" dt="2023-10-06T05:06:52.014" v="4814" actId="2696"/>
        <pc:sldMkLst>
          <pc:docMk/>
          <pc:sldMk cId="1418870" sldId="258"/>
        </pc:sldMkLst>
        <pc:spChg chg="mod">
          <ac:chgData name="Isabelle Cosby (IECOSB2290)" userId="dd8f8426-87c3-46fe-af8d-ad8ccce83de1" providerId="ADAL" clId="{F7FE824A-50D0-1447-96F0-12A923FB938C}" dt="2023-10-05T19:10:32.707" v="3094" actId="20577"/>
          <ac:spMkLst>
            <pc:docMk/>
            <pc:sldMk cId="1418870" sldId="258"/>
            <ac:spMk id="2" creationId="{CB4D54CF-B6B9-CEC0-1FB7-E6759344BBC9}"/>
          </ac:spMkLst>
        </pc:spChg>
        <pc:spChg chg="mod">
          <ac:chgData name="Isabelle Cosby (IECOSB2290)" userId="dd8f8426-87c3-46fe-af8d-ad8ccce83de1" providerId="ADAL" clId="{F7FE824A-50D0-1447-96F0-12A923FB938C}" dt="2023-10-05T19:12:07.863" v="3107" actId="20577"/>
          <ac:spMkLst>
            <pc:docMk/>
            <pc:sldMk cId="1418870" sldId="258"/>
            <ac:spMk id="3" creationId="{92F733F1-FB7B-C903-1214-64DEDBD288BC}"/>
          </ac:spMkLst>
        </pc:spChg>
      </pc:sldChg>
      <pc:sldChg chg="modSp ord">
        <pc:chgData name="Isabelle Cosby (IECOSB2290)" userId="dd8f8426-87c3-46fe-af8d-ad8ccce83de1" providerId="ADAL" clId="{F7FE824A-50D0-1447-96F0-12A923FB938C}" dt="2023-10-06T15:16:12.962" v="6633" actId="2711"/>
        <pc:sldMkLst>
          <pc:docMk/>
          <pc:sldMk cId="1580078470" sldId="259"/>
        </pc:sldMkLst>
        <pc:spChg chg="mod">
          <ac:chgData name="Isabelle Cosby (IECOSB2290)" userId="dd8f8426-87c3-46fe-af8d-ad8ccce83de1" providerId="ADAL" clId="{F7FE824A-50D0-1447-96F0-12A923FB938C}" dt="2023-10-06T15:16:12.962" v="6633" actId="2711"/>
          <ac:spMkLst>
            <pc:docMk/>
            <pc:sldMk cId="1580078470" sldId="259"/>
            <ac:spMk id="2" creationId="{C3564701-1B6A-A51D-6656-499A1CD4237E}"/>
          </ac:spMkLst>
        </pc:spChg>
        <pc:spChg chg="mod">
          <ac:chgData name="Isabelle Cosby (IECOSB2290)" userId="dd8f8426-87c3-46fe-af8d-ad8ccce83de1" providerId="ADAL" clId="{F7FE824A-50D0-1447-96F0-12A923FB938C}" dt="2023-10-06T15:16:07.438" v="6632" actId="2711"/>
          <ac:spMkLst>
            <pc:docMk/>
            <pc:sldMk cId="1580078470" sldId="259"/>
            <ac:spMk id="3" creationId="{012230D8-D3AC-9BFD-96AE-08CE95AD3ADF}"/>
          </ac:spMkLst>
        </pc:spChg>
      </pc:sldChg>
      <pc:sldChg chg="addSp delSp modSp add del mod ord setBg">
        <pc:chgData name="Isabelle Cosby (IECOSB2290)" userId="dd8f8426-87c3-46fe-af8d-ad8ccce83de1" providerId="ADAL" clId="{F7FE824A-50D0-1447-96F0-12A923FB938C}" dt="2023-10-06T15:19:18.581" v="6672" actId="20577"/>
        <pc:sldMkLst>
          <pc:docMk/>
          <pc:sldMk cId="3082234920" sldId="260"/>
        </pc:sldMkLst>
        <pc:spChg chg="mod">
          <ac:chgData name="Isabelle Cosby (IECOSB2290)" userId="dd8f8426-87c3-46fe-af8d-ad8ccce83de1" providerId="ADAL" clId="{F7FE824A-50D0-1447-96F0-12A923FB938C}" dt="2023-10-06T15:17:26.182" v="6644" actId="2711"/>
          <ac:spMkLst>
            <pc:docMk/>
            <pc:sldMk cId="3082234920" sldId="260"/>
            <ac:spMk id="2" creationId="{BDC251DF-94A1-5562-03FD-EF2FA5DD7CD2}"/>
          </ac:spMkLst>
        </pc:spChg>
        <pc:spChg chg="mod ord">
          <ac:chgData name="Isabelle Cosby (IECOSB2290)" userId="dd8f8426-87c3-46fe-af8d-ad8ccce83de1" providerId="ADAL" clId="{F7FE824A-50D0-1447-96F0-12A923FB938C}" dt="2023-10-06T15:19:18.581" v="6672" actId="20577"/>
          <ac:spMkLst>
            <pc:docMk/>
            <pc:sldMk cId="3082234920" sldId="260"/>
            <ac:spMk id="3" creationId="{844402C0-EF31-9031-643F-403E7C182E8E}"/>
          </ac:spMkLst>
        </pc:spChg>
        <pc:spChg chg="add del">
          <ac:chgData name="Isabelle Cosby (IECOSB2290)" userId="dd8f8426-87c3-46fe-af8d-ad8ccce83de1" providerId="ADAL" clId="{F7FE824A-50D0-1447-96F0-12A923FB938C}" dt="2023-10-06T04:42:57.998" v="4322" actId="26606"/>
          <ac:spMkLst>
            <pc:docMk/>
            <pc:sldMk cId="3082234920" sldId="260"/>
            <ac:spMk id="11" creationId="{0C2F8F76-4F55-4ED5-AC3D-1714C449C867}"/>
          </ac:spMkLst>
        </pc:spChg>
        <pc:spChg chg="add del">
          <ac:chgData name="Isabelle Cosby (IECOSB2290)" userId="dd8f8426-87c3-46fe-af8d-ad8ccce83de1" providerId="ADAL" clId="{F7FE824A-50D0-1447-96F0-12A923FB938C}" dt="2023-10-06T04:42:57.998" v="4322" actId="26606"/>
          <ac:spMkLst>
            <pc:docMk/>
            <pc:sldMk cId="3082234920" sldId="260"/>
            <ac:spMk id="13" creationId="{57F6BDD4-E066-4008-8011-6CC31AEB4556}"/>
          </ac:spMkLst>
        </pc:spChg>
        <pc:spChg chg="add del">
          <ac:chgData name="Isabelle Cosby (IECOSB2290)" userId="dd8f8426-87c3-46fe-af8d-ad8ccce83de1" providerId="ADAL" clId="{F7FE824A-50D0-1447-96F0-12A923FB938C}" dt="2023-10-06T04:42:57.998" v="4322" actId="26606"/>
          <ac:spMkLst>
            <pc:docMk/>
            <pc:sldMk cId="3082234920" sldId="260"/>
            <ac:spMk id="15" creationId="{2711A8FB-68FC-45FC-B01E-38F809E2D439}"/>
          </ac:spMkLst>
        </pc:spChg>
        <pc:spChg chg="add del">
          <ac:chgData name="Isabelle Cosby (IECOSB2290)" userId="dd8f8426-87c3-46fe-af8d-ad8ccce83de1" providerId="ADAL" clId="{F7FE824A-50D0-1447-96F0-12A923FB938C}" dt="2023-10-06T04:42:57.998" v="4322" actId="26606"/>
          <ac:spMkLst>
            <pc:docMk/>
            <pc:sldMk cId="3082234920" sldId="260"/>
            <ac:spMk id="17" creationId="{281E2DF8-F6D8-4E5C-B76E-E082FD8C1FBD}"/>
          </ac:spMkLst>
        </pc:spChg>
        <pc:spChg chg="add del">
          <ac:chgData name="Isabelle Cosby (IECOSB2290)" userId="dd8f8426-87c3-46fe-af8d-ad8ccce83de1" providerId="ADAL" clId="{F7FE824A-50D0-1447-96F0-12A923FB938C}" dt="2023-10-06T04:43:05.140" v="4324" actId="26606"/>
          <ac:spMkLst>
            <pc:docMk/>
            <pc:sldMk cId="3082234920" sldId="260"/>
            <ac:spMk id="19" creationId="{45D37F4E-DDB4-456B-97E0-9937730A039F}"/>
          </ac:spMkLst>
        </pc:spChg>
        <pc:spChg chg="add del">
          <ac:chgData name="Isabelle Cosby (IECOSB2290)" userId="dd8f8426-87c3-46fe-af8d-ad8ccce83de1" providerId="ADAL" clId="{F7FE824A-50D0-1447-96F0-12A923FB938C}" dt="2023-10-06T04:43:05.140" v="4324" actId="26606"/>
          <ac:spMkLst>
            <pc:docMk/>
            <pc:sldMk cId="3082234920" sldId="260"/>
            <ac:spMk id="20" creationId="{B2DD41CD-8F47-4F56-AD12-4E2FF7696987}"/>
          </ac:spMkLst>
        </pc:spChg>
        <pc:spChg chg="add del">
          <ac:chgData name="Isabelle Cosby (IECOSB2290)" userId="dd8f8426-87c3-46fe-af8d-ad8ccce83de1" providerId="ADAL" clId="{F7FE824A-50D0-1447-96F0-12A923FB938C}" dt="2023-10-06T04:43:08.300" v="4326" actId="26606"/>
          <ac:spMkLst>
            <pc:docMk/>
            <pc:sldMk cId="3082234920" sldId="260"/>
            <ac:spMk id="22" creationId="{E45CA849-654C-4173-AD99-B3A2528275F5}"/>
          </ac:spMkLst>
        </pc:spChg>
        <pc:spChg chg="add del">
          <ac:chgData name="Isabelle Cosby (IECOSB2290)" userId="dd8f8426-87c3-46fe-af8d-ad8ccce83de1" providerId="ADAL" clId="{F7FE824A-50D0-1447-96F0-12A923FB938C}" dt="2023-10-06T04:43:08.300" v="4326" actId="26606"/>
          <ac:spMkLst>
            <pc:docMk/>
            <pc:sldMk cId="3082234920" sldId="260"/>
            <ac:spMk id="23" creationId="{3E23A947-2D45-4208-AE2B-64948C87A3EB}"/>
          </ac:spMkLst>
        </pc:spChg>
        <pc:spChg chg="add del">
          <ac:chgData name="Isabelle Cosby (IECOSB2290)" userId="dd8f8426-87c3-46fe-af8d-ad8ccce83de1" providerId="ADAL" clId="{F7FE824A-50D0-1447-96F0-12A923FB938C}" dt="2023-10-06T04:43:08.300" v="4326" actId="26606"/>
          <ac:spMkLst>
            <pc:docMk/>
            <pc:sldMk cId="3082234920" sldId="260"/>
            <ac:spMk id="24" creationId="{E5BBB0F9-6A59-4D02-A9C7-A2D6516684CE}"/>
          </ac:spMkLst>
        </pc:spChg>
        <pc:spChg chg="add del">
          <ac:chgData name="Isabelle Cosby (IECOSB2290)" userId="dd8f8426-87c3-46fe-af8d-ad8ccce83de1" providerId="ADAL" clId="{F7FE824A-50D0-1447-96F0-12A923FB938C}" dt="2023-10-06T04:43:09.535" v="4328" actId="26606"/>
          <ac:spMkLst>
            <pc:docMk/>
            <pc:sldMk cId="3082234920" sldId="260"/>
            <ac:spMk id="26" creationId="{52E7A7D0-55A3-415E-AE9F-B7C59E36EB31}"/>
          </ac:spMkLst>
        </pc:spChg>
        <pc:spChg chg="add del">
          <ac:chgData name="Isabelle Cosby (IECOSB2290)" userId="dd8f8426-87c3-46fe-af8d-ad8ccce83de1" providerId="ADAL" clId="{F7FE824A-50D0-1447-96F0-12A923FB938C}" dt="2023-10-06T04:43:09.535" v="4328" actId="26606"/>
          <ac:spMkLst>
            <pc:docMk/>
            <pc:sldMk cId="3082234920" sldId="260"/>
            <ac:spMk id="27" creationId="{EABAD4DA-87BA-4F70-9EF0-45C6BCF17823}"/>
          </ac:spMkLst>
        </pc:spChg>
        <pc:spChg chg="add del">
          <ac:chgData name="Isabelle Cosby (IECOSB2290)" userId="dd8f8426-87c3-46fe-af8d-ad8ccce83de1" providerId="ADAL" clId="{F7FE824A-50D0-1447-96F0-12A923FB938C}" dt="2023-10-06T04:43:09.535" v="4328" actId="26606"/>
          <ac:spMkLst>
            <pc:docMk/>
            <pc:sldMk cId="3082234920" sldId="260"/>
            <ac:spMk id="28" creationId="{915128D9-2797-47FA-B6FE-EC24E6B8437A}"/>
          </ac:spMkLst>
        </pc:spChg>
        <pc:spChg chg="add">
          <ac:chgData name="Isabelle Cosby (IECOSB2290)" userId="dd8f8426-87c3-46fe-af8d-ad8ccce83de1" providerId="ADAL" clId="{F7FE824A-50D0-1447-96F0-12A923FB938C}" dt="2023-10-06T04:43:09.545" v="4329" actId="26606"/>
          <ac:spMkLst>
            <pc:docMk/>
            <pc:sldMk cId="3082234920" sldId="260"/>
            <ac:spMk id="30" creationId="{B47A3059-69F2-4E12-ACD8-A5FE28191966}"/>
          </ac:spMkLst>
        </pc:spChg>
        <pc:spChg chg="add">
          <ac:chgData name="Isabelle Cosby (IECOSB2290)" userId="dd8f8426-87c3-46fe-af8d-ad8ccce83de1" providerId="ADAL" clId="{F7FE824A-50D0-1447-96F0-12A923FB938C}" dt="2023-10-06T04:43:09.545" v="4329" actId="26606"/>
          <ac:spMkLst>
            <pc:docMk/>
            <pc:sldMk cId="3082234920" sldId="260"/>
            <ac:spMk id="31" creationId="{33AE4636-AEEC-45D6-84D4-7AC2DA48ECF8}"/>
          </ac:spMkLst>
        </pc:spChg>
        <pc:spChg chg="add">
          <ac:chgData name="Isabelle Cosby (IECOSB2290)" userId="dd8f8426-87c3-46fe-af8d-ad8ccce83de1" providerId="ADAL" clId="{F7FE824A-50D0-1447-96F0-12A923FB938C}" dt="2023-10-06T04:43:09.545" v="4329" actId="26606"/>
          <ac:spMkLst>
            <pc:docMk/>
            <pc:sldMk cId="3082234920" sldId="260"/>
            <ac:spMk id="32" creationId="{8D9CE0F4-2EB2-4F1F-8AAC-DB3571D9FE10}"/>
          </ac:spMkLst>
        </pc:spChg>
        <pc:picChg chg="add mod ord">
          <ac:chgData name="Isabelle Cosby (IECOSB2290)" userId="dd8f8426-87c3-46fe-af8d-ad8ccce83de1" providerId="ADAL" clId="{F7FE824A-50D0-1447-96F0-12A923FB938C}" dt="2023-10-06T04:43:09.545" v="4329" actId="26606"/>
          <ac:picMkLst>
            <pc:docMk/>
            <pc:sldMk cId="3082234920" sldId="260"/>
            <ac:picMk id="6" creationId="{9573A02B-1A45-9358-58BE-C4D9F71E624E}"/>
          </ac:picMkLst>
        </pc:picChg>
      </pc:sldChg>
      <pc:sldChg chg="addSp delSp modSp mod ord setBg">
        <pc:chgData name="Isabelle Cosby (IECOSB2290)" userId="dd8f8426-87c3-46fe-af8d-ad8ccce83de1" providerId="ADAL" clId="{F7FE824A-50D0-1447-96F0-12A923FB938C}" dt="2023-10-06T15:17:07.088" v="6643" actId="20577"/>
        <pc:sldMkLst>
          <pc:docMk/>
          <pc:sldMk cId="2926714631" sldId="261"/>
        </pc:sldMkLst>
        <pc:spChg chg="mod">
          <ac:chgData name="Isabelle Cosby (IECOSB2290)" userId="dd8f8426-87c3-46fe-af8d-ad8ccce83de1" providerId="ADAL" clId="{F7FE824A-50D0-1447-96F0-12A923FB938C}" dt="2023-10-06T04:30:16.694" v="3942" actId="20577"/>
          <ac:spMkLst>
            <pc:docMk/>
            <pc:sldMk cId="2926714631" sldId="261"/>
            <ac:spMk id="2" creationId="{A514F023-03E3-70C1-51DB-CE3AE3735C62}"/>
          </ac:spMkLst>
        </pc:spChg>
        <pc:spChg chg="mod ord">
          <ac:chgData name="Isabelle Cosby (IECOSB2290)" userId="dd8f8426-87c3-46fe-af8d-ad8ccce83de1" providerId="ADAL" clId="{F7FE824A-50D0-1447-96F0-12A923FB938C}" dt="2023-10-06T15:17:07.088" v="6643" actId="20577"/>
          <ac:spMkLst>
            <pc:docMk/>
            <pc:sldMk cId="2926714631" sldId="261"/>
            <ac:spMk id="3" creationId="{8C59E707-63BC-3737-B040-067ECA27E5A7}"/>
          </ac:spMkLst>
        </pc:spChg>
        <pc:spChg chg="add">
          <ac:chgData name="Isabelle Cosby (IECOSB2290)" userId="dd8f8426-87c3-46fe-af8d-ad8ccce83de1" providerId="ADAL" clId="{F7FE824A-50D0-1447-96F0-12A923FB938C}" dt="2023-10-05T18:43:00.941" v="2073" actId="26606"/>
          <ac:spMkLst>
            <pc:docMk/>
            <pc:sldMk cId="2926714631" sldId="261"/>
            <ac:spMk id="10" creationId="{E45CA849-654C-4173-AD99-B3A2528275F5}"/>
          </ac:spMkLst>
        </pc:spChg>
        <pc:spChg chg="add">
          <ac:chgData name="Isabelle Cosby (IECOSB2290)" userId="dd8f8426-87c3-46fe-af8d-ad8ccce83de1" providerId="ADAL" clId="{F7FE824A-50D0-1447-96F0-12A923FB938C}" dt="2023-10-05T18:43:00.941" v="2073" actId="26606"/>
          <ac:spMkLst>
            <pc:docMk/>
            <pc:sldMk cId="2926714631" sldId="261"/>
            <ac:spMk id="12" creationId="{3E23A947-2D45-4208-AE2B-64948C87A3EB}"/>
          </ac:spMkLst>
        </pc:spChg>
        <pc:spChg chg="add">
          <ac:chgData name="Isabelle Cosby (IECOSB2290)" userId="dd8f8426-87c3-46fe-af8d-ad8ccce83de1" providerId="ADAL" clId="{F7FE824A-50D0-1447-96F0-12A923FB938C}" dt="2023-10-05T18:43:00.941" v="2073" actId="26606"/>
          <ac:spMkLst>
            <pc:docMk/>
            <pc:sldMk cId="2926714631" sldId="261"/>
            <ac:spMk id="14" creationId="{E5BBB0F9-6A59-4D02-A9C7-A2D6516684CE}"/>
          </ac:spMkLst>
        </pc:spChg>
        <pc:picChg chg="add del mod">
          <ac:chgData name="Isabelle Cosby (IECOSB2290)" userId="dd8f8426-87c3-46fe-af8d-ad8ccce83de1" providerId="ADAL" clId="{F7FE824A-50D0-1447-96F0-12A923FB938C}" dt="2023-10-05T18:42:46.959" v="2071" actId="478"/>
          <ac:picMkLst>
            <pc:docMk/>
            <pc:sldMk cId="2926714631" sldId="261"/>
            <ac:picMk id="4" creationId="{246F079D-F920-5522-28C9-C73C32C0E11A}"/>
          </ac:picMkLst>
        </pc:picChg>
        <pc:picChg chg="add mod">
          <ac:chgData name="Isabelle Cosby (IECOSB2290)" userId="dd8f8426-87c3-46fe-af8d-ad8ccce83de1" providerId="ADAL" clId="{F7FE824A-50D0-1447-96F0-12A923FB938C}" dt="2023-10-05T18:43:00.941" v="2073" actId="26606"/>
          <ac:picMkLst>
            <pc:docMk/>
            <pc:sldMk cId="2926714631" sldId="261"/>
            <ac:picMk id="5" creationId="{1C9410FB-7A0B-FA59-FE04-0EC9F85B1773}"/>
          </ac:picMkLst>
        </pc:picChg>
      </pc:sldChg>
      <pc:sldChg chg="addSp modSp new mod setBg">
        <pc:chgData name="Isabelle Cosby (IECOSB2290)" userId="dd8f8426-87c3-46fe-af8d-ad8ccce83de1" providerId="ADAL" clId="{F7FE824A-50D0-1447-96F0-12A923FB938C}" dt="2023-10-06T15:23:00.914" v="6791" actId="20577"/>
        <pc:sldMkLst>
          <pc:docMk/>
          <pc:sldMk cId="1276658225" sldId="262"/>
        </pc:sldMkLst>
        <pc:spChg chg="mod">
          <ac:chgData name="Isabelle Cosby (IECOSB2290)" userId="dd8f8426-87c3-46fe-af8d-ad8ccce83de1" providerId="ADAL" clId="{F7FE824A-50D0-1447-96F0-12A923FB938C}" dt="2023-10-06T15:21:03.353" v="6757" actId="2711"/>
          <ac:spMkLst>
            <pc:docMk/>
            <pc:sldMk cId="1276658225" sldId="262"/>
            <ac:spMk id="2" creationId="{81EF5EE5-81F2-D4DC-EB51-3345F06BAF10}"/>
          </ac:spMkLst>
        </pc:spChg>
        <pc:spChg chg="mod">
          <ac:chgData name="Isabelle Cosby (IECOSB2290)" userId="dd8f8426-87c3-46fe-af8d-ad8ccce83de1" providerId="ADAL" clId="{F7FE824A-50D0-1447-96F0-12A923FB938C}" dt="2023-10-06T15:23:00.914" v="6791" actId="20577"/>
          <ac:spMkLst>
            <pc:docMk/>
            <pc:sldMk cId="1276658225" sldId="262"/>
            <ac:spMk id="3" creationId="{723C5F92-1531-D6BB-C318-935154EDE53A}"/>
          </ac:spMkLst>
        </pc:spChg>
        <pc:spChg chg="add">
          <ac:chgData name="Isabelle Cosby (IECOSB2290)" userId="dd8f8426-87c3-46fe-af8d-ad8ccce83de1" providerId="ADAL" clId="{F7FE824A-50D0-1447-96F0-12A923FB938C}" dt="2023-10-05T18:01:42.932" v="516" actId="26606"/>
          <ac:spMkLst>
            <pc:docMk/>
            <pc:sldMk cId="1276658225" sldId="262"/>
            <ac:spMk id="14" creationId="{231BF440-39FA-4087-84CC-2EEC0BBDAF29}"/>
          </ac:spMkLst>
        </pc:spChg>
        <pc:spChg chg="add">
          <ac:chgData name="Isabelle Cosby (IECOSB2290)" userId="dd8f8426-87c3-46fe-af8d-ad8ccce83de1" providerId="ADAL" clId="{F7FE824A-50D0-1447-96F0-12A923FB938C}" dt="2023-10-05T18:01:42.932" v="516" actId="26606"/>
          <ac:spMkLst>
            <pc:docMk/>
            <pc:sldMk cId="1276658225" sldId="262"/>
            <ac:spMk id="16" creationId="{F04E4CBA-303B-48BD-8451-C2701CB0EEBF}"/>
          </ac:spMkLst>
        </pc:spChg>
        <pc:spChg chg="add">
          <ac:chgData name="Isabelle Cosby (IECOSB2290)" userId="dd8f8426-87c3-46fe-af8d-ad8ccce83de1" providerId="ADAL" clId="{F7FE824A-50D0-1447-96F0-12A923FB938C}" dt="2023-10-05T18:01:42.932" v="516" actId="26606"/>
          <ac:spMkLst>
            <pc:docMk/>
            <pc:sldMk cId="1276658225" sldId="262"/>
            <ac:spMk id="18" creationId="{F6CA58B3-AFCC-4A40-9882-50D5080879B0}"/>
          </ac:spMkLst>
        </pc:spChg>
        <pc:spChg chg="add">
          <ac:chgData name="Isabelle Cosby (IECOSB2290)" userId="dd8f8426-87c3-46fe-af8d-ad8ccce83de1" providerId="ADAL" clId="{F7FE824A-50D0-1447-96F0-12A923FB938C}" dt="2023-10-05T18:01:42.932" v="516" actId="26606"/>
          <ac:spMkLst>
            <pc:docMk/>
            <pc:sldMk cId="1276658225" sldId="262"/>
            <ac:spMk id="20" creationId="{75C56826-D4E5-42ED-8529-079651CB3005}"/>
          </ac:spMkLst>
        </pc:spChg>
        <pc:spChg chg="add">
          <ac:chgData name="Isabelle Cosby (IECOSB2290)" userId="dd8f8426-87c3-46fe-af8d-ad8ccce83de1" providerId="ADAL" clId="{F7FE824A-50D0-1447-96F0-12A923FB938C}" dt="2023-10-05T18:01:42.932" v="516" actId="26606"/>
          <ac:spMkLst>
            <pc:docMk/>
            <pc:sldMk cId="1276658225" sldId="262"/>
            <ac:spMk id="22" creationId="{82095FCE-EF05-4443-B97A-85DEE3A5CA17}"/>
          </ac:spMkLst>
        </pc:spChg>
        <pc:spChg chg="add">
          <ac:chgData name="Isabelle Cosby (IECOSB2290)" userId="dd8f8426-87c3-46fe-af8d-ad8ccce83de1" providerId="ADAL" clId="{F7FE824A-50D0-1447-96F0-12A923FB938C}" dt="2023-10-05T18:01:42.932" v="516" actId="26606"/>
          <ac:spMkLst>
            <pc:docMk/>
            <pc:sldMk cId="1276658225" sldId="262"/>
            <ac:spMk id="24" creationId="{CA00AE6B-AA30-4CF8-BA6F-339B780AD76C}"/>
          </ac:spMkLst>
        </pc:spChg>
        <pc:picChg chg="add mod ord">
          <ac:chgData name="Isabelle Cosby (IECOSB2290)" userId="dd8f8426-87c3-46fe-af8d-ad8ccce83de1" providerId="ADAL" clId="{F7FE824A-50D0-1447-96F0-12A923FB938C}" dt="2023-10-05T18:01:42.932" v="516" actId="26606"/>
          <ac:picMkLst>
            <pc:docMk/>
            <pc:sldMk cId="1276658225" sldId="262"/>
            <ac:picMk id="6" creationId="{5101D478-3817-6A83-C904-B7C5E6549562}"/>
          </ac:picMkLst>
        </pc:picChg>
        <pc:picChg chg="add mod ord">
          <ac:chgData name="Isabelle Cosby (IECOSB2290)" userId="dd8f8426-87c3-46fe-af8d-ad8ccce83de1" providerId="ADAL" clId="{F7FE824A-50D0-1447-96F0-12A923FB938C}" dt="2023-10-05T18:01:42.932" v="516" actId="26606"/>
          <ac:picMkLst>
            <pc:docMk/>
            <pc:sldMk cId="1276658225" sldId="262"/>
            <ac:picMk id="9" creationId="{89EAAF2B-8378-F210-EA86-34FFF66330FA}"/>
          </ac:picMkLst>
        </pc:picChg>
      </pc:sldChg>
      <pc:sldChg chg="modSp new ord">
        <pc:chgData name="Isabelle Cosby (IECOSB2290)" userId="dd8f8426-87c3-46fe-af8d-ad8ccce83de1" providerId="ADAL" clId="{F7FE824A-50D0-1447-96F0-12A923FB938C}" dt="2023-10-06T15:26:02.910" v="6828" actId="2711"/>
        <pc:sldMkLst>
          <pc:docMk/>
          <pc:sldMk cId="2781557429" sldId="263"/>
        </pc:sldMkLst>
        <pc:spChg chg="mod">
          <ac:chgData name="Isabelle Cosby (IECOSB2290)" userId="dd8f8426-87c3-46fe-af8d-ad8ccce83de1" providerId="ADAL" clId="{F7FE824A-50D0-1447-96F0-12A923FB938C}" dt="2023-10-06T15:26:02.910" v="6828" actId="2711"/>
          <ac:spMkLst>
            <pc:docMk/>
            <pc:sldMk cId="2781557429" sldId="263"/>
            <ac:spMk id="2" creationId="{6B2F32EB-48FA-6289-DDCB-894C8E4E1BF5}"/>
          </ac:spMkLst>
        </pc:spChg>
        <pc:spChg chg="mod">
          <ac:chgData name="Isabelle Cosby (IECOSB2290)" userId="dd8f8426-87c3-46fe-af8d-ad8ccce83de1" providerId="ADAL" clId="{F7FE824A-50D0-1447-96F0-12A923FB938C}" dt="2023-10-06T15:25:53.765" v="6827" actId="2711"/>
          <ac:spMkLst>
            <pc:docMk/>
            <pc:sldMk cId="2781557429" sldId="263"/>
            <ac:spMk id="3" creationId="{C9D210E3-B0D5-675F-9CBE-D173FE90F887}"/>
          </ac:spMkLst>
        </pc:spChg>
      </pc:sldChg>
      <pc:sldChg chg="addSp delSp modSp new mod setBg">
        <pc:chgData name="Isabelle Cosby (IECOSB2290)" userId="dd8f8426-87c3-46fe-af8d-ad8ccce83de1" providerId="ADAL" clId="{F7FE824A-50D0-1447-96F0-12A923FB938C}" dt="2023-10-06T15:15:55.485" v="6631" actId="2711"/>
        <pc:sldMkLst>
          <pc:docMk/>
          <pc:sldMk cId="1561673066" sldId="264"/>
        </pc:sldMkLst>
        <pc:spChg chg="mod">
          <ac:chgData name="Isabelle Cosby (IECOSB2290)" userId="dd8f8426-87c3-46fe-af8d-ad8ccce83de1" providerId="ADAL" clId="{F7FE824A-50D0-1447-96F0-12A923FB938C}" dt="2023-10-06T15:15:55.485" v="6631" actId="2711"/>
          <ac:spMkLst>
            <pc:docMk/>
            <pc:sldMk cId="1561673066" sldId="264"/>
            <ac:spMk id="2" creationId="{E1D13B29-766C-6CA1-7981-435CBD6E3DE5}"/>
          </ac:spMkLst>
        </pc:spChg>
        <pc:spChg chg="mod ord">
          <ac:chgData name="Isabelle Cosby (IECOSB2290)" userId="dd8f8426-87c3-46fe-af8d-ad8ccce83de1" providerId="ADAL" clId="{F7FE824A-50D0-1447-96F0-12A923FB938C}" dt="2023-10-06T15:15:49.577" v="6630" actId="2711"/>
          <ac:spMkLst>
            <pc:docMk/>
            <pc:sldMk cId="1561673066" sldId="264"/>
            <ac:spMk id="3" creationId="{4FCC2B5D-8553-BF00-FFA4-0E9FDBA7205E}"/>
          </ac:spMkLst>
        </pc:spChg>
        <pc:spChg chg="add del">
          <ac:chgData name="Isabelle Cosby (IECOSB2290)" userId="dd8f8426-87c3-46fe-af8d-ad8ccce83de1" providerId="ADAL" clId="{F7FE824A-50D0-1447-96F0-12A923FB938C}" dt="2023-10-06T04:45:46.322" v="4336" actId="26606"/>
          <ac:spMkLst>
            <pc:docMk/>
            <pc:sldMk cId="1561673066" sldId="264"/>
            <ac:spMk id="20" creationId="{4E8F40FE-293C-453F-B8A6-4278993567DF}"/>
          </ac:spMkLst>
        </pc:spChg>
        <pc:spChg chg="add del">
          <ac:chgData name="Isabelle Cosby (IECOSB2290)" userId="dd8f8426-87c3-46fe-af8d-ad8ccce83de1" providerId="ADAL" clId="{F7FE824A-50D0-1447-96F0-12A923FB938C}" dt="2023-10-06T04:45:46.322" v="4336" actId="26606"/>
          <ac:spMkLst>
            <pc:docMk/>
            <pc:sldMk cId="1561673066" sldId="264"/>
            <ac:spMk id="22" creationId="{481EABE0-FA8E-49A5-A966-F0539111C953}"/>
          </ac:spMkLst>
        </pc:spChg>
        <pc:spChg chg="add del">
          <ac:chgData name="Isabelle Cosby (IECOSB2290)" userId="dd8f8426-87c3-46fe-af8d-ad8ccce83de1" providerId="ADAL" clId="{F7FE824A-50D0-1447-96F0-12A923FB938C}" dt="2023-10-06T04:45:46.322" v="4336" actId="26606"/>
          <ac:spMkLst>
            <pc:docMk/>
            <pc:sldMk cId="1561673066" sldId="264"/>
            <ac:spMk id="24" creationId="{56A3E26D-73B1-468C-B97B-BC1815959759}"/>
          </ac:spMkLst>
        </pc:spChg>
        <pc:spChg chg="add del">
          <ac:chgData name="Isabelle Cosby (IECOSB2290)" userId="dd8f8426-87c3-46fe-af8d-ad8ccce83de1" providerId="ADAL" clId="{F7FE824A-50D0-1447-96F0-12A923FB938C}" dt="2023-10-06T04:45:51.369" v="4338" actId="26606"/>
          <ac:spMkLst>
            <pc:docMk/>
            <pc:sldMk cId="1561673066" sldId="264"/>
            <ac:spMk id="26" creationId="{0C059F7E-04C4-4C46-9B3E-E5CE267E347D}"/>
          </ac:spMkLst>
        </pc:spChg>
        <pc:spChg chg="add del">
          <ac:chgData name="Isabelle Cosby (IECOSB2290)" userId="dd8f8426-87c3-46fe-af8d-ad8ccce83de1" providerId="ADAL" clId="{F7FE824A-50D0-1447-96F0-12A923FB938C}" dt="2023-10-06T04:45:51.369" v="4338" actId="26606"/>
          <ac:spMkLst>
            <pc:docMk/>
            <pc:sldMk cId="1561673066" sldId="264"/>
            <ac:spMk id="27" creationId="{B0500737-D8A9-4F85-BE97-80D4C83DD5CF}"/>
          </ac:spMkLst>
        </pc:spChg>
        <pc:spChg chg="add del">
          <ac:chgData name="Isabelle Cosby (IECOSB2290)" userId="dd8f8426-87c3-46fe-af8d-ad8ccce83de1" providerId="ADAL" clId="{F7FE824A-50D0-1447-96F0-12A923FB938C}" dt="2023-10-06T04:45:51.369" v="4338" actId="26606"/>
          <ac:spMkLst>
            <pc:docMk/>
            <pc:sldMk cId="1561673066" sldId="264"/>
            <ac:spMk id="28" creationId="{1C938212-FA12-4FF1-87C8-ACDE99D06F69}"/>
          </ac:spMkLst>
        </pc:spChg>
        <pc:spChg chg="add del">
          <ac:chgData name="Isabelle Cosby (IECOSB2290)" userId="dd8f8426-87c3-46fe-af8d-ad8ccce83de1" providerId="ADAL" clId="{F7FE824A-50D0-1447-96F0-12A923FB938C}" dt="2023-10-06T04:45:51.369" v="4338" actId="26606"/>
          <ac:spMkLst>
            <pc:docMk/>
            <pc:sldMk cId="1561673066" sldId="264"/>
            <ac:spMk id="29" creationId="{369F152D-E540-4B48-BA11-2ADF043C6111}"/>
          </ac:spMkLst>
        </pc:spChg>
        <pc:picChg chg="add mod">
          <ac:chgData name="Isabelle Cosby (IECOSB2290)" userId="dd8f8426-87c3-46fe-af8d-ad8ccce83de1" providerId="ADAL" clId="{F7FE824A-50D0-1447-96F0-12A923FB938C}" dt="2023-10-06T04:45:51.382" v="4339" actId="26606"/>
          <ac:picMkLst>
            <pc:docMk/>
            <pc:sldMk cId="1561673066" sldId="264"/>
            <ac:picMk id="6" creationId="{1B98D756-107A-3F8E-6793-BDB6D93C45C3}"/>
          </ac:picMkLst>
        </pc:picChg>
        <pc:picChg chg="add mod">
          <ac:chgData name="Isabelle Cosby (IECOSB2290)" userId="dd8f8426-87c3-46fe-af8d-ad8ccce83de1" providerId="ADAL" clId="{F7FE824A-50D0-1447-96F0-12A923FB938C}" dt="2023-10-06T04:45:51.382" v="4339" actId="26606"/>
          <ac:picMkLst>
            <pc:docMk/>
            <pc:sldMk cId="1561673066" sldId="264"/>
            <ac:picMk id="9" creationId="{2E8C1D1D-0920-5059-38CE-7EBC56CBDB1E}"/>
          </ac:picMkLst>
        </pc:picChg>
        <pc:picChg chg="add mod ord">
          <ac:chgData name="Isabelle Cosby (IECOSB2290)" userId="dd8f8426-87c3-46fe-af8d-ad8ccce83de1" providerId="ADAL" clId="{F7FE824A-50D0-1447-96F0-12A923FB938C}" dt="2023-10-06T04:45:51.382" v="4339" actId="26606"/>
          <ac:picMkLst>
            <pc:docMk/>
            <pc:sldMk cId="1561673066" sldId="264"/>
            <ac:picMk id="12" creationId="{C7CF6410-154E-82B6-89B3-C549CF2BA2A7}"/>
          </ac:picMkLst>
        </pc:picChg>
        <pc:picChg chg="add mod">
          <ac:chgData name="Isabelle Cosby (IECOSB2290)" userId="dd8f8426-87c3-46fe-af8d-ad8ccce83de1" providerId="ADAL" clId="{F7FE824A-50D0-1447-96F0-12A923FB938C}" dt="2023-10-06T04:45:51.382" v="4339" actId="26606"/>
          <ac:picMkLst>
            <pc:docMk/>
            <pc:sldMk cId="1561673066" sldId="264"/>
            <ac:picMk id="15" creationId="{371B3CF7-BFE4-3D2D-F889-9B5D0BCBAD78}"/>
          </ac:picMkLst>
        </pc:picChg>
      </pc:sldChg>
      <pc:sldChg chg="addSp modSp new mod setBg">
        <pc:chgData name="Isabelle Cosby (IECOSB2290)" userId="dd8f8426-87c3-46fe-af8d-ad8ccce83de1" providerId="ADAL" clId="{F7FE824A-50D0-1447-96F0-12A923FB938C}" dt="2023-10-06T15:20:42.079" v="6755" actId="20577"/>
        <pc:sldMkLst>
          <pc:docMk/>
          <pc:sldMk cId="1720596761" sldId="265"/>
        </pc:sldMkLst>
        <pc:spChg chg="mod">
          <ac:chgData name="Isabelle Cosby (IECOSB2290)" userId="dd8f8426-87c3-46fe-af8d-ad8ccce83de1" providerId="ADAL" clId="{F7FE824A-50D0-1447-96F0-12A923FB938C}" dt="2023-10-06T05:17:11.138" v="4846" actId="20577"/>
          <ac:spMkLst>
            <pc:docMk/>
            <pc:sldMk cId="1720596761" sldId="265"/>
            <ac:spMk id="2" creationId="{4FF9DDAF-4B21-2AB1-9A12-2D9E1D4E2DD3}"/>
          </ac:spMkLst>
        </pc:spChg>
        <pc:spChg chg="mod ord">
          <ac:chgData name="Isabelle Cosby (IECOSB2290)" userId="dd8f8426-87c3-46fe-af8d-ad8ccce83de1" providerId="ADAL" clId="{F7FE824A-50D0-1447-96F0-12A923FB938C}" dt="2023-10-06T15:20:42.079" v="6755" actId="20577"/>
          <ac:spMkLst>
            <pc:docMk/>
            <pc:sldMk cId="1720596761" sldId="265"/>
            <ac:spMk id="3" creationId="{22FE102D-6142-0E58-3362-22975D6415D6}"/>
          </ac:spMkLst>
        </pc:spChg>
        <pc:spChg chg="add">
          <ac:chgData name="Isabelle Cosby (IECOSB2290)" userId="dd8f8426-87c3-46fe-af8d-ad8ccce83de1" providerId="ADAL" clId="{F7FE824A-50D0-1447-96F0-12A923FB938C}" dt="2023-10-06T05:16:56.323" v="4819" actId="26606"/>
          <ac:spMkLst>
            <pc:docMk/>
            <pc:sldMk cId="1720596761" sldId="265"/>
            <ac:spMk id="17" creationId="{114C78B5-EC6B-4A39-8860-705100867457}"/>
          </ac:spMkLst>
        </pc:spChg>
        <pc:grpChg chg="add">
          <ac:chgData name="Isabelle Cosby (IECOSB2290)" userId="dd8f8426-87c3-46fe-af8d-ad8ccce83de1" providerId="ADAL" clId="{F7FE824A-50D0-1447-96F0-12A923FB938C}" dt="2023-10-06T05:16:56.323" v="4819" actId="26606"/>
          <ac:grpSpMkLst>
            <pc:docMk/>
            <pc:sldMk cId="1720596761" sldId="265"/>
            <ac:grpSpMk id="19" creationId="{A50943B0-FDF7-4C2C-B784-9208C945A8C3}"/>
          </ac:grpSpMkLst>
        </pc:grpChg>
        <pc:picChg chg="add mod">
          <ac:chgData name="Isabelle Cosby (IECOSB2290)" userId="dd8f8426-87c3-46fe-af8d-ad8ccce83de1" providerId="ADAL" clId="{F7FE824A-50D0-1447-96F0-12A923FB938C}" dt="2023-10-06T05:16:56.323" v="4819" actId="26606"/>
          <ac:picMkLst>
            <pc:docMk/>
            <pc:sldMk cId="1720596761" sldId="265"/>
            <ac:picMk id="6" creationId="{CAA610A7-CE0F-EEB7-A287-A10D1EB08A17}"/>
          </ac:picMkLst>
        </pc:picChg>
        <pc:picChg chg="add mod">
          <ac:chgData name="Isabelle Cosby (IECOSB2290)" userId="dd8f8426-87c3-46fe-af8d-ad8ccce83de1" providerId="ADAL" clId="{F7FE824A-50D0-1447-96F0-12A923FB938C}" dt="2023-10-06T05:16:56.323" v="4819" actId="26606"/>
          <ac:picMkLst>
            <pc:docMk/>
            <pc:sldMk cId="1720596761" sldId="265"/>
            <ac:picMk id="9" creationId="{48EC427C-BC67-92C5-E608-B63A6804C365}"/>
          </ac:picMkLst>
        </pc:picChg>
        <pc:picChg chg="add mod">
          <ac:chgData name="Isabelle Cosby (IECOSB2290)" userId="dd8f8426-87c3-46fe-af8d-ad8ccce83de1" providerId="ADAL" clId="{F7FE824A-50D0-1447-96F0-12A923FB938C}" dt="2023-10-06T05:16:56.323" v="4819" actId="26606"/>
          <ac:picMkLst>
            <pc:docMk/>
            <pc:sldMk cId="1720596761" sldId="265"/>
            <ac:picMk id="12" creationId="{36661A61-D466-F8F4-C39D-38EA200698FF}"/>
          </ac:picMkLst>
        </pc:picChg>
      </pc:sldChg>
      <pc:sldChg chg="modSp new">
        <pc:chgData name="Isabelle Cosby (IECOSB2290)" userId="dd8f8426-87c3-46fe-af8d-ad8ccce83de1" providerId="ADAL" clId="{F7FE824A-50D0-1447-96F0-12A923FB938C}" dt="2023-10-06T15:36:02.108" v="6830" actId="27636"/>
        <pc:sldMkLst>
          <pc:docMk/>
          <pc:sldMk cId="2982405879" sldId="266"/>
        </pc:sldMkLst>
        <pc:spChg chg="mod">
          <ac:chgData name="Isabelle Cosby (IECOSB2290)" userId="dd8f8426-87c3-46fe-af8d-ad8ccce83de1" providerId="ADAL" clId="{F7FE824A-50D0-1447-96F0-12A923FB938C}" dt="2023-10-06T15:01:30.733" v="6537" actId="20577"/>
          <ac:spMkLst>
            <pc:docMk/>
            <pc:sldMk cId="2982405879" sldId="266"/>
            <ac:spMk id="2" creationId="{0EB7B7D2-2F1D-6A42-994F-FEC663428A7D}"/>
          </ac:spMkLst>
        </pc:spChg>
        <pc:spChg chg="mod">
          <ac:chgData name="Isabelle Cosby (IECOSB2290)" userId="dd8f8426-87c3-46fe-af8d-ad8ccce83de1" providerId="ADAL" clId="{F7FE824A-50D0-1447-96F0-12A923FB938C}" dt="2023-10-06T15:36:02.108" v="6830" actId="27636"/>
          <ac:spMkLst>
            <pc:docMk/>
            <pc:sldMk cId="2982405879" sldId="266"/>
            <ac:spMk id="3" creationId="{BD1BE6DC-9110-FE99-1945-36B522F8CA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141A-85D8-EB83-5EC0-FDFE21816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B0516-4E6F-9436-A448-1D54A42BC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9238A-D519-B4E6-22EA-770822F6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0E3AE-2C02-0944-165B-E658776F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D2D82-7AED-35C5-1173-99C35E7E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CE4E-67DA-3BB2-1C47-C097982B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8C0A8-D90E-338B-7C9B-85B91B463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3DF49-4671-61A8-D0EC-D6229468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2BF34-92F7-BCE1-A53E-052E2AE5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13991-4757-A055-FF91-8BFED5ED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2973A-9BFB-1B11-2509-AF20E7CC6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77197-3CDC-FB00-783D-85885FE90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7B67-8BAB-FB29-737F-13F3F1AF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02657-F223-0E22-E1FE-26746761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58C4E-D4E4-F716-7D30-D0DDD093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0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2839-6A93-B5EB-1615-18E616C2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3F9D3-A3E3-D3AE-63E5-687E7D41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A2AC-F8D5-B794-49AB-362C8181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65943-2D73-5112-4D2E-1DB7C2A6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CE745-B8F3-6F03-042A-E41F4840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63E6-7CAA-5C79-A936-E2CE134F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6845-85B7-F508-503A-A8C4497C4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4ED7-99E0-550D-545D-15428F46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92DB5-CA26-657B-E949-109C328C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23805-17DA-E169-EF94-E87DEB69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0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0F44-5AF6-7F19-8BCC-75C49CC9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CF266-3759-912A-8C8B-A22693E7E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F30E8-DB37-E21F-8F73-4DB9DD900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78C80-DABC-BDA7-DFE4-AC537C4E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E9C15-339C-C8DA-B2A4-DFEC5153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EF42E-6962-D05C-8ABC-12EBBE45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267C-4AB4-825F-0A03-E6788797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7A41F-2EE6-D0CD-647E-176E8490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072FA-BB48-0CBE-878F-D8377F201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68A69-785B-2CB4-6E25-7413A3075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94E89-F053-A80E-5771-E03DCF8DE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DB02F-2F1C-BA4F-2837-4D9857E0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2FA68-4C49-5B87-8B9C-B5990AFB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AAE59-A54C-FD5F-07DD-82F402DD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1C08-A47B-E676-EA89-47B34407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4D92F-D451-139E-E1F5-4B0FE689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5171A-7FEF-019A-DCBF-8537FCC3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13CF8-6E85-7A99-6A02-6C2DBEAA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EB3BA-C4ED-A6EF-3F56-AC834618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519C8-8093-BD6F-F299-9D8B7345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6845A-BFF1-F78A-E8B1-8BE97B48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EB87-3E1B-46F4-6EDC-8A3CB08C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D3E4-FCF6-FA3B-8E31-56251F0C7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A2F43-B152-151C-7BD0-153911B8A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1C0F2-A064-739F-5E82-16A558C0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BCF26-AA16-B588-EA5C-D3AD9BA8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ED0AE-D20B-9861-02BE-17B4DA24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6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51BD-0AEF-FB94-348D-F2BA8DC9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866C9-73A9-1DD0-C4E9-5997113CE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1895B-52B6-9678-8F44-54ADDDECC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F202E-75B0-DA68-D21B-A05B556E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3DA94-6DC2-3032-EA50-8A9FF865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2AAB7-AA77-7E1F-0531-40DEB51F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E3B40-DBC5-D74F-0088-EFD4BEDB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BB34E-0914-903E-0715-46E904DD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3C3B2-3871-075E-D6D6-CC38BA896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8C2C-8FF2-D440-8655-CCAE41D3A74A}" type="datetimeFigureOut">
              <a:rPr lang="en-US" smtClean="0"/>
              <a:t>10/5/23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23DFA-DCFA-D0E7-1BF2-E8D3922BE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EBE62-9F94-EFA5-BE22-1594F54B1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E6D5-B13D-264B-B48F-7218072A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F98C-310E-0F4D-47E6-191C9B088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Undocumented Immigration and Crime In the US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A62EC-52CD-6216-DD5A-DAEBEE3B6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9962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Isabelle Cosby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North Georgia </a:t>
            </a:r>
          </a:p>
        </p:txBody>
      </p:sp>
    </p:spTree>
    <p:extLst>
      <p:ext uri="{BB962C8B-B14F-4D97-AF65-F5344CB8AC3E}">
        <p14:creationId xmlns:p14="http://schemas.microsoft.com/office/powerpoint/2010/main" val="175152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B7D2-2F1D-6A42-994F-FEC66342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E6DC-9110-FE99-1945-36B522F8C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(U) United States: Areas of influence of major Mexican ... - 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dea.gov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Drug Enforcement Agency Intelligence Report . (2015, July).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www.dea.gov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/sites/default/files/2018-07/dir06515.pdf 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Davis, H. (2023, June 20).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Increased illegal immigration brings increased crime: Almost 2/3 of federal arrests involve noncitizens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The Heritage Foundation. https://www.heritage.org/crime-and-justice/commentary/increased-illegal-immigration-brings-increased-crime-almost-23-federal </a:t>
            </a:r>
          </a:p>
          <a:p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Gunden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, M. (2023, June 17).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Fentanyl, crime, and Arizona’s southern border: August 2022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Common Sense Institute Arizona. https://commonsenseinstituteaz.org/fentanyl-crime-and-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arizonas-southern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-border-august-2022/ 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Justice , D. of. (2010, February).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U.S. Southwest Border Smuggling and Violence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(U) U.S. southwest border smuggling and violence - national drug threat assessment 2010 (unclassified). https://www.justice.gov/archive/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ndic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/pubs38/38661/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swb.htm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Justice , D. of. (2023, April 14).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Justice Department announces charges against Sinaloa Cartel’s global operation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Office of Public Affairs | Justice Department Announces Charges Against Sinaloa Cartel’s Global Operation | United States Department of Justice. https://www.justice.gov/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opa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/pr/justice-department-announces-charges-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against-sinaloa-cartel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-s-global-operation 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Underwood , J. (2023, February). </a:t>
            </a:r>
            <a:r>
              <a:rPr lang="en-US" b="0" i="1" u="none" strike="noStrike" dirty="0" err="1">
                <a:solidFill>
                  <a:srgbClr val="000000"/>
                </a:solidFill>
                <a:effectLst/>
              </a:rPr>
              <a:t>Dea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, Arizona attorney General &amp; Tempe Police announce 150+ subjects charged &amp; massive quantities of narcotics seized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. DEA. 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www.dea.gov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/press-releases/2023/02/23/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dea-arizona-attorney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-general-tempe-police-announce-150-subjects-charged#:~:text=To%20date%2C%20over%20150%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20individuals,and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%20over%20%242%20million%20dollars.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E2066-7A2A-57D2-936A-51E0CAD8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E5642-1806-8B8D-2D32-C99BDDA46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U. S. border - Mexico </a:t>
            </a:r>
          </a:p>
          <a:p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eavy influx of undocumented immigrants</a:t>
            </a:r>
          </a:p>
          <a:p>
            <a:r>
              <a:rPr lang="en-US" sz="3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Honest vocations or to further a criminal enterprise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3200" kern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Accelerating crime-rates – influx drug</a:t>
            </a:r>
          </a:p>
          <a:p>
            <a:r>
              <a:rPr lang="en-US" sz="3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Statistically significant relationship between the influx of undocumented immigrants and the crime rates. </a:t>
            </a:r>
          </a:p>
          <a:p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3200" kern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oncludes with information on better protect the nation’s borders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51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4701-1B6A-A51D-6656-499A1CD4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are Drugs Moved Into the US?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30D8-D3AC-9BFD-96AE-08CE95A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167"/>
            <a:ext cx="10515600" cy="505470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presence in Southern border states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 amounts of illicit drugs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of marijuana produced smuggled through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O’odham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commercial trucks, private and rental vehicles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Compartments are put into the vehicle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will smuggle drugs on foot</a:t>
            </a:r>
          </a:p>
        </p:txBody>
      </p:sp>
    </p:spTree>
    <p:extLst>
      <p:ext uri="{BB962C8B-B14F-4D97-AF65-F5344CB8AC3E}">
        <p14:creationId xmlns:p14="http://schemas.microsoft.com/office/powerpoint/2010/main" val="158007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3B29-766C-6CA1-7981-435CBD6E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88" y="572569"/>
            <a:ext cx="4304050" cy="1642956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C2B5D-8553-BF00-FFA4-0E9FDBA72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26" y="2596243"/>
            <a:ext cx="4297061" cy="3575957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Cars are taken apart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 machines 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pockets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8D756-107A-3F8E-6793-BDB6D93C4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71" r="16252"/>
          <a:stretch/>
        </p:blipFill>
        <p:spPr>
          <a:xfrm>
            <a:off x="6096000" y="10"/>
            <a:ext cx="3044111" cy="3430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C1D1D-0920-5059-38CE-7EBC56CBD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24" r="30563" b="1"/>
          <a:stretch/>
        </p:blipFill>
        <p:spPr>
          <a:xfrm>
            <a:off x="6096000" y="3430840"/>
            <a:ext cx="3044111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CF6410-154E-82B6-89B3-C549CF2BA2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2" r="14329" b="3"/>
          <a:stretch/>
        </p:blipFill>
        <p:spPr>
          <a:xfrm>
            <a:off x="9140111" y="-4630"/>
            <a:ext cx="3051889" cy="3440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B3CF7-BFE4-3D2D-F889-9B5D0BCBA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330" r="30663" b="1"/>
          <a:stretch/>
        </p:blipFill>
        <p:spPr>
          <a:xfrm>
            <a:off x="9140111" y="3430840"/>
            <a:ext cx="30518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4F023-03E3-70C1-51DB-CE3AE373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Drug Cartels? </a:t>
            </a:r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10FB-7A0B-FA59-FE04-0EC9F85B1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888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9E707-63BC-3737-B040-067ECA27E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Sinaloa Cartel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Zetas</a:t>
            </a:r>
          </a:p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Gulf Cartel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1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47A3059-69F2-4E12-ACD8-A5FE28191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251DF-94A1-5562-03FD-EF2FA5DD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03001" cy="1087819"/>
          </a:xfrm>
        </p:spPr>
        <p:txBody>
          <a:bodyPr anchor="b"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Arizona Example Drug Trafficking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3A02B-1A45-9358-58BE-C4D9F71E6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140410"/>
            <a:ext cx="6250063" cy="452182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26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402C0-EF31-9031-643F-403E7C182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5654" y="2445022"/>
            <a:ext cx="4603001" cy="373194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4.5 million fentanyl pills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66,000 grams of fentanyl powder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33,000,000 people potentially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 kilograms of cocaine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3100 pounds of methamphetamine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kilos of heroine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Trafficked by the Sinaloa cartel </a:t>
            </a:r>
          </a:p>
        </p:txBody>
      </p:sp>
    </p:spTree>
    <p:extLst>
      <p:ext uri="{BB962C8B-B14F-4D97-AF65-F5344CB8AC3E}">
        <p14:creationId xmlns:p14="http://schemas.microsoft.com/office/powerpoint/2010/main" val="30822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9DDAF-4B21-2AB1-9A12-2D9E1D4E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Violence beyond drugs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610A7-CE0F-EEB7-A287-A10D1EB08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08" b="-4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C427C-BC67-92C5-E608-B63A6804C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09" r="17067" b="-1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661A61-D466-F8F4-C39D-38EA200698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" r="-1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102D-6142-0E58-3362-22975D64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162079"/>
            <a:ext cx="5692774" cy="222564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Juarez Mexico 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Linked to cartel violence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 Most dangerous cities in the world </a:t>
            </a:r>
          </a:p>
          <a:p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Borders El Paso Texas</a:t>
            </a:r>
          </a:p>
        </p:txBody>
      </p:sp>
    </p:spTree>
    <p:extLst>
      <p:ext uri="{BB962C8B-B14F-4D97-AF65-F5344CB8AC3E}">
        <p14:creationId xmlns:p14="http://schemas.microsoft.com/office/powerpoint/2010/main" val="172059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EAAF2B-8378-F210-EA86-34FFF6633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70" r="-1" b="5916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1D478-3817-6A83-C904-B7C5E6549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36" b="1977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F5EE5-81F2-D4DC-EB51-3345F06B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this affect the Innocent?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C5F92-1531-D6BB-C318-935154EDE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425393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64% of federal arrests = non-citizens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7% of population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threat to citizens and legal immigrants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– Alexis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Sacorit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Example- francisco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Oropeza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Harmed innocent people </a:t>
            </a:r>
          </a:p>
        </p:txBody>
      </p:sp>
    </p:spTree>
    <p:extLst>
      <p:ext uri="{BB962C8B-B14F-4D97-AF65-F5344CB8AC3E}">
        <p14:creationId xmlns:p14="http://schemas.microsoft.com/office/powerpoint/2010/main" val="127665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32EB-48FA-6289-DDCB-894C8E4E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be done?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10E3-B0D5-675F-9CBE-D173FE90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53" y="1398100"/>
            <a:ext cx="10515600" cy="476328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between criminal activity amongst drug cartels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to National security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precautions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Shutting down the POE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more agents to the unsecured areas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should know!</a:t>
            </a:r>
          </a:p>
        </p:txBody>
      </p:sp>
    </p:spTree>
    <p:extLst>
      <p:ext uri="{BB962C8B-B14F-4D97-AF65-F5344CB8AC3E}">
        <p14:creationId xmlns:p14="http://schemas.microsoft.com/office/powerpoint/2010/main" val="278155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338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Undocumented Immigration and Crime In the US </vt:lpstr>
      <vt:lpstr>PURPOSE</vt:lpstr>
      <vt:lpstr>How are Drugs Moved Into the US? </vt:lpstr>
      <vt:lpstr>Visual Examples</vt:lpstr>
      <vt:lpstr>What Drug Cartels? </vt:lpstr>
      <vt:lpstr>Arizona Example Drug Trafficking  </vt:lpstr>
      <vt:lpstr>Violence beyond drugs </vt:lpstr>
      <vt:lpstr>How does this affect the Innocent? </vt:lpstr>
      <vt:lpstr>What should be done?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Undocumented Immigration and Crime Rates</dc:title>
  <dc:creator>Isabelle Cosby (IECOSB2290)</dc:creator>
  <cp:lastModifiedBy>Isabelle Cosby (IECOSB2290)</cp:lastModifiedBy>
  <cp:revision>4</cp:revision>
  <dcterms:created xsi:type="dcterms:W3CDTF">2023-10-04T19:19:59Z</dcterms:created>
  <dcterms:modified xsi:type="dcterms:W3CDTF">2023-10-06T15:36:11Z</dcterms:modified>
</cp:coreProperties>
</file>