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C1AEDB-319F-4176-A2E9-49B19D17D875}" v="3" dt="2023-10-06T12:46:18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Cochran" clId="Web-{33C1AEDB-319F-4176-A2E9-49B19D17D875}"/>
    <pc:docChg chg="modSld">
      <pc:chgData name="Valerie Cochran" userId="" providerId="" clId="Web-{33C1AEDB-319F-4176-A2E9-49B19D17D875}" dt="2023-10-06T12:46:18.786" v="2" actId="20577"/>
      <pc:docMkLst>
        <pc:docMk/>
      </pc:docMkLst>
      <pc:sldChg chg="modSp">
        <pc:chgData name="Valerie Cochran" userId="" providerId="" clId="Web-{33C1AEDB-319F-4176-A2E9-49B19D17D875}" dt="2023-10-06T12:46:18.786" v="2" actId="20577"/>
        <pc:sldMkLst>
          <pc:docMk/>
          <pc:sldMk cId="1751523441" sldId="256"/>
        </pc:sldMkLst>
        <pc:spChg chg="mod">
          <ac:chgData name="Valerie Cochran" userId="" providerId="" clId="Web-{33C1AEDB-319F-4176-A2E9-49B19D17D875}" dt="2023-10-06T12:46:18.786" v="2" actId="20577"/>
          <ac:spMkLst>
            <pc:docMk/>
            <pc:sldMk cId="1751523441" sldId="256"/>
            <ac:spMk id="2" creationId="{BECEF98C-310E-0F4D-47E6-191C9B088CF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A141A-85D8-EB83-5EC0-FDFE21816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DB0516-4E6F-9436-A448-1D54A42BC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9238A-D519-B4E6-22EA-770822F62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8C2C-8FF2-D440-8655-CCAE41D3A7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0E3AE-2C02-0944-165B-E658776FD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D2D82-7AED-35C5-1173-99C35E7E7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E6D5-B13D-264B-B48F-7218072A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CCE4E-67DA-3BB2-1C47-C097982B9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88C0A8-D90E-338B-7C9B-85B91B4638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3DF49-4671-61A8-D0EC-D62294685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8C2C-8FF2-D440-8655-CCAE41D3A7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2BF34-92F7-BCE1-A53E-052E2AE5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3991-4757-A055-FF91-8BFED5EDE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E6D5-B13D-264B-B48F-7218072A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7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C2973A-9BFB-1B11-2509-AF20E7CC6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877197-3CDC-FB00-783D-85885FE90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17B67-8BAB-FB29-737F-13F3F1AF2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8C2C-8FF2-D440-8655-CCAE41D3A7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02657-F223-0E22-E1FE-267467615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58C4E-D4E4-F716-7D30-D0DDD093A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E6D5-B13D-264B-B48F-7218072A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0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82839-6A93-B5EB-1615-18E616C2E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3F9D3-A3E3-D3AE-63E5-687E7D412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6A2AC-F8D5-B794-49AB-362C81810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8C2C-8FF2-D440-8655-CCAE41D3A7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65943-2D73-5112-4D2E-1DB7C2A63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CE745-B8F3-6F03-042A-E41F4840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E6D5-B13D-264B-B48F-7218072A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5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A63E6-7CAA-5C79-A936-E2CE134FB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26845-85B7-F508-503A-A8C4497C4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F4ED7-99E0-550D-545D-15428F466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8C2C-8FF2-D440-8655-CCAE41D3A7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92DB5-CA26-657B-E949-109C328C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23805-17DA-E169-EF94-E87DEB69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E6D5-B13D-264B-B48F-7218072A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0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A0F44-5AF6-7F19-8BCC-75C49CC9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CF266-3759-912A-8C8B-A22693E7E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0F30E8-DB37-E21F-8F73-4DB9DD900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78C80-DABC-BDA7-DFE4-AC537C4E8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8C2C-8FF2-D440-8655-CCAE41D3A7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E9C15-339C-C8DA-B2A4-DFEC51539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EF42E-6962-D05C-8ABC-12EBBE454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E6D5-B13D-264B-B48F-7218072A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4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2267C-4AB4-825F-0A03-E67887972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7A41F-2EE6-D0CD-647E-176E84909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072FA-BB48-0CBE-878F-D8377F201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068A69-785B-2CB4-6E25-7413A3075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594E89-F053-A80E-5771-E03DCF8DE2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7DB02F-2F1C-BA4F-2837-4D9857E0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8C2C-8FF2-D440-8655-CCAE41D3A7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A2FA68-4C49-5B87-8B9C-B5990AFB7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5AAE59-A54C-FD5F-07DD-82F402DD7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E6D5-B13D-264B-B48F-7218072A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11C08-A47B-E676-EA89-47B344076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A4D92F-D451-139E-E1F5-4B0FE6898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8C2C-8FF2-D440-8655-CCAE41D3A7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F5171A-7FEF-019A-DCBF-8537FCC32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13CF8-6E85-7A99-6A02-6C2DBEAAE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E6D5-B13D-264B-B48F-7218072A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3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CEB3BA-C4ED-A6EF-3F56-AC8346188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8C2C-8FF2-D440-8655-CCAE41D3A7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9519C8-8093-BD6F-F299-9D8B73456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6845A-BFF1-F78A-E8B1-8BE97B483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E6D5-B13D-264B-B48F-7218072A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6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3EB87-3E1B-46F4-6EDC-8A3CB08CC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6D3E4-FCF6-FA3B-8E31-56251F0C7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2A2F43-B152-151C-7BD0-153911B8A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61C0F2-A064-739F-5E82-16A558C02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8C2C-8FF2-D440-8655-CCAE41D3A7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BCF26-AA16-B588-EA5C-D3AD9BA8E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2ED0AE-D20B-9861-02BE-17B4DA248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E6D5-B13D-264B-B48F-7218072A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6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951BD-0AEF-FB94-348D-F2BA8DC98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B866C9-73A9-1DD0-C4E9-5997113CE1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1895B-52B6-9678-8F44-54ADDDECC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F202E-75B0-DA68-D21B-A05B556E0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8C2C-8FF2-D440-8655-CCAE41D3A7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3DA94-6DC2-3032-EA50-8A9FF865A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2AAB7-AA77-7E1F-0531-40DEB51F6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E6D5-B13D-264B-B48F-7218072A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6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CE3B40-DBC5-D74F-0088-EFD4BEDB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DBB34E-0914-903E-0715-46E904DD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3C3B2-3871-075E-D6D6-CC38BA896A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68C2C-8FF2-D440-8655-CCAE41D3A74A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23DFA-DCFA-D0E7-1BF2-E8D3922BE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EBE62-9F94-EFA5-BE22-1594F54B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0E6D5-B13D-264B-B48F-7218072A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1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EF98C-310E-0F4D-47E6-191C9B088C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9159" y="424206"/>
            <a:ext cx="9144000" cy="3308808"/>
          </a:xfrm>
        </p:spPr>
        <p:txBody>
          <a:bodyPr>
            <a:noAutofit/>
          </a:bodyPr>
          <a:lstStyle/>
          <a:p>
            <a:pPr marL="0" marR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3C434A"/>
                </a:solidFill>
                <a:effectLst/>
                <a:latin typeface="Calibri"/>
                <a:ea typeface="Calibri"/>
                <a:cs typeface="Times New Roman"/>
              </a:rPr>
              <a:t>The History of Challenges Associated with Inmate Self-development Programs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effectLst/>
                <a:latin typeface="Times New Roman"/>
                <a:ea typeface="Calibri"/>
                <a:cs typeface="Times New Roman"/>
              </a:rPr>
              <a:t> John Stuart Batchelder and Butch Newkirk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effectLst/>
                <a:latin typeface="Times New Roman"/>
                <a:ea typeface="Arial Unicode MS"/>
                <a:cs typeface="Times New Roman"/>
              </a:rPr>
              <a:t>University of North Georgia 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effectLst/>
                <a:latin typeface="Times New Roman"/>
                <a:ea typeface="Calibri"/>
                <a:cs typeface="Times New Roman"/>
              </a:rPr>
              <a:t> 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effectLst/>
                <a:latin typeface="Times New Roman"/>
                <a:ea typeface="Calibri"/>
                <a:cs typeface="Times New Roman"/>
              </a:rPr>
              <a:t> 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effectLst/>
                <a:latin typeface="Times New Roman"/>
                <a:ea typeface="Calibri"/>
                <a:cs typeface="Times New Roman"/>
              </a:rPr>
              <a:t> 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effectLst/>
                <a:latin typeface="Times New Roman"/>
                <a:ea typeface="Calibri"/>
                <a:cs typeface="Times New Roman"/>
              </a:rPr>
              <a:t> 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>
                <a:solidFill>
                  <a:srgbClr val="3C434A"/>
                </a:solidFill>
                <a:latin typeface="Calibri"/>
                <a:ea typeface="Calibri"/>
                <a:cs typeface="Times New Roman"/>
              </a:rPr>
              <a:t>The</a:t>
            </a:r>
            <a:r>
              <a:rPr lang="en-US" sz="4000">
                <a:solidFill>
                  <a:srgbClr val="3C434A"/>
                </a:solidFill>
                <a:effectLst/>
                <a:latin typeface="Calibri"/>
                <a:ea typeface="Calibri"/>
                <a:cs typeface="Times New Roman"/>
              </a:rPr>
              <a:t> History of Challenges Associated with </a:t>
            </a:r>
            <a:r>
              <a:rPr lang="en-US" sz="4000" dirty="0">
                <a:solidFill>
                  <a:srgbClr val="3C434A"/>
                </a:solidFill>
                <a:effectLst/>
                <a:latin typeface="Calibri"/>
                <a:ea typeface="Calibri"/>
                <a:cs typeface="Times New Roman"/>
              </a:rPr>
              <a:t>Inmate Self-development Programs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effectLst/>
                <a:latin typeface="Times New Roman"/>
                <a:ea typeface="Calibri"/>
                <a:cs typeface="Times New Roman"/>
              </a:rPr>
              <a:t> John Stuart Batchelder and Butch Newkirk</a:t>
            </a:r>
            <a:endParaRPr lang="en-US" sz="4000"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FA62EC-52CD-6216-DD5A-DAEBEE3B6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68924"/>
            <a:ext cx="9144000" cy="89962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523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4A35F-6C06-BE28-271C-B1172E9BC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Contract-System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1B3C5-DA1F-B141-A380-923FFC4FB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1828 -- 1830 the prison at Auburn turned a profit. 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Birth of the contract-system</a:t>
            </a:r>
            <a:r>
              <a:rPr lang="en-US" sz="12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US" sz="1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private contractors buy raw materials </a:t>
            </a:r>
          </a:p>
        </p:txBody>
      </p:sp>
    </p:spTree>
    <p:extLst>
      <p:ext uri="{BB962C8B-B14F-4D97-AF65-F5344CB8AC3E}">
        <p14:creationId xmlns:p14="http://schemas.microsoft.com/office/powerpoint/2010/main" val="2467380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FAFE6-B9F6-1998-3D7A-837AB082B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Abuses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3B7CD-FAB7-912A-BE37-7AFB9B112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whipping, hanging by thumbs, or execution no baths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swarming rags” 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615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EF86E-0B29-0280-ABB5-E76256DC4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Reformers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19BF3-431C-4774-550D-C013429C4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/>
              <a:t>New York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Boston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solitary confinement without shoes on a freezing winter night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Shoe shop foreman </a:t>
            </a:r>
          </a:p>
        </p:txBody>
      </p:sp>
    </p:spTree>
    <p:extLst>
      <p:ext uri="{BB962C8B-B14F-4D97-AF65-F5344CB8AC3E}">
        <p14:creationId xmlns:p14="http://schemas.microsoft.com/office/powerpoint/2010/main" val="596421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F8DC7-C502-7366-E7A3-7CA876C47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reform movement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F5288-340A-8826-E5C6-1A7B765A1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contract system was born, developed, abolished Find a way to keep inmates busy 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rivate contractor’s loss.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048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7791F-ABBB-7946-0EC9-9277CA27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piece-price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B9471-812A-6C3B-6E8E-D813AF469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01866" cy="4351338"/>
          </a:xfrm>
        </p:spPr>
        <p:txBody>
          <a:bodyPr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Paid inmates based on individual output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Abuses abounded -- contractors continued to profit.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Short time fix.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075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79258-0686-9666-5032-04D0E35D3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Lease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A7300-7656-FF70-1073-4FEDBAE40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Harsher than slavery for blacks</a:t>
            </a:r>
            <a:r>
              <a:rPr lang="en-US" sz="36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Georgia, 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Railroad.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 worked on the Fulton county roads.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144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75DCC-DC00-FAD5-AB4D-ABCF47DF0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44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State Use System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104EA-899A-446E-9706-5EC2FB5F3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lease system discarded – 1890-- 1917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Operated by corrections officials -- public agencies and divisions of the state. Opposition from the private sector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364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2FC49-0460-C349-7D86-64CA29A57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Fall of Inmate Labor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5E26B-7C60-8784-F732-C4B7959B3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6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Reasons for the Fall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Corruption and Abuses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opposition from labor groups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68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82A8E-5E0F-A9DC-65AA-9556CDF6B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Prison Labor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98E7A-BD28-5A2C-E527-2F57EF6D5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Scandal in all its forms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Profit motive  =  obstruction </a:t>
            </a:r>
          </a:p>
        </p:txBody>
      </p:sp>
    </p:spTree>
    <p:extLst>
      <p:ext uri="{BB962C8B-B14F-4D97-AF65-F5344CB8AC3E}">
        <p14:creationId xmlns:p14="http://schemas.microsoft.com/office/powerpoint/2010/main" val="2687574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7950-A9A4-2DC5-F208-94F5C2607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Ending the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5D9EB-4223-D132-7205-BB34AB54E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Three sources attacked: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(a) the reformers on one front 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(b) New national trade unions 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(c) and the manufacturers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7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E2066-7A2A-57D2-936A-51E0CAD8C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E5642-1806-8B8D-2D32-C99BDDA46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demonstrate how the American system of criminal justice is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inseparable from the controversial politics of spending tax dollars on prisons.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8518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96C63-6C4F-D347-85FE-B2235636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final nail in the coffin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974C1-4178-ED8F-CEED-21D1559FD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Legislation: 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Hawes-Cooper act of 1929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Ashurst-</a:t>
            </a:r>
            <a:r>
              <a:rPr lang="en-US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Sumners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act of 1935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depression, and idleness has prevailed" 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5923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75C41-A327-AA86-09F3-D3001FE65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D626F-F9F9-09EA-6ADA-98A8D98AB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slow death</a:t>
            </a:r>
          </a:p>
          <a:p>
            <a:endParaRPr lang="en-US" sz="4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Inmate Self-development </a:t>
            </a:r>
            <a:r>
              <a:rPr lang="en-US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died between 1890 to 1935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9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D54CF-B6B9-CEC0-1FB7-E6759344B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Opposing Viewpoints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733F1-FB7B-C903-1214-64DEDBD28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leftist (liberal) opinion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goal of the system for liberals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 injustice shaped criminality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64701-1B6A-A51D-6656-499A1CD42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Opposing Viewpoints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230D8-D3AC-9BFD-96AE-08CE95AD3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conservative opinion</a:t>
            </a:r>
            <a:endParaRPr lang="en-US" sz="19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Corrections drains taxpayers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prisons showed a profit from operations. </a:t>
            </a:r>
            <a:endParaRPr lang="en-US" sz="19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7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251DF-94A1-5562-03FD-EF2FA5DD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Opposing Viewpoints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402C0-EF31-9031-643F-403E7C182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conservative mantra</a:t>
            </a:r>
            <a:endParaRPr lang="en-US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Prisoners work to pay their debt.   not coddled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remove TV sets – have inmates dress in stripes" </a:t>
            </a:r>
            <a:endParaRPr lang="en-US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“How has hard labor evolved into basketball, weight-lifting, and television?</a:t>
            </a:r>
            <a:endParaRPr lang="en-US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23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4F023-03E3-70C1-51DB-CE3AE3735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Opposing 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9E707-63BC-3737-B040-067ECA27E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Rehabilitation’s goal:  Utilize the inmates' efforts</a:t>
            </a:r>
            <a:endParaRPr lang="en-US" sz="19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9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Pay for prison</a:t>
            </a:r>
            <a:endParaRPr lang="en-US" sz="19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714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0E6C1-665E-DBB2-71B7-E887B345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85823-0DF0-C9A9-F027-5C92E84BA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Jeremy Bentham</a:t>
            </a:r>
            <a:endParaRPr lang="en-US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Pennsylvania system  </a:t>
            </a:r>
            <a:endParaRPr lang="en-US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Aburn</a:t>
            </a:r>
            <a:r>
              <a:rPr lang="en-US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system</a:t>
            </a:r>
            <a:endParaRPr lang="en-US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468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D579-D057-0A1D-8A49-847660075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Public-Account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129CD-D33B-C6F9-97AB-1B3E8BB4D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Criminals can be reformed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1790's Prison administrators 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Easier to have private contractors.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the invention of the penitentiary in the 1800</a:t>
            </a:r>
          </a:p>
        </p:txBody>
      </p:sp>
    </p:spTree>
    <p:extLst>
      <p:ext uri="{BB962C8B-B14F-4D97-AF65-F5344CB8AC3E}">
        <p14:creationId xmlns:p14="http://schemas.microsoft.com/office/powerpoint/2010/main" val="1074914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0D2D6-77DF-784A-46F0-5FAAD61C5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Auburn Prison in New York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19975-A658-FAE6-17C9-CE0C40EB1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Materials are property of the state</a:t>
            </a: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Serious losses -- abolished in 1827 </a:t>
            </a:r>
            <a:endParaRPr lang="en-US" sz="1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68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457</Words>
  <Application>Microsoft Office PowerPoint</Application>
  <PresentationFormat>Widescreen</PresentationFormat>
  <Paragraphs>80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History of Challenges Associated with Inmate Self-development Programs  John Stuart Batchelder and Butch Newkirk University of North Georgia          The History of Challenges Associated with Inmate Self-development Programs  John Stuart Batchelder and Butch Newkirk</vt:lpstr>
      <vt:lpstr>PURPOSE</vt:lpstr>
      <vt:lpstr>Opposing Viewpoints</vt:lpstr>
      <vt:lpstr>Opposing Viewpoints</vt:lpstr>
      <vt:lpstr>Opposing Viewpoints</vt:lpstr>
      <vt:lpstr>Opposing Views</vt:lpstr>
      <vt:lpstr>History</vt:lpstr>
      <vt:lpstr>The Public-Account System</vt:lpstr>
      <vt:lpstr>Auburn Prison in New York</vt:lpstr>
      <vt:lpstr>The Contract-System</vt:lpstr>
      <vt:lpstr>Abuses</vt:lpstr>
      <vt:lpstr>Reformers</vt:lpstr>
      <vt:lpstr>The reform movement</vt:lpstr>
      <vt:lpstr>The piece-price system </vt:lpstr>
      <vt:lpstr>The Lease System</vt:lpstr>
      <vt:lpstr>The State Use System</vt:lpstr>
      <vt:lpstr>The Fall of Inmate Labor</vt:lpstr>
      <vt:lpstr>Prison Labor</vt:lpstr>
      <vt:lpstr>Ending the system</vt:lpstr>
      <vt:lpstr>The final nail in the coffin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Undocumented Immigration and Crime Rates</dc:title>
  <dc:creator>Isabelle Cosby (IECOSB2290)</dc:creator>
  <cp:lastModifiedBy>Stu Batchelder</cp:lastModifiedBy>
  <cp:revision>13</cp:revision>
  <dcterms:created xsi:type="dcterms:W3CDTF">2023-10-04T19:19:59Z</dcterms:created>
  <dcterms:modified xsi:type="dcterms:W3CDTF">2023-10-06T12:46:20Z</dcterms:modified>
</cp:coreProperties>
</file>