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9" r:id="rId3"/>
    <p:sldId id="289" r:id="rId4"/>
    <p:sldId id="294" r:id="rId5"/>
    <p:sldId id="290" r:id="rId6"/>
    <p:sldId id="291" r:id="rId7"/>
    <p:sldId id="292" r:id="rId8"/>
    <p:sldId id="295" r:id="rId9"/>
    <p:sldId id="274" r:id="rId10"/>
    <p:sldId id="275" r:id="rId11"/>
    <p:sldId id="272" r:id="rId12"/>
    <p:sldId id="259" r:id="rId13"/>
    <p:sldId id="268" r:id="rId14"/>
    <p:sldId id="276" r:id="rId15"/>
    <p:sldId id="267" r:id="rId16"/>
    <p:sldId id="296" r:id="rId17"/>
    <p:sldId id="277" r:id="rId18"/>
    <p:sldId id="282" r:id="rId19"/>
    <p:sldId id="279" r:id="rId20"/>
    <p:sldId id="280" r:id="rId21"/>
    <p:sldId id="283" r:id="rId22"/>
    <p:sldId id="297" r:id="rId23"/>
    <p:sldId id="288" r:id="rId24"/>
    <p:sldId id="298" r:id="rId25"/>
    <p:sldId id="287"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A9CDE-A02D-4021-BD17-D390D8DDEDB8}" v="10" dt="2023-10-01T18:06:54.9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t Paterline" userId="e252d579cfee92e5" providerId="LiveId" clId="{101A9CDE-A02D-4021-BD17-D390D8DDEDB8}"/>
    <pc:docChg chg="custSel addSld delSld modSld sldOrd">
      <pc:chgData name="Brent Paterline" userId="e252d579cfee92e5" providerId="LiveId" clId="{101A9CDE-A02D-4021-BD17-D390D8DDEDB8}" dt="2023-10-03T17:41:57.342" v="6423" actId="20577"/>
      <pc:docMkLst>
        <pc:docMk/>
      </pc:docMkLst>
      <pc:sldChg chg="addSp delSp modSp mod">
        <pc:chgData name="Brent Paterline" userId="e252d579cfee92e5" providerId="LiveId" clId="{101A9CDE-A02D-4021-BD17-D390D8DDEDB8}" dt="2023-09-22T23:03:48.800" v="935" actId="14100"/>
        <pc:sldMkLst>
          <pc:docMk/>
          <pc:sldMk cId="535630547" sldId="256"/>
        </pc:sldMkLst>
        <pc:spChg chg="mod">
          <ac:chgData name="Brent Paterline" userId="e252d579cfee92e5" providerId="LiveId" clId="{101A9CDE-A02D-4021-BD17-D390D8DDEDB8}" dt="2023-09-22T23:03:48.800" v="935" actId="14100"/>
          <ac:spMkLst>
            <pc:docMk/>
            <pc:sldMk cId="535630547" sldId="256"/>
            <ac:spMk id="2" creationId="{8E5FD270-6A3C-A840-9EE1-3C67BBF25F4A}"/>
          </ac:spMkLst>
        </pc:spChg>
        <pc:spChg chg="del mod">
          <ac:chgData name="Brent Paterline" userId="e252d579cfee92e5" providerId="LiveId" clId="{101A9CDE-A02D-4021-BD17-D390D8DDEDB8}" dt="2023-09-22T23:03:18.188" v="923" actId="478"/>
          <ac:spMkLst>
            <pc:docMk/>
            <pc:sldMk cId="535630547" sldId="256"/>
            <ac:spMk id="3" creationId="{0F7088AA-1264-2037-C0CB-88BF2742F285}"/>
          </ac:spMkLst>
        </pc:spChg>
        <pc:spChg chg="add mod">
          <ac:chgData name="Brent Paterline" userId="e252d579cfee92e5" providerId="LiveId" clId="{101A9CDE-A02D-4021-BD17-D390D8DDEDB8}" dt="2023-09-22T23:03:18.188" v="923" actId="478"/>
          <ac:spMkLst>
            <pc:docMk/>
            <pc:sldMk cId="535630547" sldId="256"/>
            <ac:spMk id="5" creationId="{4B7527CE-82A2-DBE2-69B8-5B55DE59822D}"/>
          </ac:spMkLst>
        </pc:spChg>
      </pc:sldChg>
      <pc:sldChg chg="modSp del">
        <pc:chgData name="Brent Paterline" userId="e252d579cfee92e5" providerId="LiveId" clId="{101A9CDE-A02D-4021-BD17-D390D8DDEDB8}" dt="2023-10-01T19:23:34.336" v="3423" actId="47"/>
        <pc:sldMkLst>
          <pc:docMk/>
          <pc:sldMk cId="3193702602" sldId="257"/>
        </pc:sldMkLst>
        <pc:spChg chg="mod">
          <ac:chgData name="Brent Paterline" userId="e252d579cfee92e5" providerId="LiveId" clId="{101A9CDE-A02D-4021-BD17-D390D8DDEDB8}" dt="2023-09-22T22:40:53.536" v="1"/>
          <ac:spMkLst>
            <pc:docMk/>
            <pc:sldMk cId="3193702602" sldId="257"/>
            <ac:spMk id="2" creationId="{955AF93E-953A-D40A-98E8-BF4E1F3325C2}"/>
          </ac:spMkLst>
        </pc:spChg>
        <pc:spChg chg="mod">
          <ac:chgData name="Brent Paterline" userId="e252d579cfee92e5" providerId="LiveId" clId="{101A9CDE-A02D-4021-BD17-D390D8DDEDB8}" dt="2023-09-22T22:40:53.536" v="1"/>
          <ac:spMkLst>
            <pc:docMk/>
            <pc:sldMk cId="3193702602" sldId="257"/>
            <ac:spMk id="3" creationId="{1FA603E4-175F-F5BE-CCEB-FE648AB64371}"/>
          </ac:spMkLst>
        </pc:spChg>
      </pc:sldChg>
      <pc:sldChg chg="modSp del">
        <pc:chgData name="Brent Paterline" userId="e252d579cfee92e5" providerId="LiveId" clId="{101A9CDE-A02D-4021-BD17-D390D8DDEDB8}" dt="2023-10-01T19:25:26.304" v="3570" actId="47"/>
        <pc:sldMkLst>
          <pc:docMk/>
          <pc:sldMk cId="4022342550" sldId="258"/>
        </pc:sldMkLst>
        <pc:spChg chg="mod">
          <ac:chgData name="Brent Paterline" userId="e252d579cfee92e5" providerId="LiveId" clId="{101A9CDE-A02D-4021-BD17-D390D8DDEDB8}" dt="2023-09-22T22:40:53.536" v="1"/>
          <ac:spMkLst>
            <pc:docMk/>
            <pc:sldMk cId="4022342550" sldId="258"/>
            <ac:spMk id="2" creationId="{CBCC466B-C937-8AA4-5D62-BFCAAC2E56DA}"/>
          </ac:spMkLst>
        </pc:spChg>
        <pc:spChg chg="mod">
          <ac:chgData name="Brent Paterline" userId="e252d579cfee92e5" providerId="LiveId" clId="{101A9CDE-A02D-4021-BD17-D390D8DDEDB8}" dt="2023-09-22T22:40:53.536" v="1"/>
          <ac:spMkLst>
            <pc:docMk/>
            <pc:sldMk cId="4022342550" sldId="258"/>
            <ac:spMk id="3" creationId="{A2A64EE5-63F8-59EC-DE76-459FDD7268CC}"/>
          </ac:spMkLst>
        </pc:spChg>
      </pc:sldChg>
      <pc:sldChg chg="modSp mod">
        <pc:chgData name="Brent Paterline" userId="e252d579cfee92e5" providerId="LiveId" clId="{101A9CDE-A02D-4021-BD17-D390D8DDEDB8}" dt="2023-10-03T17:41:57.342" v="6423" actId="20577"/>
        <pc:sldMkLst>
          <pc:docMk/>
          <pc:sldMk cId="2746675672" sldId="259"/>
        </pc:sldMkLst>
        <pc:spChg chg="mod">
          <ac:chgData name="Brent Paterline" userId="e252d579cfee92e5" providerId="LiveId" clId="{101A9CDE-A02D-4021-BD17-D390D8DDEDB8}" dt="2023-10-01T18:56:24.860" v="2465" actId="14100"/>
          <ac:spMkLst>
            <pc:docMk/>
            <pc:sldMk cId="2746675672" sldId="259"/>
            <ac:spMk id="2" creationId="{8ED5F170-DE2C-29F6-8509-7034F1C081C6}"/>
          </ac:spMkLst>
        </pc:spChg>
        <pc:spChg chg="mod">
          <ac:chgData name="Brent Paterline" userId="e252d579cfee92e5" providerId="LiveId" clId="{101A9CDE-A02D-4021-BD17-D390D8DDEDB8}" dt="2023-10-03T17:41:57.342" v="6423" actId="20577"/>
          <ac:spMkLst>
            <pc:docMk/>
            <pc:sldMk cId="2746675672" sldId="259"/>
            <ac:spMk id="3" creationId="{D87FE49C-66D8-3B7B-C26A-44D2A329E540}"/>
          </ac:spMkLst>
        </pc:spChg>
      </pc:sldChg>
      <pc:sldChg chg="modSp del mod">
        <pc:chgData name="Brent Paterline" userId="e252d579cfee92e5" providerId="LiveId" clId="{101A9CDE-A02D-4021-BD17-D390D8DDEDB8}" dt="2023-10-03T17:17:57.726" v="4773" actId="47"/>
        <pc:sldMkLst>
          <pc:docMk/>
          <pc:sldMk cId="447285532" sldId="260"/>
        </pc:sldMkLst>
        <pc:spChg chg="mod">
          <ac:chgData name="Brent Paterline" userId="e252d579cfee92e5" providerId="LiveId" clId="{101A9CDE-A02D-4021-BD17-D390D8DDEDB8}" dt="2023-09-26T16:56:08.714" v="1480" actId="27636"/>
          <ac:spMkLst>
            <pc:docMk/>
            <pc:sldMk cId="447285532" sldId="260"/>
            <ac:spMk id="3" creationId="{B55DE2D6-39F6-04A8-101D-E297DA98CD95}"/>
          </ac:spMkLst>
        </pc:spChg>
      </pc:sldChg>
      <pc:sldChg chg="modSp del ord">
        <pc:chgData name="Brent Paterline" userId="e252d579cfee92e5" providerId="LiveId" clId="{101A9CDE-A02D-4021-BD17-D390D8DDEDB8}" dt="2023-10-03T16:54:44.684" v="3798" actId="47"/>
        <pc:sldMkLst>
          <pc:docMk/>
          <pc:sldMk cId="1364747039" sldId="261"/>
        </pc:sldMkLst>
        <pc:spChg chg="mod">
          <ac:chgData name="Brent Paterline" userId="e252d579cfee92e5" providerId="LiveId" clId="{101A9CDE-A02D-4021-BD17-D390D8DDEDB8}" dt="2023-09-22T22:40:53.536" v="1"/>
          <ac:spMkLst>
            <pc:docMk/>
            <pc:sldMk cId="1364747039" sldId="261"/>
            <ac:spMk id="2" creationId="{8F3DE8FD-755E-CF4B-77FA-F418461A81C7}"/>
          </ac:spMkLst>
        </pc:spChg>
        <pc:spChg chg="mod">
          <ac:chgData name="Brent Paterline" userId="e252d579cfee92e5" providerId="LiveId" clId="{101A9CDE-A02D-4021-BD17-D390D8DDEDB8}" dt="2023-09-22T22:40:53.536" v="1"/>
          <ac:spMkLst>
            <pc:docMk/>
            <pc:sldMk cId="1364747039" sldId="261"/>
            <ac:spMk id="3" creationId="{A8EDFCA7-A59A-43BD-50AD-7C5A313C77C3}"/>
          </ac:spMkLst>
        </pc:spChg>
      </pc:sldChg>
      <pc:sldChg chg="modSp del mod">
        <pc:chgData name="Brent Paterline" userId="e252d579cfee92e5" providerId="LiveId" clId="{101A9CDE-A02D-4021-BD17-D390D8DDEDB8}" dt="2023-09-28T17:43:46.988" v="1611" actId="47"/>
        <pc:sldMkLst>
          <pc:docMk/>
          <pc:sldMk cId="4087630986" sldId="262"/>
        </pc:sldMkLst>
        <pc:spChg chg="mod">
          <ac:chgData name="Brent Paterline" userId="e252d579cfee92e5" providerId="LiveId" clId="{101A9CDE-A02D-4021-BD17-D390D8DDEDB8}" dt="2023-09-22T22:40:53.536" v="1"/>
          <ac:spMkLst>
            <pc:docMk/>
            <pc:sldMk cId="4087630986" sldId="262"/>
            <ac:spMk id="2" creationId="{FA5831FA-CC41-8321-BA81-5C796AAE99A0}"/>
          </ac:spMkLst>
        </pc:spChg>
        <pc:spChg chg="mod">
          <ac:chgData name="Brent Paterline" userId="e252d579cfee92e5" providerId="LiveId" clId="{101A9CDE-A02D-4021-BD17-D390D8DDEDB8}" dt="2023-09-22T22:40:54.177" v="4" actId="27636"/>
          <ac:spMkLst>
            <pc:docMk/>
            <pc:sldMk cId="4087630986" sldId="262"/>
            <ac:spMk id="3" creationId="{9A3E8D19-C81B-DF45-F712-0C365863148E}"/>
          </ac:spMkLst>
        </pc:spChg>
      </pc:sldChg>
      <pc:sldChg chg="modSp del mod">
        <pc:chgData name="Brent Paterline" userId="e252d579cfee92e5" providerId="LiveId" clId="{101A9CDE-A02D-4021-BD17-D390D8DDEDB8}" dt="2023-10-01T19:21:15.192" v="3384" actId="47"/>
        <pc:sldMkLst>
          <pc:docMk/>
          <pc:sldMk cId="86827987" sldId="263"/>
        </pc:sldMkLst>
        <pc:spChg chg="mod">
          <ac:chgData name="Brent Paterline" userId="e252d579cfee92e5" providerId="LiveId" clId="{101A9CDE-A02D-4021-BD17-D390D8DDEDB8}" dt="2023-09-22T22:40:53.536" v="1"/>
          <ac:spMkLst>
            <pc:docMk/>
            <pc:sldMk cId="86827987" sldId="263"/>
            <ac:spMk id="2" creationId="{98A7BBC7-6AF6-4498-7FEF-E7026A05F433}"/>
          </ac:spMkLst>
        </pc:spChg>
        <pc:spChg chg="mod">
          <ac:chgData name="Brent Paterline" userId="e252d579cfee92e5" providerId="LiveId" clId="{101A9CDE-A02D-4021-BD17-D390D8DDEDB8}" dt="2023-09-22T22:40:54.226" v="6" actId="27636"/>
          <ac:spMkLst>
            <pc:docMk/>
            <pc:sldMk cId="86827987" sldId="263"/>
            <ac:spMk id="3" creationId="{E1F08ACB-9C64-77F8-6628-8B2263E318DB}"/>
          </ac:spMkLst>
        </pc:spChg>
      </pc:sldChg>
      <pc:sldChg chg="modSp del mod ord">
        <pc:chgData name="Brent Paterline" userId="e252d579cfee92e5" providerId="LiveId" clId="{101A9CDE-A02D-4021-BD17-D390D8DDEDB8}" dt="2023-10-01T18:59:17.443" v="2620" actId="47"/>
        <pc:sldMkLst>
          <pc:docMk/>
          <pc:sldMk cId="351732340" sldId="264"/>
        </pc:sldMkLst>
        <pc:spChg chg="mod">
          <ac:chgData name="Brent Paterline" userId="e252d579cfee92e5" providerId="LiveId" clId="{101A9CDE-A02D-4021-BD17-D390D8DDEDB8}" dt="2023-09-22T22:40:53.536" v="1"/>
          <ac:spMkLst>
            <pc:docMk/>
            <pc:sldMk cId="351732340" sldId="264"/>
            <ac:spMk id="2" creationId="{F9C328F1-613E-8E64-C426-D888ACE93B19}"/>
          </ac:spMkLst>
        </pc:spChg>
        <pc:spChg chg="mod">
          <ac:chgData name="Brent Paterline" userId="e252d579cfee92e5" providerId="LiveId" clId="{101A9CDE-A02D-4021-BD17-D390D8DDEDB8}" dt="2023-09-22T22:40:54.067" v="2" actId="27636"/>
          <ac:spMkLst>
            <pc:docMk/>
            <pc:sldMk cId="351732340" sldId="264"/>
            <ac:spMk id="3" creationId="{61F74E64-B56C-75BC-200B-242C8A559963}"/>
          </ac:spMkLst>
        </pc:spChg>
      </pc:sldChg>
      <pc:sldChg chg="modSp del">
        <pc:chgData name="Brent Paterline" userId="e252d579cfee92e5" providerId="LiveId" clId="{101A9CDE-A02D-4021-BD17-D390D8DDEDB8}" dt="2023-10-03T17:20:58.373" v="4798" actId="47"/>
        <pc:sldMkLst>
          <pc:docMk/>
          <pc:sldMk cId="1199328113" sldId="265"/>
        </pc:sldMkLst>
        <pc:spChg chg="mod">
          <ac:chgData name="Brent Paterline" userId="e252d579cfee92e5" providerId="LiveId" clId="{101A9CDE-A02D-4021-BD17-D390D8DDEDB8}" dt="2023-09-22T22:40:53.536" v="1"/>
          <ac:spMkLst>
            <pc:docMk/>
            <pc:sldMk cId="1199328113" sldId="265"/>
            <ac:spMk id="2" creationId="{127216D0-7D62-CDAC-7B00-F0164D54AA51}"/>
          </ac:spMkLst>
        </pc:spChg>
        <pc:spChg chg="mod">
          <ac:chgData name="Brent Paterline" userId="e252d579cfee92e5" providerId="LiveId" clId="{101A9CDE-A02D-4021-BD17-D390D8DDEDB8}" dt="2023-09-22T22:40:53.536" v="1"/>
          <ac:spMkLst>
            <pc:docMk/>
            <pc:sldMk cId="1199328113" sldId="265"/>
            <ac:spMk id="3" creationId="{F0524FEE-A532-0825-F915-716C38DD5E42}"/>
          </ac:spMkLst>
        </pc:spChg>
      </pc:sldChg>
      <pc:sldChg chg="modSp mod ord chgLayout">
        <pc:chgData name="Brent Paterline" userId="e252d579cfee92e5" providerId="LiveId" clId="{101A9CDE-A02D-4021-BD17-D390D8DDEDB8}" dt="2023-10-03T17:35:47.564" v="6152" actId="27636"/>
        <pc:sldMkLst>
          <pc:docMk/>
          <pc:sldMk cId="2617251763" sldId="266"/>
        </pc:sldMkLst>
        <pc:spChg chg="mod ord">
          <ac:chgData name="Brent Paterline" userId="e252d579cfee92e5" providerId="LiveId" clId="{101A9CDE-A02D-4021-BD17-D390D8DDEDB8}" dt="2023-10-03T17:29:17.239" v="5257" actId="255"/>
          <ac:spMkLst>
            <pc:docMk/>
            <pc:sldMk cId="2617251763" sldId="266"/>
            <ac:spMk id="2" creationId="{32A28055-8F98-6457-4373-F825D457BF28}"/>
          </ac:spMkLst>
        </pc:spChg>
        <pc:spChg chg="mod ord">
          <ac:chgData name="Brent Paterline" userId="e252d579cfee92e5" providerId="LiveId" clId="{101A9CDE-A02D-4021-BD17-D390D8DDEDB8}" dt="2023-10-03T17:35:47.564" v="6152" actId="27636"/>
          <ac:spMkLst>
            <pc:docMk/>
            <pc:sldMk cId="2617251763" sldId="266"/>
            <ac:spMk id="3" creationId="{290A5513-2C44-7FDD-870B-5F7BFC62BC3D}"/>
          </ac:spMkLst>
        </pc:spChg>
      </pc:sldChg>
      <pc:sldChg chg="modSp mod ord">
        <pc:chgData name="Brent Paterline" userId="e252d579cfee92e5" providerId="LiveId" clId="{101A9CDE-A02D-4021-BD17-D390D8DDEDB8}" dt="2023-10-03T16:52:58.894" v="3784" actId="14100"/>
        <pc:sldMkLst>
          <pc:docMk/>
          <pc:sldMk cId="3003177741" sldId="267"/>
        </pc:sldMkLst>
        <pc:spChg chg="mod">
          <ac:chgData name="Brent Paterline" userId="e252d579cfee92e5" providerId="LiveId" clId="{101A9CDE-A02D-4021-BD17-D390D8DDEDB8}" dt="2023-09-26T16:33:30.350" v="1132" actId="20577"/>
          <ac:spMkLst>
            <pc:docMk/>
            <pc:sldMk cId="3003177741" sldId="267"/>
            <ac:spMk id="2" creationId="{BF928039-9266-A79B-25C8-A557A0941649}"/>
          </ac:spMkLst>
        </pc:spChg>
        <pc:spChg chg="mod">
          <ac:chgData name="Brent Paterline" userId="e252d579cfee92e5" providerId="LiveId" clId="{101A9CDE-A02D-4021-BD17-D390D8DDEDB8}" dt="2023-10-03T16:52:58.894" v="3784" actId="14100"/>
          <ac:spMkLst>
            <pc:docMk/>
            <pc:sldMk cId="3003177741" sldId="267"/>
            <ac:spMk id="3" creationId="{275CEA39-0BB8-A040-2FFD-AB2796094C57}"/>
          </ac:spMkLst>
        </pc:spChg>
      </pc:sldChg>
      <pc:sldChg chg="modSp mod ord">
        <pc:chgData name="Brent Paterline" userId="e252d579cfee92e5" providerId="LiveId" clId="{101A9CDE-A02D-4021-BD17-D390D8DDEDB8}" dt="2023-10-03T16:53:16.368" v="3786"/>
        <pc:sldMkLst>
          <pc:docMk/>
          <pc:sldMk cId="1631183484" sldId="268"/>
        </pc:sldMkLst>
        <pc:picChg chg="mod">
          <ac:chgData name="Brent Paterline" userId="e252d579cfee92e5" providerId="LiveId" clId="{101A9CDE-A02D-4021-BD17-D390D8DDEDB8}" dt="2023-09-22T22:40:43.735" v="0" actId="1076"/>
          <ac:picMkLst>
            <pc:docMk/>
            <pc:sldMk cId="1631183484" sldId="268"/>
            <ac:picMk id="6" creationId="{98C5903C-1658-ED68-957A-012998B15AE2}"/>
          </ac:picMkLst>
        </pc:picChg>
      </pc:sldChg>
      <pc:sldChg chg="addSp delSp modSp new mod chgLayout">
        <pc:chgData name="Brent Paterline" userId="e252d579cfee92e5" providerId="LiveId" clId="{101A9CDE-A02D-4021-BD17-D390D8DDEDB8}" dt="2023-10-03T17:38:28.035" v="6420" actId="20577"/>
        <pc:sldMkLst>
          <pc:docMk/>
          <pc:sldMk cId="3510691142" sldId="269"/>
        </pc:sldMkLst>
        <pc:spChg chg="mod ord">
          <ac:chgData name="Brent Paterline" userId="e252d579cfee92e5" providerId="LiveId" clId="{101A9CDE-A02D-4021-BD17-D390D8DDEDB8}" dt="2023-09-28T17:39:16.550" v="1561" actId="27636"/>
          <ac:spMkLst>
            <pc:docMk/>
            <pc:sldMk cId="3510691142" sldId="269"/>
            <ac:spMk id="2" creationId="{7885F64D-E15C-6CC0-8E82-14A333BC801F}"/>
          </ac:spMkLst>
        </pc:spChg>
        <pc:spChg chg="del mod">
          <ac:chgData name="Brent Paterline" userId="e252d579cfee92e5" providerId="LiveId" clId="{101A9CDE-A02D-4021-BD17-D390D8DDEDB8}" dt="2023-09-22T22:43:44.182" v="47" actId="700"/>
          <ac:spMkLst>
            <pc:docMk/>
            <pc:sldMk cId="3510691142" sldId="269"/>
            <ac:spMk id="3" creationId="{5E99F4AF-C08D-FAF2-7986-4F6FAC6E2C41}"/>
          </ac:spMkLst>
        </pc:spChg>
        <pc:spChg chg="add mod ord">
          <ac:chgData name="Brent Paterline" userId="e252d579cfee92e5" providerId="LiveId" clId="{101A9CDE-A02D-4021-BD17-D390D8DDEDB8}" dt="2023-10-03T17:38:28.035" v="6420" actId="20577"/>
          <ac:spMkLst>
            <pc:docMk/>
            <pc:sldMk cId="3510691142" sldId="269"/>
            <ac:spMk id="4" creationId="{85C6870F-85FB-459F-E047-E685158E221D}"/>
          </ac:spMkLst>
        </pc:spChg>
      </pc:sldChg>
      <pc:sldChg chg="modSp new del mod ord">
        <pc:chgData name="Brent Paterline" userId="e252d579cfee92e5" providerId="LiveId" clId="{101A9CDE-A02D-4021-BD17-D390D8DDEDB8}" dt="2023-10-03T17:19:13.640" v="4774" actId="47"/>
        <pc:sldMkLst>
          <pc:docMk/>
          <pc:sldMk cId="1448764656" sldId="270"/>
        </pc:sldMkLst>
        <pc:spChg chg="mod">
          <ac:chgData name="Brent Paterline" userId="e252d579cfee92e5" providerId="LiveId" clId="{101A9CDE-A02D-4021-BD17-D390D8DDEDB8}" dt="2023-09-22T22:50:09.260" v="141" actId="20577"/>
          <ac:spMkLst>
            <pc:docMk/>
            <pc:sldMk cId="1448764656" sldId="270"/>
            <ac:spMk id="2" creationId="{3D37E75C-B627-3929-3D6F-AE1543DAB443}"/>
          </ac:spMkLst>
        </pc:spChg>
        <pc:spChg chg="mod">
          <ac:chgData name="Brent Paterline" userId="e252d579cfee92e5" providerId="LiveId" clId="{101A9CDE-A02D-4021-BD17-D390D8DDEDB8}" dt="2023-09-22T22:48:44.474" v="122"/>
          <ac:spMkLst>
            <pc:docMk/>
            <pc:sldMk cId="1448764656" sldId="270"/>
            <ac:spMk id="3" creationId="{B66FAF3E-3A60-428B-D298-6005E3C9E92F}"/>
          </ac:spMkLst>
        </pc:spChg>
      </pc:sldChg>
      <pc:sldChg chg="modSp new del mod ord">
        <pc:chgData name="Brent Paterline" userId="e252d579cfee92e5" providerId="LiveId" clId="{101A9CDE-A02D-4021-BD17-D390D8DDEDB8}" dt="2023-10-03T17:19:23.817" v="4775" actId="47"/>
        <pc:sldMkLst>
          <pc:docMk/>
          <pc:sldMk cId="810646356" sldId="271"/>
        </pc:sldMkLst>
        <pc:spChg chg="mod">
          <ac:chgData name="Brent Paterline" userId="e252d579cfee92e5" providerId="LiveId" clId="{101A9CDE-A02D-4021-BD17-D390D8DDEDB8}" dt="2023-09-22T22:51:10.493" v="291" actId="20577"/>
          <ac:spMkLst>
            <pc:docMk/>
            <pc:sldMk cId="810646356" sldId="271"/>
            <ac:spMk id="2" creationId="{3A59F83F-E713-3538-0AC5-D4EAA1340104}"/>
          </ac:spMkLst>
        </pc:spChg>
      </pc:sldChg>
      <pc:sldChg chg="modSp new del mod">
        <pc:chgData name="Brent Paterline" userId="e252d579cfee92e5" providerId="LiveId" clId="{101A9CDE-A02D-4021-BD17-D390D8DDEDB8}" dt="2023-09-22T23:04:57.385" v="943" actId="47"/>
        <pc:sldMkLst>
          <pc:docMk/>
          <pc:sldMk cId="2196989784" sldId="272"/>
        </pc:sldMkLst>
        <pc:spChg chg="mod">
          <ac:chgData name="Brent Paterline" userId="e252d579cfee92e5" providerId="LiveId" clId="{101A9CDE-A02D-4021-BD17-D390D8DDEDB8}" dt="2023-09-22T23:04:47.893" v="942" actId="14100"/>
          <ac:spMkLst>
            <pc:docMk/>
            <pc:sldMk cId="2196989784" sldId="272"/>
            <ac:spMk id="3" creationId="{63156851-E7D0-33C0-3403-A40CCAAD5147}"/>
          </ac:spMkLst>
        </pc:spChg>
      </pc:sldChg>
      <pc:sldChg chg="addSp delSp modSp new mod ord modClrScheme chgLayout">
        <pc:chgData name="Brent Paterline" userId="e252d579cfee92e5" providerId="LiveId" clId="{101A9CDE-A02D-4021-BD17-D390D8DDEDB8}" dt="2023-10-01T18:19:34.268" v="2439" actId="20577"/>
        <pc:sldMkLst>
          <pc:docMk/>
          <pc:sldMk cId="3376390448" sldId="272"/>
        </pc:sldMkLst>
        <pc:spChg chg="del">
          <ac:chgData name="Brent Paterline" userId="e252d579cfee92e5" providerId="LiveId" clId="{101A9CDE-A02D-4021-BD17-D390D8DDEDB8}" dt="2023-09-22T23:05:11.579" v="945" actId="700"/>
          <ac:spMkLst>
            <pc:docMk/>
            <pc:sldMk cId="3376390448" sldId="272"/>
            <ac:spMk id="2" creationId="{92B72072-9DBD-1961-027D-9D556D0E7915}"/>
          </ac:spMkLst>
        </pc:spChg>
        <pc:spChg chg="del">
          <ac:chgData name="Brent Paterline" userId="e252d579cfee92e5" providerId="LiveId" clId="{101A9CDE-A02D-4021-BD17-D390D8DDEDB8}" dt="2023-09-22T23:05:11.579" v="945" actId="700"/>
          <ac:spMkLst>
            <pc:docMk/>
            <pc:sldMk cId="3376390448" sldId="272"/>
            <ac:spMk id="3" creationId="{201E4627-73A6-C873-5599-F5AE5EEBAB5F}"/>
          </ac:spMkLst>
        </pc:spChg>
        <pc:spChg chg="add mod">
          <ac:chgData name="Brent Paterline" userId="e252d579cfee92e5" providerId="LiveId" clId="{101A9CDE-A02D-4021-BD17-D390D8DDEDB8}" dt="2023-10-01T18:19:34.268" v="2439" actId="20577"/>
          <ac:spMkLst>
            <pc:docMk/>
            <pc:sldMk cId="3376390448" sldId="272"/>
            <ac:spMk id="5" creationId="{FBB15E5A-7EB8-8BD7-9BD6-2C57F0A4DD06}"/>
          </ac:spMkLst>
        </pc:spChg>
      </pc:sldChg>
      <pc:sldChg chg="addSp modSp new del mod ord modClrScheme chgLayout">
        <pc:chgData name="Brent Paterline" userId="e252d579cfee92e5" providerId="LiveId" clId="{101A9CDE-A02D-4021-BD17-D390D8DDEDB8}" dt="2023-10-01T17:51:24.472" v="1930" actId="47"/>
        <pc:sldMkLst>
          <pc:docMk/>
          <pc:sldMk cId="1254597469" sldId="273"/>
        </pc:sldMkLst>
        <pc:spChg chg="add mod ord">
          <ac:chgData name="Brent Paterline" userId="e252d579cfee92e5" providerId="LiveId" clId="{101A9CDE-A02D-4021-BD17-D390D8DDEDB8}" dt="2023-10-01T17:50:45.472" v="1927" actId="700"/>
          <ac:spMkLst>
            <pc:docMk/>
            <pc:sldMk cId="1254597469" sldId="273"/>
            <ac:spMk id="2" creationId="{20CC176A-3E94-1D24-B19D-1B639269A97C}"/>
          </ac:spMkLst>
        </pc:spChg>
        <pc:spChg chg="add mod">
          <ac:chgData name="Brent Paterline" userId="e252d579cfee92e5" providerId="LiveId" clId="{101A9CDE-A02D-4021-BD17-D390D8DDEDB8}" dt="2023-09-22T23:06:24.190" v="993" actId="20577"/>
          <ac:spMkLst>
            <pc:docMk/>
            <pc:sldMk cId="1254597469" sldId="273"/>
            <ac:spMk id="3" creationId="{B9E228BE-4BD4-D82D-39F4-6F4D0F2C6B90}"/>
          </ac:spMkLst>
        </pc:spChg>
        <pc:spChg chg="add mod ord">
          <ac:chgData name="Brent Paterline" userId="e252d579cfee92e5" providerId="LiveId" clId="{101A9CDE-A02D-4021-BD17-D390D8DDEDB8}" dt="2023-10-01T17:50:45.472" v="1927" actId="700"/>
          <ac:spMkLst>
            <pc:docMk/>
            <pc:sldMk cId="1254597469" sldId="273"/>
            <ac:spMk id="4" creationId="{F3B5B3D2-27A5-CA07-C9CB-01679FE46956}"/>
          </ac:spMkLst>
        </pc:spChg>
        <pc:spChg chg="add mod ord">
          <ac:chgData name="Brent Paterline" userId="e252d579cfee92e5" providerId="LiveId" clId="{101A9CDE-A02D-4021-BD17-D390D8DDEDB8}" dt="2023-10-01T17:50:45.472" v="1927" actId="700"/>
          <ac:spMkLst>
            <pc:docMk/>
            <pc:sldMk cId="1254597469" sldId="273"/>
            <ac:spMk id="5" creationId="{9BFFE81D-7054-A450-5842-85F3BD0D42BF}"/>
          </ac:spMkLst>
        </pc:spChg>
      </pc:sldChg>
      <pc:sldChg chg="addSp modSp new mod ord">
        <pc:chgData name="Brent Paterline" userId="e252d579cfee92e5" providerId="LiveId" clId="{101A9CDE-A02D-4021-BD17-D390D8DDEDB8}" dt="2023-10-01T18:16:56.403" v="2258"/>
        <pc:sldMkLst>
          <pc:docMk/>
          <pc:sldMk cId="3832431244" sldId="274"/>
        </pc:sldMkLst>
        <pc:spChg chg="add mod">
          <ac:chgData name="Brent Paterline" userId="e252d579cfee92e5" providerId="LiveId" clId="{101A9CDE-A02D-4021-BD17-D390D8DDEDB8}" dt="2023-09-22T23:07:34.484" v="999" actId="20577"/>
          <ac:spMkLst>
            <pc:docMk/>
            <pc:sldMk cId="3832431244" sldId="274"/>
            <ac:spMk id="3" creationId="{4060BF28-42D1-5070-8763-51BD51ACB852}"/>
          </ac:spMkLst>
        </pc:spChg>
      </pc:sldChg>
      <pc:sldChg chg="addSp modSp new mod ord">
        <pc:chgData name="Brent Paterline" userId="e252d579cfee92e5" providerId="LiveId" clId="{101A9CDE-A02D-4021-BD17-D390D8DDEDB8}" dt="2023-10-01T18:19:29.635" v="2437" actId="20577"/>
        <pc:sldMkLst>
          <pc:docMk/>
          <pc:sldMk cId="2062605460" sldId="275"/>
        </pc:sldMkLst>
        <pc:spChg chg="add mod">
          <ac:chgData name="Brent Paterline" userId="e252d579cfee92e5" providerId="LiveId" clId="{101A9CDE-A02D-4021-BD17-D390D8DDEDB8}" dt="2023-10-01T18:19:29.635" v="2437" actId="20577"/>
          <ac:spMkLst>
            <pc:docMk/>
            <pc:sldMk cId="2062605460" sldId="275"/>
            <ac:spMk id="3" creationId="{82978F22-58EF-7B29-7D1E-1D756F2AF9E1}"/>
          </ac:spMkLst>
        </pc:spChg>
      </pc:sldChg>
      <pc:sldChg chg="modSp new mod ord">
        <pc:chgData name="Brent Paterline" userId="e252d579cfee92e5" providerId="LiveId" clId="{101A9CDE-A02D-4021-BD17-D390D8DDEDB8}" dt="2023-10-01T18:20:14.990" v="2445"/>
        <pc:sldMkLst>
          <pc:docMk/>
          <pc:sldMk cId="3148507117" sldId="276"/>
        </pc:sldMkLst>
        <pc:spChg chg="mod">
          <ac:chgData name="Brent Paterline" userId="e252d579cfee92e5" providerId="LiveId" clId="{101A9CDE-A02D-4021-BD17-D390D8DDEDB8}" dt="2023-09-26T16:33:25.395" v="1129" actId="113"/>
          <ac:spMkLst>
            <pc:docMk/>
            <pc:sldMk cId="3148507117" sldId="276"/>
            <ac:spMk id="2" creationId="{B684A30F-F172-5B32-832F-FAE682264E36}"/>
          </ac:spMkLst>
        </pc:spChg>
      </pc:sldChg>
      <pc:sldChg chg="modSp new mod ord">
        <pc:chgData name="Brent Paterline" userId="e252d579cfee92e5" providerId="LiveId" clId="{101A9CDE-A02D-4021-BD17-D390D8DDEDB8}" dt="2023-10-01T19:12:18.766" v="3112"/>
        <pc:sldMkLst>
          <pc:docMk/>
          <pc:sldMk cId="3663012517" sldId="277"/>
        </pc:sldMkLst>
        <pc:spChg chg="mod">
          <ac:chgData name="Brent Paterline" userId="e252d579cfee92e5" providerId="LiveId" clId="{101A9CDE-A02D-4021-BD17-D390D8DDEDB8}" dt="2023-10-01T19:07:31.830" v="2805" actId="1076"/>
          <ac:spMkLst>
            <pc:docMk/>
            <pc:sldMk cId="3663012517" sldId="277"/>
            <ac:spMk id="2" creationId="{7A1FFFFD-4243-CC28-3537-0D4E34AF9D99}"/>
          </ac:spMkLst>
        </pc:spChg>
        <pc:spChg chg="mod">
          <ac:chgData name="Brent Paterline" userId="e252d579cfee92e5" providerId="LiveId" clId="{101A9CDE-A02D-4021-BD17-D390D8DDEDB8}" dt="2023-10-01T19:11:21.142" v="3109" actId="27636"/>
          <ac:spMkLst>
            <pc:docMk/>
            <pc:sldMk cId="3663012517" sldId="277"/>
            <ac:spMk id="3" creationId="{09A9B220-5824-B6AB-E2C7-C8DF932B53E3}"/>
          </ac:spMkLst>
        </pc:spChg>
      </pc:sldChg>
      <pc:sldChg chg="modSp new del mod ord">
        <pc:chgData name="Brent Paterline" userId="e252d579cfee92e5" providerId="LiveId" clId="{101A9CDE-A02D-4021-BD17-D390D8DDEDB8}" dt="2023-10-01T19:34:06.491" v="3762" actId="47"/>
        <pc:sldMkLst>
          <pc:docMk/>
          <pc:sldMk cId="2203168359" sldId="278"/>
        </pc:sldMkLst>
        <pc:spChg chg="mod">
          <ac:chgData name="Brent Paterline" userId="e252d579cfee92e5" providerId="LiveId" clId="{101A9CDE-A02D-4021-BD17-D390D8DDEDB8}" dt="2023-10-01T19:11:56.801" v="3110" actId="20577"/>
          <ac:spMkLst>
            <pc:docMk/>
            <pc:sldMk cId="2203168359" sldId="278"/>
            <ac:spMk id="3" creationId="{A90810FA-A6A4-CA60-0C27-CBE76AB7DC86}"/>
          </ac:spMkLst>
        </pc:spChg>
      </pc:sldChg>
      <pc:sldChg chg="modSp new mod ord">
        <pc:chgData name="Brent Paterline" userId="e252d579cfee92e5" providerId="LiveId" clId="{101A9CDE-A02D-4021-BD17-D390D8DDEDB8}" dt="2023-10-01T19:17:31.775" v="3383" actId="27636"/>
        <pc:sldMkLst>
          <pc:docMk/>
          <pc:sldMk cId="2656628933" sldId="279"/>
        </pc:sldMkLst>
        <pc:spChg chg="mod">
          <ac:chgData name="Brent Paterline" userId="e252d579cfee92e5" providerId="LiveId" clId="{101A9CDE-A02D-4021-BD17-D390D8DDEDB8}" dt="2023-09-26T16:44:05.953" v="1212" actId="20577"/>
          <ac:spMkLst>
            <pc:docMk/>
            <pc:sldMk cId="2656628933" sldId="279"/>
            <ac:spMk id="2" creationId="{01460258-2D53-A2B6-9321-3012F1B047BF}"/>
          </ac:spMkLst>
        </pc:spChg>
        <pc:spChg chg="mod">
          <ac:chgData name="Brent Paterline" userId="e252d579cfee92e5" providerId="LiveId" clId="{101A9CDE-A02D-4021-BD17-D390D8DDEDB8}" dt="2023-10-01T19:17:31.775" v="3383" actId="27636"/>
          <ac:spMkLst>
            <pc:docMk/>
            <pc:sldMk cId="2656628933" sldId="279"/>
            <ac:spMk id="3" creationId="{1DA66690-ADBD-2646-D1D5-71204A4688C5}"/>
          </ac:spMkLst>
        </pc:spChg>
      </pc:sldChg>
      <pc:sldChg chg="modSp new mod">
        <pc:chgData name="Brent Paterline" userId="e252d579cfee92e5" providerId="LiveId" clId="{101A9CDE-A02D-4021-BD17-D390D8DDEDB8}" dt="2023-10-03T16:56:45.677" v="3940" actId="20577"/>
        <pc:sldMkLst>
          <pc:docMk/>
          <pc:sldMk cId="1567826900" sldId="280"/>
        </pc:sldMkLst>
        <pc:spChg chg="mod">
          <ac:chgData name="Brent Paterline" userId="e252d579cfee92e5" providerId="LiveId" clId="{101A9CDE-A02D-4021-BD17-D390D8DDEDB8}" dt="2023-10-03T16:55:35.108" v="3807" actId="20577"/>
          <ac:spMkLst>
            <pc:docMk/>
            <pc:sldMk cId="1567826900" sldId="280"/>
            <ac:spMk id="2" creationId="{62709E68-5F1E-2568-934D-947EB2E1A64B}"/>
          </ac:spMkLst>
        </pc:spChg>
        <pc:spChg chg="mod">
          <ac:chgData name="Brent Paterline" userId="e252d579cfee92e5" providerId="LiveId" clId="{101A9CDE-A02D-4021-BD17-D390D8DDEDB8}" dt="2023-10-03T16:56:45.677" v="3940" actId="20577"/>
          <ac:spMkLst>
            <pc:docMk/>
            <pc:sldMk cId="1567826900" sldId="280"/>
            <ac:spMk id="3" creationId="{6C491534-EBAB-F5EE-1B15-C37A123BE985}"/>
          </ac:spMkLst>
        </pc:spChg>
      </pc:sldChg>
      <pc:sldChg chg="modSp new del mod">
        <pc:chgData name="Brent Paterline" userId="e252d579cfee92e5" providerId="LiveId" clId="{101A9CDE-A02D-4021-BD17-D390D8DDEDB8}" dt="2023-10-03T16:57:16.320" v="3941" actId="47"/>
        <pc:sldMkLst>
          <pc:docMk/>
          <pc:sldMk cId="2487743385" sldId="281"/>
        </pc:sldMkLst>
        <pc:spChg chg="mod">
          <ac:chgData name="Brent Paterline" userId="e252d579cfee92e5" providerId="LiveId" clId="{101A9CDE-A02D-4021-BD17-D390D8DDEDB8}" dt="2023-09-26T16:47:20.225" v="1266" actId="20577"/>
          <ac:spMkLst>
            <pc:docMk/>
            <pc:sldMk cId="2487743385" sldId="281"/>
            <ac:spMk id="2" creationId="{0EC0DA8E-8375-42DF-8B2A-D59A7BCFD630}"/>
          </ac:spMkLst>
        </pc:spChg>
        <pc:spChg chg="mod">
          <ac:chgData name="Brent Paterline" userId="e252d579cfee92e5" providerId="LiveId" clId="{101A9CDE-A02D-4021-BD17-D390D8DDEDB8}" dt="2023-09-26T16:47:22.257" v="1267"/>
          <ac:spMkLst>
            <pc:docMk/>
            <pc:sldMk cId="2487743385" sldId="281"/>
            <ac:spMk id="3" creationId="{B38DDF9C-5A62-6F77-8C08-5C06D23B2581}"/>
          </ac:spMkLst>
        </pc:spChg>
      </pc:sldChg>
      <pc:sldChg chg="modSp new mod ord">
        <pc:chgData name="Brent Paterline" userId="e252d579cfee92e5" providerId="LiveId" clId="{101A9CDE-A02D-4021-BD17-D390D8DDEDB8}" dt="2023-10-03T16:54:18.592" v="3797" actId="20577"/>
        <pc:sldMkLst>
          <pc:docMk/>
          <pc:sldMk cId="2219985296" sldId="282"/>
        </pc:sldMkLst>
        <pc:spChg chg="mod">
          <ac:chgData name="Brent Paterline" userId="e252d579cfee92e5" providerId="LiveId" clId="{101A9CDE-A02D-4021-BD17-D390D8DDEDB8}" dt="2023-09-26T16:48:40.070" v="1288" actId="20577"/>
          <ac:spMkLst>
            <pc:docMk/>
            <pc:sldMk cId="2219985296" sldId="282"/>
            <ac:spMk id="2" creationId="{92A216E6-DEF8-4F63-5628-806F8EC41E6D}"/>
          </ac:spMkLst>
        </pc:spChg>
        <pc:spChg chg="mod">
          <ac:chgData name="Brent Paterline" userId="e252d579cfee92e5" providerId="LiveId" clId="{101A9CDE-A02D-4021-BD17-D390D8DDEDB8}" dt="2023-10-03T16:54:18.592" v="3797" actId="20577"/>
          <ac:spMkLst>
            <pc:docMk/>
            <pc:sldMk cId="2219985296" sldId="282"/>
            <ac:spMk id="3" creationId="{978898DE-7EE5-A236-5A72-88AD4B42833E}"/>
          </ac:spMkLst>
        </pc:spChg>
      </pc:sldChg>
      <pc:sldChg chg="addSp delSp modSp new mod">
        <pc:chgData name="Brent Paterline" userId="e252d579cfee92e5" providerId="LiveId" clId="{101A9CDE-A02D-4021-BD17-D390D8DDEDB8}" dt="2023-10-03T17:12:49.024" v="4130" actId="20577"/>
        <pc:sldMkLst>
          <pc:docMk/>
          <pc:sldMk cId="3362340365" sldId="283"/>
        </pc:sldMkLst>
        <pc:spChg chg="mod">
          <ac:chgData name="Brent Paterline" userId="e252d579cfee92e5" providerId="LiveId" clId="{101A9CDE-A02D-4021-BD17-D390D8DDEDB8}" dt="2023-09-26T16:51:18.481" v="1333" actId="20577"/>
          <ac:spMkLst>
            <pc:docMk/>
            <pc:sldMk cId="3362340365" sldId="283"/>
            <ac:spMk id="2" creationId="{B932703D-9DEB-3729-FC63-C00CB58D52F5}"/>
          </ac:spMkLst>
        </pc:spChg>
        <pc:spChg chg="mod">
          <ac:chgData name="Brent Paterline" userId="e252d579cfee92e5" providerId="LiveId" clId="{101A9CDE-A02D-4021-BD17-D390D8DDEDB8}" dt="2023-10-03T17:12:49.024" v="4130" actId="20577"/>
          <ac:spMkLst>
            <pc:docMk/>
            <pc:sldMk cId="3362340365" sldId="283"/>
            <ac:spMk id="3" creationId="{FED82228-A06B-BC14-BA01-42DF3CBC6DAC}"/>
          </ac:spMkLst>
        </pc:spChg>
        <pc:spChg chg="add del mod">
          <ac:chgData name="Brent Paterline" userId="e252d579cfee92e5" providerId="LiveId" clId="{101A9CDE-A02D-4021-BD17-D390D8DDEDB8}" dt="2023-09-26T16:54:59.718" v="1465" actId="478"/>
          <ac:spMkLst>
            <pc:docMk/>
            <pc:sldMk cId="3362340365" sldId="283"/>
            <ac:spMk id="5" creationId="{D33D1CDE-E32F-4459-200B-97654F6E6540}"/>
          </ac:spMkLst>
        </pc:spChg>
      </pc:sldChg>
      <pc:sldChg chg="modSp new del mod">
        <pc:chgData name="Brent Paterline" userId="e252d579cfee92e5" providerId="LiveId" clId="{101A9CDE-A02D-4021-BD17-D390D8DDEDB8}" dt="2023-10-03T17:17:06.205" v="4772" actId="47"/>
        <pc:sldMkLst>
          <pc:docMk/>
          <pc:sldMk cId="1233975383" sldId="284"/>
        </pc:sldMkLst>
        <pc:spChg chg="mod">
          <ac:chgData name="Brent Paterline" userId="e252d579cfee92e5" providerId="LiveId" clId="{101A9CDE-A02D-4021-BD17-D390D8DDEDB8}" dt="2023-09-26T16:54:34.459" v="1459" actId="20577"/>
          <ac:spMkLst>
            <pc:docMk/>
            <pc:sldMk cId="1233975383" sldId="284"/>
            <ac:spMk id="2" creationId="{F797F28F-F671-31BD-1DEE-10E6A2509EA5}"/>
          </ac:spMkLst>
        </pc:spChg>
        <pc:spChg chg="mod">
          <ac:chgData name="Brent Paterline" userId="e252d579cfee92e5" providerId="LiveId" clId="{101A9CDE-A02D-4021-BD17-D390D8DDEDB8}" dt="2023-09-26T16:55:29.187" v="1477" actId="20577"/>
          <ac:spMkLst>
            <pc:docMk/>
            <pc:sldMk cId="1233975383" sldId="284"/>
            <ac:spMk id="3" creationId="{DB5E254F-E19C-8CBD-A5CF-E7960B0B47C3}"/>
          </ac:spMkLst>
        </pc:spChg>
      </pc:sldChg>
      <pc:sldChg chg="modSp new del mod">
        <pc:chgData name="Brent Paterline" userId="e252d579cfee92e5" providerId="LiveId" clId="{101A9CDE-A02D-4021-BD17-D390D8DDEDB8}" dt="2023-10-03T17:21:04.452" v="4799" actId="47"/>
        <pc:sldMkLst>
          <pc:docMk/>
          <pc:sldMk cId="3802267445" sldId="285"/>
        </pc:sldMkLst>
        <pc:spChg chg="mod">
          <ac:chgData name="Brent Paterline" userId="e252d579cfee92e5" providerId="LiveId" clId="{101A9CDE-A02D-4021-BD17-D390D8DDEDB8}" dt="2023-09-26T16:57:06.329" v="1482"/>
          <ac:spMkLst>
            <pc:docMk/>
            <pc:sldMk cId="3802267445" sldId="285"/>
            <ac:spMk id="3" creationId="{C8F7767F-0CF9-FE5C-05D5-17F5E6C22CA4}"/>
          </ac:spMkLst>
        </pc:spChg>
      </pc:sldChg>
      <pc:sldChg chg="addSp delSp modSp new del mod ord chgLayout">
        <pc:chgData name="Brent Paterline" userId="e252d579cfee92e5" providerId="LiveId" clId="{101A9CDE-A02D-4021-BD17-D390D8DDEDB8}" dt="2023-10-03T17:27:22.423" v="5127" actId="47"/>
        <pc:sldMkLst>
          <pc:docMk/>
          <pc:sldMk cId="3219421865" sldId="286"/>
        </pc:sldMkLst>
        <pc:spChg chg="del mod">
          <ac:chgData name="Brent Paterline" userId="e252d579cfee92e5" providerId="LiveId" clId="{101A9CDE-A02D-4021-BD17-D390D8DDEDB8}" dt="2023-09-26T17:00:29.029" v="1485" actId="478"/>
          <ac:spMkLst>
            <pc:docMk/>
            <pc:sldMk cId="3219421865" sldId="286"/>
            <ac:spMk id="2" creationId="{0FDD6DC1-2566-1018-4C7B-8C3F3EC25A08}"/>
          </ac:spMkLst>
        </pc:spChg>
        <pc:spChg chg="add mod ord">
          <ac:chgData name="Brent Paterline" userId="e252d579cfee92e5" providerId="LiveId" clId="{101A9CDE-A02D-4021-BD17-D390D8DDEDB8}" dt="2023-10-03T17:22:39.983" v="4949" actId="20577"/>
          <ac:spMkLst>
            <pc:docMk/>
            <pc:sldMk cId="3219421865" sldId="286"/>
            <ac:spMk id="2" creationId="{BA458BC9-8A7D-CF4D-6599-35C936D2C281}"/>
          </ac:spMkLst>
        </pc:spChg>
        <pc:spChg chg="mod ord">
          <ac:chgData name="Brent Paterline" userId="e252d579cfee92e5" providerId="LiveId" clId="{101A9CDE-A02D-4021-BD17-D390D8DDEDB8}" dt="2023-10-03T17:21:24.954" v="4801" actId="27636"/>
          <ac:spMkLst>
            <pc:docMk/>
            <pc:sldMk cId="3219421865" sldId="286"/>
            <ac:spMk id="3" creationId="{629147DE-A801-B5F6-1AE6-9767D5C88169}"/>
          </ac:spMkLst>
        </pc:spChg>
      </pc:sldChg>
      <pc:sldChg chg="modSp new mod ord">
        <pc:chgData name="Brent Paterline" userId="e252d579cfee92e5" providerId="LiveId" clId="{101A9CDE-A02D-4021-BD17-D390D8DDEDB8}" dt="2023-10-03T17:28:25.983" v="5131"/>
        <pc:sldMkLst>
          <pc:docMk/>
          <pc:sldMk cId="2678670957" sldId="287"/>
        </pc:sldMkLst>
        <pc:spChg chg="mod">
          <ac:chgData name="Brent Paterline" userId="e252d579cfee92e5" providerId="LiveId" clId="{101A9CDE-A02D-4021-BD17-D390D8DDEDB8}" dt="2023-10-03T17:20:47.249" v="4797" actId="20577"/>
          <ac:spMkLst>
            <pc:docMk/>
            <pc:sldMk cId="2678670957" sldId="287"/>
            <ac:spMk id="2" creationId="{9CBDDF1E-484A-5B2D-499D-8F1E8DF8713C}"/>
          </ac:spMkLst>
        </pc:spChg>
        <pc:spChg chg="mod">
          <ac:chgData name="Brent Paterline" userId="e252d579cfee92e5" providerId="LiveId" clId="{101A9CDE-A02D-4021-BD17-D390D8DDEDB8}" dt="2023-10-03T17:20:27.520" v="4783" actId="20577"/>
          <ac:spMkLst>
            <pc:docMk/>
            <pc:sldMk cId="2678670957" sldId="287"/>
            <ac:spMk id="3" creationId="{28621AAE-2E9A-704F-C64C-24E3B79FEB89}"/>
          </ac:spMkLst>
        </pc:spChg>
      </pc:sldChg>
      <pc:sldChg chg="modSp new mod">
        <pc:chgData name="Brent Paterline" userId="e252d579cfee92e5" providerId="LiveId" clId="{101A9CDE-A02D-4021-BD17-D390D8DDEDB8}" dt="2023-10-03T17:25:27.692" v="5126" actId="14100"/>
        <pc:sldMkLst>
          <pc:docMk/>
          <pc:sldMk cId="2489533693" sldId="288"/>
        </pc:sldMkLst>
        <pc:spChg chg="mod">
          <ac:chgData name="Brent Paterline" userId="e252d579cfee92e5" providerId="LiveId" clId="{101A9CDE-A02D-4021-BD17-D390D8DDEDB8}" dt="2023-09-28T17:42:25.533" v="1595" actId="20577"/>
          <ac:spMkLst>
            <pc:docMk/>
            <pc:sldMk cId="2489533693" sldId="288"/>
            <ac:spMk id="2" creationId="{BFFCCBA6-C365-FC90-D26B-D32DC45ECFE3}"/>
          </ac:spMkLst>
        </pc:spChg>
        <pc:spChg chg="mod">
          <ac:chgData name="Brent Paterline" userId="e252d579cfee92e5" providerId="LiveId" clId="{101A9CDE-A02D-4021-BD17-D390D8DDEDB8}" dt="2023-10-03T17:25:27.692" v="5126" actId="14100"/>
          <ac:spMkLst>
            <pc:docMk/>
            <pc:sldMk cId="2489533693" sldId="288"/>
            <ac:spMk id="3" creationId="{14F8842B-B7D8-7C9D-5138-BAADC9AFFFDD}"/>
          </ac:spMkLst>
        </pc:spChg>
      </pc:sldChg>
      <pc:sldChg chg="modSp new mod">
        <pc:chgData name="Brent Paterline" userId="e252d579cfee92e5" providerId="LiveId" clId="{101A9CDE-A02D-4021-BD17-D390D8DDEDB8}" dt="2023-09-28T17:52:38.504" v="1854" actId="20577"/>
        <pc:sldMkLst>
          <pc:docMk/>
          <pc:sldMk cId="4174113792" sldId="289"/>
        </pc:sldMkLst>
        <pc:spChg chg="mod">
          <ac:chgData name="Brent Paterline" userId="e252d579cfee92e5" providerId="LiveId" clId="{101A9CDE-A02D-4021-BD17-D390D8DDEDB8}" dt="2023-09-28T17:46:36.999" v="1774" actId="20577"/>
          <ac:spMkLst>
            <pc:docMk/>
            <pc:sldMk cId="4174113792" sldId="289"/>
            <ac:spMk id="2" creationId="{6070EB55-55C7-9E33-3570-1EC64BFEBCEA}"/>
          </ac:spMkLst>
        </pc:spChg>
        <pc:spChg chg="mod">
          <ac:chgData name="Brent Paterline" userId="e252d579cfee92e5" providerId="LiveId" clId="{101A9CDE-A02D-4021-BD17-D390D8DDEDB8}" dt="2023-09-28T17:52:38.504" v="1854" actId="20577"/>
          <ac:spMkLst>
            <pc:docMk/>
            <pc:sldMk cId="4174113792" sldId="289"/>
            <ac:spMk id="3" creationId="{1CE7DFE5-475E-5F67-EBCC-2F02FBB7DF62}"/>
          </ac:spMkLst>
        </pc:spChg>
      </pc:sldChg>
      <pc:sldChg chg="addSp modSp new mod ord modClrScheme chgLayout">
        <pc:chgData name="Brent Paterline" userId="e252d579cfee92e5" providerId="LiveId" clId="{101A9CDE-A02D-4021-BD17-D390D8DDEDB8}" dt="2023-10-01T17:45:31.721" v="1920" actId="5793"/>
        <pc:sldMkLst>
          <pc:docMk/>
          <pc:sldMk cId="2823358160" sldId="290"/>
        </pc:sldMkLst>
        <pc:spChg chg="add mod">
          <ac:chgData name="Brent Paterline" userId="e252d579cfee92e5" providerId="LiveId" clId="{101A9CDE-A02D-4021-BD17-D390D8DDEDB8}" dt="2023-09-28T17:49:23.815" v="1834" actId="20577"/>
          <ac:spMkLst>
            <pc:docMk/>
            <pc:sldMk cId="2823358160" sldId="290"/>
            <ac:spMk id="2" creationId="{CAC20EB9-E218-6918-6335-175E4B85EF8C}"/>
          </ac:spMkLst>
        </pc:spChg>
        <pc:spChg chg="add mod">
          <ac:chgData name="Brent Paterline" userId="e252d579cfee92e5" providerId="LiveId" clId="{101A9CDE-A02D-4021-BD17-D390D8DDEDB8}" dt="2023-10-01T17:45:31.721" v="1920" actId="5793"/>
          <ac:spMkLst>
            <pc:docMk/>
            <pc:sldMk cId="2823358160" sldId="290"/>
            <ac:spMk id="3" creationId="{B6AD20B2-ED95-6216-67CE-E263F6BB413C}"/>
          </ac:spMkLst>
        </pc:spChg>
      </pc:sldChg>
      <pc:sldChg chg="modSp new mod">
        <pc:chgData name="Brent Paterline" userId="e252d579cfee92e5" providerId="LiveId" clId="{101A9CDE-A02D-4021-BD17-D390D8DDEDB8}" dt="2023-10-03T16:49:49.218" v="3776" actId="20577"/>
        <pc:sldMkLst>
          <pc:docMk/>
          <pc:sldMk cId="93519633" sldId="291"/>
        </pc:sldMkLst>
        <pc:spChg chg="mod">
          <ac:chgData name="Brent Paterline" userId="e252d579cfee92e5" providerId="LiveId" clId="{101A9CDE-A02D-4021-BD17-D390D8DDEDB8}" dt="2023-10-03T16:49:49.218" v="3776" actId="20577"/>
          <ac:spMkLst>
            <pc:docMk/>
            <pc:sldMk cId="93519633" sldId="291"/>
            <ac:spMk id="2" creationId="{C6F96696-378B-AABB-7F25-10074840DC51}"/>
          </ac:spMkLst>
        </pc:spChg>
        <pc:spChg chg="mod">
          <ac:chgData name="Brent Paterline" userId="e252d579cfee92e5" providerId="LiveId" clId="{101A9CDE-A02D-4021-BD17-D390D8DDEDB8}" dt="2023-10-01T17:47:11.989" v="1926" actId="255"/>
          <ac:spMkLst>
            <pc:docMk/>
            <pc:sldMk cId="93519633" sldId="291"/>
            <ac:spMk id="3" creationId="{EA3D4583-A98C-5163-6898-168F946F0FBA}"/>
          </ac:spMkLst>
        </pc:spChg>
      </pc:sldChg>
      <pc:sldChg chg="addSp delSp modSp new mod modClrScheme chgLayout">
        <pc:chgData name="Brent Paterline" userId="e252d579cfee92e5" providerId="LiveId" clId="{101A9CDE-A02D-4021-BD17-D390D8DDEDB8}" dt="2023-10-01T18:09:52.092" v="2058" actId="113"/>
        <pc:sldMkLst>
          <pc:docMk/>
          <pc:sldMk cId="3614632725" sldId="292"/>
        </pc:sldMkLst>
        <pc:spChg chg="del mod ord">
          <ac:chgData name="Brent Paterline" userId="e252d579cfee92e5" providerId="LiveId" clId="{101A9CDE-A02D-4021-BD17-D390D8DDEDB8}" dt="2023-10-01T17:51:00.024" v="1929" actId="700"/>
          <ac:spMkLst>
            <pc:docMk/>
            <pc:sldMk cId="3614632725" sldId="292"/>
            <ac:spMk id="2" creationId="{8606A6E3-4C1F-F107-EB0F-99F7C78795F7}"/>
          </ac:spMkLst>
        </pc:spChg>
        <pc:spChg chg="del mod ord">
          <ac:chgData name="Brent Paterline" userId="e252d579cfee92e5" providerId="LiveId" clId="{101A9CDE-A02D-4021-BD17-D390D8DDEDB8}" dt="2023-10-01T17:51:00.024" v="1929" actId="700"/>
          <ac:spMkLst>
            <pc:docMk/>
            <pc:sldMk cId="3614632725" sldId="292"/>
            <ac:spMk id="3" creationId="{0FAE4FA6-9B37-CB0B-879E-903698E4C733}"/>
          </ac:spMkLst>
        </pc:spChg>
        <pc:spChg chg="add mod ord">
          <ac:chgData name="Brent Paterline" userId="e252d579cfee92e5" providerId="LiveId" clId="{101A9CDE-A02D-4021-BD17-D390D8DDEDB8}" dt="2023-10-01T17:51:00.024" v="1929" actId="700"/>
          <ac:spMkLst>
            <pc:docMk/>
            <pc:sldMk cId="3614632725" sldId="292"/>
            <ac:spMk id="4" creationId="{28A28D89-C79F-B25A-D8F0-A7DFFFBE4C94}"/>
          </ac:spMkLst>
        </pc:spChg>
        <pc:spChg chg="add mod ord">
          <ac:chgData name="Brent Paterline" userId="e252d579cfee92e5" providerId="LiveId" clId="{101A9CDE-A02D-4021-BD17-D390D8DDEDB8}" dt="2023-10-01T18:09:52.092" v="2058" actId="113"/>
          <ac:spMkLst>
            <pc:docMk/>
            <pc:sldMk cId="3614632725" sldId="292"/>
            <ac:spMk id="5" creationId="{A322A0E1-4BD2-2195-127B-B1212CD6731A}"/>
          </ac:spMkLst>
        </pc:spChg>
        <pc:spChg chg="add mod ord">
          <ac:chgData name="Brent Paterline" userId="e252d579cfee92e5" providerId="LiveId" clId="{101A9CDE-A02D-4021-BD17-D390D8DDEDB8}" dt="2023-10-01T17:52:13.385" v="1938" actId="20577"/>
          <ac:spMkLst>
            <pc:docMk/>
            <pc:sldMk cId="3614632725" sldId="292"/>
            <ac:spMk id="6" creationId="{C5658FB6-E734-FD2D-D0CB-825741F48474}"/>
          </ac:spMkLst>
        </pc:spChg>
      </pc:sldChg>
      <pc:sldChg chg="delSp modSp new del mod">
        <pc:chgData name="Brent Paterline" userId="e252d579cfee92e5" providerId="LiveId" clId="{101A9CDE-A02D-4021-BD17-D390D8DDEDB8}" dt="2023-10-01T18:07:12.665" v="2057" actId="47"/>
        <pc:sldMkLst>
          <pc:docMk/>
          <pc:sldMk cId="2627942606" sldId="293"/>
        </pc:sldMkLst>
        <pc:spChg chg="del mod">
          <ac:chgData name="Brent Paterline" userId="e252d579cfee92e5" providerId="LiveId" clId="{101A9CDE-A02D-4021-BD17-D390D8DDEDB8}" dt="2023-10-01T17:55:02.572" v="1965" actId="478"/>
          <ac:spMkLst>
            <pc:docMk/>
            <pc:sldMk cId="2627942606" sldId="293"/>
            <ac:spMk id="2" creationId="{922FD47F-308A-9BE5-A1B7-F8CB9A6C6F20}"/>
          </ac:spMkLst>
        </pc:spChg>
        <pc:spChg chg="mod">
          <ac:chgData name="Brent Paterline" userId="e252d579cfee92e5" providerId="LiveId" clId="{101A9CDE-A02D-4021-BD17-D390D8DDEDB8}" dt="2023-10-01T17:55:44.531" v="2043" actId="20577"/>
          <ac:spMkLst>
            <pc:docMk/>
            <pc:sldMk cId="2627942606" sldId="293"/>
            <ac:spMk id="3" creationId="{825EA746-638E-D22A-28B6-A550866D2946}"/>
          </ac:spMkLst>
        </pc:spChg>
      </pc:sldChg>
      <pc:sldChg chg="addSp delSp modSp new mod modClrScheme chgLayout">
        <pc:chgData name="Brent Paterline" userId="e252d579cfee92e5" providerId="LiveId" clId="{101A9CDE-A02D-4021-BD17-D390D8DDEDB8}" dt="2023-10-01T18:06:54.928" v="2056" actId="14100"/>
        <pc:sldMkLst>
          <pc:docMk/>
          <pc:sldMk cId="285371510" sldId="294"/>
        </pc:sldMkLst>
        <pc:spChg chg="del">
          <ac:chgData name="Brent Paterline" userId="e252d579cfee92e5" providerId="LiveId" clId="{101A9CDE-A02D-4021-BD17-D390D8DDEDB8}" dt="2023-10-01T17:59:12.481" v="2045" actId="700"/>
          <ac:spMkLst>
            <pc:docMk/>
            <pc:sldMk cId="285371510" sldId="294"/>
            <ac:spMk id="2" creationId="{B96F04FC-C416-501A-08B9-265CD101D6DD}"/>
          </ac:spMkLst>
        </pc:spChg>
        <pc:spChg chg="del">
          <ac:chgData name="Brent Paterline" userId="e252d579cfee92e5" providerId="LiveId" clId="{101A9CDE-A02D-4021-BD17-D390D8DDEDB8}" dt="2023-10-01T17:59:12.481" v="2045" actId="700"/>
          <ac:spMkLst>
            <pc:docMk/>
            <pc:sldMk cId="285371510" sldId="294"/>
            <ac:spMk id="3" creationId="{2455A17E-E2C8-EB0C-572B-6161C4C7C43A}"/>
          </ac:spMkLst>
        </pc:spChg>
        <pc:picChg chg="add del mod">
          <ac:chgData name="Brent Paterline" userId="e252d579cfee92e5" providerId="LiveId" clId="{101A9CDE-A02D-4021-BD17-D390D8DDEDB8}" dt="2023-10-01T18:01:17.906" v="2048" actId="478"/>
          <ac:picMkLst>
            <pc:docMk/>
            <pc:sldMk cId="285371510" sldId="294"/>
            <ac:picMk id="5" creationId="{58C85C93-0F28-5DA3-6F2C-BB4189D9C0B8}"/>
          </ac:picMkLst>
        </pc:picChg>
        <pc:picChg chg="add del mod">
          <ac:chgData name="Brent Paterline" userId="e252d579cfee92e5" providerId="LiveId" clId="{101A9CDE-A02D-4021-BD17-D390D8DDEDB8}" dt="2023-10-01T18:03:17.381" v="2051" actId="478"/>
          <ac:picMkLst>
            <pc:docMk/>
            <pc:sldMk cId="285371510" sldId="294"/>
            <ac:picMk id="1026" creationId="{C7C7A11B-F1B5-360A-7FB9-6983F2F9F408}"/>
          </ac:picMkLst>
        </pc:picChg>
        <pc:picChg chg="add mod">
          <ac:chgData name="Brent Paterline" userId="e252d579cfee92e5" providerId="LiveId" clId="{101A9CDE-A02D-4021-BD17-D390D8DDEDB8}" dt="2023-10-01T18:06:54.928" v="2056" actId="14100"/>
          <ac:picMkLst>
            <pc:docMk/>
            <pc:sldMk cId="285371510" sldId="294"/>
            <ac:picMk id="1028" creationId="{9EC9986F-D642-4E87-A8CC-729D939B715A}"/>
          </ac:picMkLst>
        </pc:picChg>
      </pc:sldChg>
      <pc:sldChg chg="addSp modSp new mod ord modClrScheme chgLayout">
        <pc:chgData name="Brent Paterline" userId="e252d579cfee92e5" providerId="LiveId" clId="{101A9CDE-A02D-4021-BD17-D390D8DDEDB8}" dt="2023-10-03T17:39:36.662" v="6422"/>
        <pc:sldMkLst>
          <pc:docMk/>
          <pc:sldMk cId="2089797002" sldId="295"/>
        </pc:sldMkLst>
        <pc:spChg chg="add mod">
          <ac:chgData name="Brent Paterline" userId="e252d579cfee92e5" providerId="LiveId" clId="{101A9CDE-A02D-4021-BD17-D390D8DDEDB8}" dt="2023-10-01T18:10:43.039" v="2065" actId="255"/>
          <ac:spMkLst>
            <pc:docMk/>
            <pc:sldMk cId="2089797002" sldId="295"/>
            <ac:spMk id="2" creationId="{EB2DB0E2-5F5E-FC81-B8B6-0B5C7FBB3F5D}"/>
          </ac:spMkLst>
        </pc:spChg>
        <pc:spChg chg="add mod">
          <ac:chgData name="Brent Paterline" userId="e252d579cfee92e5" providerId="LiveId" clId="{101A9CDE-A02D-4021-BD17-D390D8DDEDB8}" dt="2023-10-01T18:51:14.564" v="2448" actId="20577"/>
          <ac:spMkLst>
            <pc:docMk/>
            <pc:sldMk cId="2089797002" sldId="295"/>
            <ac:spMk id="3" creationId="{B41E605A-06D7-C8A5-7A18-A6DF785D106B}"/>
          </ac:spMkLst>
        </pc:spChg>
      </pc:sldChg>
      <pc:sldChg chg="modSp new mod ord">
        <pc:chgData name="Brent Paterline" userId="e252d579cfee92e5" providerId="LiveId" clId="{101A9CDE-A02D-4021-BD17-D390D8DDEDB8}" dt="2023-10-01T19:33:27.601" v="3761" actId="20577"/>
        <pc:sldMkLst>
          <pc:docMk/>
          <pc:sldMk cId="1855382068" sldId="296"/>
        </pc:sldMkLst>
        <pc:spChg chg="mod">
          <ac:chgData name="Brent Paterline" userId="e252d579cfee92e5" providerId="LiveId" clId="{101A9CDE-A02D-4021-BD17-D390D8DDEDB8}" dt="2023-10-01T19:32:30.704" v="3647" actId="20577"/>
          <ac:spMkLst>
            <pc:docMk/>
            <pc:sldMk cId="1855382068" sldId="296"/>
            <ac:spMk id="2" creationId="{C231D701-7749-7A0F-6673-58E7CE0F573D}"/>
          </ac:spMkLst>
        </pc:spChg>
        <pc:spChg chg="mod">
          <ac:chgData name="Brent Paterline" userId="e252d579cfee92e5" providerId="LiveId" clId="{101A9CDE-A02D-4021-BD17-D390D8DDEDB8}" dt="2023-10-01T19:33:27.601" v="3761" actId="20577"/>
          <ac:spMkLst>
            <pc:docMk/>
            <pc:sldMk cId="1855382068" sldId="296"/>
            <ac:spMk id="3" creationId="{61E7D8C5-730E-EFCB-D47F-3C555AC9C384}"/>
          </ac:spMkLst>
        </pc:spChg>
      </pc:sldChg>
      <pc:sldChg chg="modSp new mod chgLayout">
        <pc:chgData name="Brent Paterline" userId="e252d579cfee92e5" providerId="LiveId" clId="{101A9CDE-A02D-4021-BD17-D390D8DDEDB8}" dt="2023-10-03T17:16:49.761" v="4771" actId="20577"/>
        <pc:sldMkLst>
          <pc:docMk/>
          <pc:sldMk cId="1489192472" sldId="297"/>
        </pc:sldMkLst>
        <pc:spChg chg="mod ord">
          <ac:chgData name="Brent Paterline" userId="e252d579cfee92e5" providerId="LiveId" clId="{101A9CDE-A02D-4021-BD17-D390D8DDEDB8}" dt="2023-10-03T17:14:32.076" v="4350" actId="700"/>
          <ac:spMkLst>
            <pc:docMk/>
            <pc:sldMk cId="1489192472" sldId="297"/>
            <ac:spMk id="2" creationId="{4C16CBCB-79CD-E566-9EB1-D60B70BCDC73}"/>
          </ac:spMkLst>
        </pc:spChg>
        <pc:spChg chg="mod ord">
          <ac:chgData name="Brent Paterline" userId="e252d579cfee92e5" providerId="LiveId" clId="{101A9CDE-A02D-4021-BD17-D390D8DDEDB8}" dt="2023-10-03T17:16:49.761" v="4771" actId="20577"/>
          <ac:spMkLst>
            <pc:docMk/>
            <pc:sldMk cId="1489192472" sldId="297"/>
            <ac:spMk id="3" creationId="{4C259D63-DEEF-78D0-DBE9-5B0DE5AD1AE2}"/>
          </ac:spMkLst>
        </pc:spChg>
      </pc:sldChg>
      <pc:sldChg chg="modSp new mod">
        <pc:chgData name="Brent Paterline" userId="e252d579cfee92e5" providerId="LiveId" clId="{101A9CDE-A02D-4021-BD17-D390D8DDEDB8}" dt="2023-10-03T17:36:40.494" v="6178" actId="20577"/>
        <pc:sldMkLst>
          <pc:docMk/>
          <pc:sldMk cId="2095749858" sldId="298"/>
        </pc:sldMkLst>
        <pc:spChg chg="mod">
          <ac:chgData name="Brent Paterline" userId="e252d579cfee92e5" providerId="LiveId" clId="{101A9CDE-A02D-4021-BD17-D390D8DDEDB8}" dt="2023-10-03T17:36:12.409" v="6158" actId="27636"/>
          <ac:spMkLst>
            <pc:docMk/>
            <pc:sldMk cId="2095749858" sldId="298"/>
            <ac:spMk id="2" creationId="{7760328C-F1EE-EF3F-BEBE-8FC9C10850AC}"/>
          </ac:spMkLst>
        </pc:spChg>
        <pc:spChg chg="mod">
          <ac:chgData name="Brent Paterline" userId="e252d579cfee92e5" providerId="LiveId" clId="{101A9CDE-A02D-4021-BD17-D390D8DDEDB8}" dt="2023-10-03T17:36:40.494" v="6178" actId="20577"/>
          <ac:spMkLst>
            <pc:docMk/>
            <pc:sldMk cId="2095749858" sldId="298"/>
            <ac:spMk id="3" creationId="{85AA4940-C108-BE9F-FC68-6335DA2F30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AF98-51A1-E13C-44E5-283CC17230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24B631-D2C1-0226-1CEC-C045F03AA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09A43D-1D49-AF08-DBA7-A2F46B8C1E25}"/>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5" name="Footer Placeholder 4">
            <a:extLst>
              <a:ext uri="{FF2B5EF4-FFF2-40B4-BE49-F238E27FC236}">
                <a16:creationId xmlns:a16="http://schemas.microsoft.com/office/drawing/2014/main" id="{7461B71E-1C06-3B84-1481-70A7950078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31EA99-8A30-9309-BACA-88E9E49164D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826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8AD2-E0CD-B43B-C2A2-D243CDFF00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412FF4-01B1-8201-7821-90A05E2D40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96DDB-75ED-9802-74E8-E6405A0BA7D2}"/>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5" name="Footer Placeholder 4">
            <a:extLst>
              <a:ext uri="{FF2B5EF4-FFF2-40B4-BE49-F238E27FC236}">
                <a16:creationId xmlns:a16="http://schemas.microsoft.com/office/drawing/2014/main" id="{C0B95948-F2EA-6BAB-BBBA-B61C7B7F70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8AE308-48D8-A20C-19DB-C5F51363E54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014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C2477D-9061-45D6-3443-452FE6634F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7ABF59-7284-D4FF-B058-AF7CB8B795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12BEF2-0267-C8E3-0E1A-312B1CB299D0}"/>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5" name="Footer Placeholder 4">
            <a:extLst>
              <a:ext uri="{FF2B5EF4-FFF2-40B4-BE49-F238E27FC236}">
                <a16:creationId xmlns:a16="http://schemas.microsoft.com/office/drawing/2014/main" id="{1940D3DE-C21E-21D9-7318-383E805538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385FB3-B70F-551F-70AF-6B9A77BA7E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95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58C24-29C6-62C3-C3A2-9D250886EA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17733E-0B48-8947-8249-4E3A6FE66B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C1C81-2A0F-B12E-7A29-C77B3A68436A}"/>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5" name="Footer Placeholder 4">
            <a:extLst>
              <a:ext uri="{FF2B5EF4-FFF2-40B4-BE49-F238E27FC236}">
                <a16:creationId xmlns:a16="http://schemas.microsoft.com/office/drawing/2014/main" id="{7448B20D-8AA5-2B9B-59F5-0ABA7BD785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65061D-36DD-2695-4F6E-2FEB95AB190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05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AD99-B63C-59C0-930B-74BC658180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BD74E9-E678-B391-74A1-4DCAD98CF5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CFED11-3057-1F1C-EABF-FF165E299336}"/>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5" name="Footer Placeholder 4">
            <a:extLst>
              <a:ext uri="{FF2B5EF4-FFF2-40B4-BE49-F238E27FC236}">
                <a16:creationId xmlns:a16="http://schemas.microsoft.com/office/drawing/2014/main" id="{D7B03657-7AAD-1E04-7040-CA68D4412B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045D63-604D-0FC9-8FF4-E2C0E28F3A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083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C518C-3688-285B-E1B5-6385C94A27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68FE0D-7B53-9D47-EA03-DB11B38B45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07E05-C739-DF55-1C88-E45B66B4E4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987EEA-F325-3B8D-90F0-D38DAAAC0FE0}"/>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6" name="Footer Placeholder 5">
            <a:extLst>
              <a:ext uri="{FF2B5EF4-FFF2-40B4-BE49-F238E27FC236}">
                <a16:creationId xmlns:a16="http://schemas.microsoft.com/office/drawing/2014/main" id="{9B29E0A3-2FDA-24AC-8195-1775BA869A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0C13AC-6706-1EB5-BE8D-E81232292FA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24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6BB6-1614-B410-2E72-640A3CF4C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F93708-3067-9610-D99D-491DC329DE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E2182-1A78-6186-2B83-6840F83FC9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CE413D-8051-5EBD-5E51-3C29B71553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73AD3D-9F38-CB15-7316-1F6B8FB8C6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EE69C2-BEA6-E097-94D9-EC3FC6F0B098}"/>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8" name="Footer Placeholder 7">
            <a:extLst>
              <a:ext uri="{FF2B5EF4-FFF2-40B4-BE49-F238E27FC236}">
                <a16:creationId xmlns:a16="http://schemas.microsoft.com/office/drawing/2014/main" id="{7C2111C6-A52B-D44A-AE24-FDE8A9FB8C6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47FC537-30D1-1150-A8AF-C59E0667CA3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34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B5C6-1A41-3332-D974-A05FEFA589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58F707-129B-BF31-AF65-E79A125F2A6C}"/>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4" name="Footer Placeholder 3">
            <a:extLst>
              <a:ext uri="{FF2B5EF4-FFF2-40B4-BE49-F238E27FC236}">
                <a16:creationId xmlns:a16="http://schemas.microsoft.com/office/drawing/2014/main" id="{9ABD5892-53F4-A1C6-FB07-B406152FE3E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F1B194E-6AC7-CC7D-B868-CF60C4DF52B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203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4C6717-FBF1-2893-1BD2-2E0302B00756}"/>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3" name="Footer Placeholder 2">
            <a:extLst>
              <a:ext uri="{FF2B5EF4-FFF2-40B4-BE49-F238E27FC236}">
                <a16:creationId xmlns:a16="http://schemas.microsoft.com/office/drawing/2014/main" id="{2D711F56-8387-B677-0AC3-1F5254A8494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043E1B4-02A7-C51D-6B06-14CAF15D5C4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387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BBB3E-B921-D804-CC26-1D120EE2C6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43EE6-F23A-EAB5-1BCD-E8088A48C0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70FB3C-BE26-2E01-205B-53E8A0E6C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E6FF8-A8CE-B256-633A-2383761EFED8}"/>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6" name="Footer Placeholder 5">
            <a:extLst>
              <a:ext uri="{FF2B5EF4-FFF2-40B4-BE49-F238E27FC236}">
                <a16:creationId xmlns:a16="http://schemas.microsoft.com/office/drawing/2014/main" id="{D9294B5E-53F9-AEB3-E93A-A20A9992EB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8E5BD7-F95B-0D3B-1152-EFBD098C7E1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22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7411-3C5E-2F16-28AE-90A7C265F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0F5E64-E335-D364-0083-0BA123E338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86737C-8E32-2682-258A-9F2471BEB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81AE1-3AAD-9E3C-3DFA-B704AD145D0D}"/>
              </a:ext>
            </a:extLst>
          </p:cNvPr>
          <p:cNvSpPr>
            <a:spLocks noGrp="1"/>
          </p:cNvSpPr>
          <p:nvPr>
            <p:ph type="dt" sz="half" idx="10"/>
          </p:nvPr>
        </p:nvSpPr>
        <p:spPr/>
        <p:txBody>
          <a:bodyPr/>
          <a:lstStyle/>
          <a:p>
            <a:fld id="{48A87A34-81AB-432B-8DAE-1953F412C126}" type="datetimeFigureOut">
              <a:rPr lang="en-US" smtClean="0"/>
              <a:t>10/3/2023</a:t>
            </a:fld>
            <a:endParaRPr lang="en-US" dirty="0"/>
          </a:p>
        </p:txBody>
      </p:sp>
      <p:sp>
        <p:nvSpPr>
          <p:cNvPr id="6" name="Footer Placeholder 5">
            <a:extLst>
              <a:ext uri="{FF2B5EF4-FFF2-40B4-BE49-F238E27FC236}">
                <a16:creationId xmlns:a16="http://schemas.microsoft.com/office/drawing/2014/main" id="{D0ECA954-9AE1-63E8-4911-70171865CB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4FD7FA-2F96-022B-5132-D24768F0F25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902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B0676-7D0C-8D8D-978A-DE300D33A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013436-1CB3-A27D-7FEC-F64B72208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68AE50-0FA8-AEA0-A5A6-23D83AA9CF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10/3/2023</a:t>
            </a:fld>
            <a:endParaRPr lang="en-US" dirty="0"/>
          </a:p>
        </p:txBody>
      </p:sp>
      <p:sp>
        <p:nvSpPr>
          <p:cNvPr id="5" name="Footer Placeholder 4">
            <a:extLst>
              <a:ext uri="{FF2B5EF4-FFF2-40B4-BE49-F238E27FC236}">
                <a16:creationId xmlns:a16="http://schemas.microsoft.com/office/drawing/2014/main" id="{08F38429-4204-5A5A-EE97-F24B03B8E9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CAB21C9-3A6B-C2C7-DFCC-37B939FF3D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9145552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D270-6A3C-A840-9EE1-3C67BBF25F4A}"/>
              </a:ext>
            </a:extLst>
          </p:cNvPr>
          <p:cNvSpPr>
            <a:spLocks noGrp="1"/>
          </p:cNvSpPr>
          <p:nvPr>
            <p:ph type="ctrTitle"/>
          </p:nvPr>
        </p:nvSpPr>
        <p:spPr>
          <a:xfrm>
            <a:off x="803564" y="415636"/>
            <a:ext cx="10418618" cy="3094327"/>
          </a:xfrm>
        </p:spPr>
        <p:txBody>
          <a:bodyPr>
            <a:normAutofit/>
          </a:bodyPr>
          <a:lstStyle/>
          <a:p>
            <a:pPr marL="0" marR="0">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Examining Spikes and Long Trends in American Homicides</a:t>
            </a:r>
            <a:b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Dr. Brent Paterline</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University of North Georgia</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5" name="Subtitle 4">
            <a:extLst>
              <a:ext uri="{FF2B5EF4-FFF2-40B4-BE49-F238E27FC236}">
                <a16:creationId xmlns:a16="http://schemas.microsoft.com/office/drawing/2014/main" id="{4B7527CE-82A2-DBE2-69B8-5B55DE5982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35630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978F22-58EF-7B29-7D1E-1D756F2AF9E1}"/>
              </a:ext>
            </a:extLst>
          </p:cNvPr>
          <p:cNvSpPr txBox="1"/>
          <p:nvPr/>
        </p:nvSpPr>
        <p:spPr>
          <a:xfrm>
            <a:off x="762001" y="637309"/>
            <a:ext cx="9739744" cy="3749424"/>
          </a:xfrm>
          <a:prstGeom prst="rect">
            <a:avLst/>
          </a:prstGeom>
          <a:noFill/>
        </p:spPr>
        <p:txBody>
          <a:bodyPr wrap="square">
            <a:spAutoFit/>
          </a:bodyPr>
          <a:lstStyle/>
          <a:p>
            <a:pPr marL="0" marR="0">
              <a:lnSpc>
                <a:spcPct val="107000"/>
              </a:lnSpc>
              <a:spcBef>
                <a:spcPts val="0"/>
              </a:spcBef>
              <a:spcAft>
                <a:spcPts val="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Table 1.</a:t>
            </a:r>
            <a:r>
              <a:rPr lang="en-US" sz="2800" b="1" u="sng" kern="100" dirty="0">
                <a:latin typeface="Times New Roman" panose="02020603050405020304" pitchFamily="18" charset="0"/>
                <a:ea typeface="Calibri" panose="020F0502020204030204" pitchFamily="34" charset="0"/>
                <a:cs typeface="Times New Roman" panose="02020603050405020304" pitchFamily="18" charset="0"/>
              </a:rPr>
              <a:t>5</a:t>
            </a:r>
          </a:p>
          <a:p>
            <a:pPr marL="0" marR="0">
              <a:lnSpc>
                <a:spcPct val="107000"/>
              </a:lnSpc>
              <a:spcBef>
                <a:spcPts val="0"/>
              </a:spcBef>
              <a:spcAft>
                <a:spcPts val="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Most Common to Least Common Types of Homicides</a:t>
            </a:r>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Argumentative</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-Relate Homicide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43 percent</a:t>
            </a:r>
          </a:p>
          <a:p>
            <a:pPr marL="0" marR="0">
              <a:lnSpc>
                <a:spcPct val="107000"/>
              </a:lnSpc>
              <a:spcBef>
                <a:spcPts val="0"/>
              </a:spcBef>
              <a:spcAft>
                <a:spcPts val="0"/>
              </a:spcAf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Domestic Homicide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25 percent</a:t>
            </a:r>
          </a:p>
          <a:p>
            <a:pPr marL="0" marR="0">
              <a:lnSpc>
                <a:spcPct val="107000"/>
              </a:lnSpc>
              <a:spcBef>
                <a:spcPts val="0"/>
              </a:spcBef>
              <a:spcAft>
                <a:spcPts val="0"/>
              </a:spcAf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Felony-Related Homicide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23 percent</a:t>
            </a: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Gang-Related Murder: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8 percent</a:t>
            </a: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Multiple Murders: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1 percent</a:t>
            </a:r>
          </a:p>
        </p:txBody>
      </p:sp>
    </p:spTree>
    <p:extLst>
      <p:ext uri="{BB962C8B-B14F-4D97-AF65-F5344CB8AC3E}">
        <p14:creationId xmlns:p14="http://schemas.microsoft.com/office/powerpoint/2010/main" val="206260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B15E5A-7EB8-8BD7-9BD6-2C57F0A4DD06}"/>
              </a:ext>
            </a:extLst>
          </p:cNvPr>
          <p:cNvSpPr txBox="1"/>
          <p:nvPr/>
        </p:nvSpPr>
        <p:spPr>
          <a:xfrm>
            <a:off x="789709" y="1136072"/>
            <a:ext cx="8285018" cy="4801314"/>
          </a:xfrm>
          <a:prstGeom prst="rect">
            <a:avLst/>
          </a:prstGeom>
          <a:noFill/>
        </p:spPr>
        <p:txBody>
          <a:bodyPr wrap="square">
            <a:spAutoFit/>
          </a:bodyPr>
          <a:lstStyle/>
          <a:p>
            <a:pPr marL="0" marR="0"/>
            <a:r>
              <a:rPr lang="en-US" sz="1800" u="sng" dirty="0">
                <a:effectLst/>
                <a:latin typeface="Times New Roman" panose="02020603050405020304" pitchFamily="18" charset="0"/>
                <a:ea typeface="Times New Roman" panose="02020603050405020304" pitchFamily="18" charset="0"/>
              </a:rPr>
              <a:t>Table 1.6</a:t>
            </a:r>
            <a:endParaRPr lang="en-US" u="sng" dirty="0">
              <a:latin typeface="Times New Roman" panose="02020603050405020304" pitchFamily="18" charset="0"/>
              <a:ea typeface="Times New Roman" panose="02020603050405020304" pitchFamily="18" charset="0"/>
            </a:endParaRPr>
          </a:p>
          <a:p>
            <a:pPr marL="0" marR="0"/>
            <a:r>
              <a:rPr lang="en-US" sz="1800" u="sng" dirty="0">
                <a:effectLst/>
                <a:latin typeface="Times New Roman" panose="02020603050405020304" pitchFamily="18" charset="0"/>
                <a:ea typeface="Times New Roman" panose="02020603050405020304" pitchFamily="18" charset="0"/>
              </a:rPr>
              <a:t>United States Homicide Rates in Selected Years</a:t>
            </a:r>
          </a:p>
          <a:p>
            <a:pPr marL="0" marR="0"/>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u="sng" dirty="0">
                <a:effectLst/>
                <a:latin typeface="Times New Roman" panose="02020603050405020304" pitchFamily="18" charset="0"/>
                <a:ea typeface="Times New Roman" panose="02020603050405020304" pitchFamily="18" charset="0"/>
              </a:rPr>
              <a:t>Year</a:t>
            </a:r>
            <a:r>
              <a:rPr lang="en-US" sz="1800" dirty="0">
                <a:effectLst/>
                <a:latin typeface="Times New Roman" panose="02020603050405020304" pitchFamily="18" charset="0"/>
                <a:ea typeface="Times New Roman" panose="02020603050405020304" pitchFamily="18" charset="0"/>
              </a:rPr>
              <a:t>            </a:t>
            </a:r>
            <a:r>
              <a:rPr lang="en-US" sz="1800" u="sng" dirty="0">
                <a:effectLst/>
                <a:latin typeface="Times New Roman" panose="02020603050405020304" pitchFamily="18" charset="0"/>
                <a:ea typeface="Times New Roman" panose="02020603050405020304" pitchFamily="18" charset="0"/>
              </a:rPr>
              <a:t>Rate per 100,000 Persons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1960			5.0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1970			8.8</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1980		              10.0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1990			9.5</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1995			8.2</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2000			5.9</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2005			6.1</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2015			5.7</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2017			6.2</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2019			6.0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2020			7.8</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37639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F170-DE2C-29F6-8509-7034F1C081C6}"/>
              </a:ext>
            </a:extLst>
          </p:cNvPr>
          <p:cNvSpPr>
            <a:spLocks noGrp="1"/>
          </p:cNvSpPr>
          <p:nvPr>
            <p:ph type="title"/>
          </p:nvPr>
        </p:nvSpPr>
        <p:spPr>
          <a:xfrm>
            <a:off x="540327" y="429491"/>
            <a:ext cx="10813473" cy="1261197"/>
          </a:xfrm>
        </p:spPr>
        <p:txBody>
          <a:bodyPr>
            <a:normAutofit/>
          </a:bodyPr>
          <a:lstStyle/>
          <a:p>
            <a:r>
              <a:rPr lang="en-US" sz="3600" dirty="0"/>
              <a:t>There was a Significant Spike in Homicides in 2020</a:t>
            </a:r>
          </a:p>
        </p:txBody>
      </p:sp>
      <p:sp>
        <p:nvSpPr>
          <p:cNvPr id="3" name="Content Placeholder 2">
            <a:extLst>
              <a:ext uri="{FF2B5EF4-FFF2-40B4-BE49-F238E27FC236}">
                <a16:creationId xmlns:a16="http://schemas.microsoft.com/office/drawing/2014/main" id="{D87FE49C-66D8-3B7B-C26A-44D2A329E540}"/>
              </a:ext>
            </a:extLst>
          </p:cNvPr>
          <p:cNvSpPr>
            <a:spLocks noGrp="1"/>
          </p:cNvSpPr>
          <p:nvPr>
            <p:ph idx="1"/>
          </p:nvPr>
        </p:nvSpPr>
        <p:spPr>
          <a:xfrm>
            <a:off x="540327" y="1468582"/>
            <a:ext cx="10813473" cy="4708381"/>
          </a:xfrm>
        </p:spPr>
        <p:txBody>
          <a:bodyPr>
            <a:normAutofit/>
          </a:bodyPr>
          <a:lstStyle/>
          <a:p>
            <a:r>
              <a:rPr lang="en-US" sz="2000" dirty="0">
                <a:latin typeface="Times New Roman" panose="02020603050405020304" pitchFamily="18" charset="0"/>
                <a:cs typeface="Times New Roman" panose="02020603050405020304" pitchFamily="18" charset="0"/>
              </a:rPr>
              <a:t>Nationally, in 2020, homicides increased 29.4% from 2019. According to the FBI, this is the largest single year increase since 1968 when the increase was 12.7%. </a:t>
            </a:r>
          </a:p>
          <a:p>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 is important to note that the United States’ national murder rate of murders per 100,000 still remains 1/3 below the rate seen in the early 1990s. </a:t>
            </a:r>
          </a:p>
          <a:p>
            <a:r>
              <a:rPr lang="en-US" sz="2000"/>
              <a:t>Overall</a:t>
            </a:r>
            <a:r>
              <a:rPr lang="en-US" sz="2000" dirty="0"/>
              <a:t>, total reported crime was 22% lower in 2020 when compared to 2019.</a:t>
            </a:r>
          </a:p>
          <a:p>
            <a:r>
              <a:rPr lang="en-US" sz="2000" dirty="0">
                <a:latin typeface="Times New Roman" panose="02020603050405020304" pitchFamily="18" charset="0"/>
                <a:cs typeface="Times New Roman" panose="02020603050405020304" pitchFamily="18" charset="0"/>
              </a:rPr>
              <a:t>Property crime fell 7.8% (which would be expected with persons staying in place).</a:t>
            </a:r>
          </a:p>
          <a:p>
            <a:r>
              <a:rPr lang="en-US" sz="2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One of the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most drastic arrest increases during 2020 has been from carjacking. In fact, in many major cities across the United States, carjacking has increased by more than one hundred percent.</a:t>
            </a:r>
          </a:p>
          <a:p>
            <a:r>
              <a:rPr lang="en-US" sz="2000" b="0" i="0" dirty="0">
                <a:solidFill>
                  <a:srgbClr val="212121"/>
                </a:solidFill>
                <a:effectLst/>
                <a:latin typeface="Times New Roman" panose="02020603050405020304" pitchFamily="18" charset="0"/>
                <a:cs typeface="Times New Roman" panose="02020603050405020304" pitchFamily="18" charset="0"/>
              </a:rPr>
              <a:t>In 2020, the overall percentage of mass shootings increased by 46.7%; but only in rural areas.</a:t>
            </a:r>
          </a:p>
          <a:p>
            <a:endPar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6675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 graph representing the change in gun deaths and injuries. ">
            <a:extLst>
              <a:ext uri="{FF2B5EF4-FFF2-40B4-BE49-F238E27FC236}">
                <a16:creationId xmlns:a16="http://schemas.microsoft.com/office/drawing/2014/main" id="{98C5903C-1658-ED68-957A-012998B15A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873" y="-104869"/>
            <a:ext cx="10086536" cy="6165644"/>
          </a:xfrm>
          <a:prstGeom prst="rect">
            <a:avLst/>
          </a:prstGeom>
          <a:noFill/>
          <a:ln>
            <a:noFill/>
          </a:ln>
        </p:spPr>
      </p:pic>
    </p:spTree>
    <p:extLst>
      <p:ext uri="{BB962C8B-B14F-4D97-AF65-F5344CB8AC3E}">
        <p14:creationId xmlns:p14="http://schemas.microsoft.com/office/powerpoint/2010/main" val="163118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A30F-F172-5B32-832F-FAE682264E36}"/>
              </a:ext>
            </a:extLst>
          </p:cNvPr>
          <p:cNvSpPr>
            <a:spLocks noGrp="1"/>
          </p:cNvSpPr>
          <p:nvPr>
            <p:ph type="title"/>
          </p:nvPr>
        </p:nvSpPr>
        <p:spPr/>
        <p:txBody>
          <a:bodyPr/>
          <a:lstStyle/>
          <a:p>
            <a:pPr algn="ctr"/>
            <a:r>
              <a:rPr lang="en-US" b="1" dirty="0"/>
              <a:t>Possible Reasons for the Spike in American Homicides During Covid</a:t>
            </a:r>
          </a:p>
        </p:txBody>
      </p:sp>
      <p:sp>
        <p:nvSpPr>
          <p:cNvPr id="3" name="Content Placeholder 2">
            <a:extLst>
              <a:ext uri="{FF2B5EF4-FFF2-40B4-BE49-F238E27FC236}">
                <a16:creationId xmlns:a16="http://schemas.microsoft.com/office/drawing/2014/main" id="{EED1D053-6C6B-CC36-F50F-468AA6281F3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8507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8039-9266-A79B-25C8-A557A0941649}"/>
              </a:ext>
            </a:extLst>
          </p:cNvPr>
          <p:cNvSpPr>
            <a:spLocks noGrp="1"/>
          </p:cNvSpPr>
          <p:nvPr>
            <p:ph type="title"/>
          </p:nvPr>
        </p:nvSpPr>
        <p:spPr/>
        <p:txBody>
          <a:bodyPr/>
          <a:lstStyle/>
          <a:p>
            <a:r>
              <a:rPr lang="en-US" dirty="0"/>
              <a:t>1. Social Strain</a:t>
            </a:r>
          </a:p>
        </p:txBody>
      </p:sp>
      <p:sp>
        <p:nvSpPr>
          <p:cNvPr id="3" name="Content Placeholder 2">
            <a:extLst>
              <a:ext uri="{FF2B5EF4-FFF2-40B4-BE49-F238E27FC236}">
                <a16:creationId xmlns:a16="http://schemas.microsoft.com/office/drawing/2014/main" id="{275CEA39-0BB8-A040-2FFD-AB2796094C57}"/>
              </a:ext>
            </a:extLst>
          </p:cNvPr>
          <p:cNvSpPr>
            <a:spLocks noGrp="1"/>
          </p:cNvSpPr>
          <p:nvPr>
            <p:ph idx="1"/>
          </p:nvPr>
        </p:nvSpPr>
        <p:spPr>
          <a:xfrm>
            <a:off x="387927" y="1690688"/>
            <a:ext cx="10965873" cy="4486275"/>
          </a:xfrm>
        </p:spPr>
        <p:txBody>
          <a:bodyPr>
            <a:normAutofit/>
          </a:bodyPr>
          <a:lstStyle/>
          <a:p>
            <a:r>
              <a:rPr lang="en-US" dirty="0"/>
              <a:t>Reports during the pandemic are that mental health crises in the United States reached all-time highs related to the forced isolation of individuals with pre-existing mental health issues</a:t>
            </a:r>
          </a:p>
          <a:p>
            <a:r>
              <a:rPr lang="en-US" dirty="0"/>
              <a:t>The main by-products of the COVID-19 pandemic were trauma and anxiety. Many individuals regularly experienced anxiety due to joblessness, financial strain, and other factors that trigger a fight or flight response</a:t>
            </a:r>
          </a:p>
          <a:p>
            <a:r>
              <a:rPr lang="en-US" dirty="0"/>
              <a:t>Trauma can leave people confused and more willing to act out negatively to regain some semblance of control (Boden et al., 2021).</a:t>
            </a:r>
          </a:p>
          <a:p>
            <a:endParaRPr lang="en-US" dirty="0"/>
          </a:p>
        </p:txBody>
      </p:sp>
    </p:spTree>
    <p:extLst>
      <p:ext uri="{BB962C8B-B14F-4D97-AF65-F5344CB8AC3E}">
        <p14:creationId xmlns:p14="http://schemas.microsoft.com/office/powerpoint/2010/main" val="3003177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D701-7749-7A0F-6673-58E7CE0F573D}"/>
              </a:ext>
            </a:extLst>
          </p:cNvPr>
          <p:cNvSpPr>
            <a:spLocks noGrp="1"/>
          </p:cNvSpPr>
          <p:nvPr>
            <p:ph type="title"/>
          </p:nvPr>
        </p:nvSpPr>
        <p:spPr/>
        <p:txBody>
          <a:bodyPr/>
          <a:lstStyle/>
          <a:p>
            <a:r>
              <a:rPr lang="en-US" dirty="0"/>
              <a:t>Counter Argument Against Social Strain The</a:t>
            </a:r>
          </a:p>
        </p:txBody>
      </p:sp>
      <p:sp>
        <p:nvSpPr>
          <p:cNvPr id="3" name="Content Placeholder 2">
            <a:extLst>
              <a:ext uri="{FF2B5EF4-FFF2-40B4-BE49-F238E27FC236}">
                <a16:creationId xmlns:a16="http://schemas.microsoft.com/office/drawing/2014/main" id="{61E7D8C5-730E-EFCB-D47F-3C555AC9C384}"/>
              </a:ext>
            </a:extLst>
          </p:cNvPr>
          <p:cNvSpPr>
            <a:spLocks noGrp="1"/>
          </p:cNvSpPr>
          <p:nvPr>
            <p:ph idx="1"/>
          </p:nvPr>
        </p:nvSpPr>
        <p:spPr/>
        <p:txBody>
          <a:bodyPr/>
          <a:lstStyle/>
          <a:p>
            <a:r>
              <a:rPr lang="en-US" dirty="0"/>
              <a:t>Social distancing in the United States began around mid-March 2020’</a:t>
            </a:r>
          </a:p>
          <a:p>
            <a:r>
              <a:rPr lang="en-US" dirty="0"/>
              <a:t>If pent-up violence due to being confined at home was a trigger for homicides, then homicides should have begun increasing somewhere around mid-March to early April—rather than weeks later. </a:t>
            </a:r>
          </a:p>
          <a:p>
            <a:r>
              <a:rPr lang="en-US" dirty="0"/>
              <a:t>However, homicides did not appear to generally increase in cities in this country until around the last week in May</a:t>
            </a:r>
          </a:p>
          <a:p>
            <a:endParaRPr lang="en-US" dirty="0"/>
          </a:p>
        </p:txBody>
      </p:sp>
    </p:spTree>
    <p:extLst>
      <p:ext uri="{BB962C8B-B14F-4D97-AF65-F5344CB8AC3E}">
        <p14:creationId xmlns:p14="http://schemas.microsoft.com/office/powerpoint/2010/main" val="1855382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FFFFD-4243-CC28-3537-0D4E34AF9D99}"/>
              </a:ext>
            </a:extLst>
          </p:cNvPr>
          <p:cNvSpPr>
            <a:spLocks noGrp="1"/>
          </p:cNvSpPr>
          <p:nvPr>
            <p:ph type="title"/>
          </p:nvPr>
        </p:nvSpPr>
        <p:spPr>
          <a:xfrm>
            <a:off x="838200" y="351271"/>
            <a:ext cx="10515600" cy="1325563"/>
          </a:xfrm>
        </p:spPr>
        <p:txBody>
          <a:bodyPr/>
          <a:lstStyle/>
          <a:p>
            <a:r>
              <a:rPr lang="en-US" dirty="0"/>
              <a:t>2. Unemployment</a:t>
            </a:r>
          </a:p>
        </p:txBody>
      </p:sp>
      <p:sp>
        <p:nvSpPr>
          <p:cNvPr id="3" name="Content Placeholder 2">
            <a:extLst>
              <a:ext uri="{FF2B5EF4-FFF2-40B4-BE49-F238E27FC236}">
                <a16:creationId xmlns:a16="http://schemas.microsoft.com/office/drawing/2014/main" id="{09A9B220-5824-B6AB-E2C7-C8DF932B53E3}"/>
              </a:ext>
            </a:extLst>
          </p:cNvPr>
          <p:cNvSpPr>
            <a:spLocks noGrp="1"/>
          </p:cNvSpPr>
          <p:nvPr>
            <p:ph idx="1"/>
          </p:nvPr>
        </p:nvSpPr>
        <p:spPr/>
        <p:txBody>
          <a:bodyPr>
            <a:normAutofit/>
          </a:bodyPr>
          <a:lstStyle/>
          <a:p>
            <a:r>
              <a:rPr lang="en-US" b="0" i="0" dirty="0">
                <a:solidFill>
                  <a:srgbClr val="212121"/>
                </a:solidFill>
                <a:effectLst/>
                <a:latin typeface="BlinkMacSystemFont"/>
              </a:rPr>
              <a:t>During the pandemic, the percentage of the adult population who were unemployed was 8.1 percentage points higher.</a:t>
            </a:r>
          </a:p>
          <a:p>
            <a:r>
              <a:rPr lang="en-US" dirty="0">
                <a:solidFill>
                  <a:srgbClr val="212121"/>
                </a:solidFill>
                <a:latin typeface="BlinkMacSystemFont"/>
              </a:rPr>
              <a:t>A studying in 2021 (Boden et. al) showed that i</a:t>
            </a:r>
            <a:r>
              <a:rPr lang="en-US" b="0" i="0" dirty="0">
                <a:solidFill>
                  <a:srgbClr val="212121"/>
                </a:solidFill>
                <a:effectLst/>
                <a:latin typeface="BlinkMacSystemFont"/>
              </a:rPr>
              <a:t>ncreases in unemployment were associated with increases in firearm violence and homicide across several large cities.</a:t>
            </a:r>
          </a:p>
          <a:p>
            <a:r>
              <a:rPr lang="en-US" b="0" i="0" dirty="0">
                <a:solidFill>
                  <a:srgbClr val="212121"/>
                </a:solidFill>
                <a:effectLst/>
                <a:latin typeface="BlinkMacSystemFont"/>
              </a:rPr>
              <a:t>Study found no association between unemployment and aggravated assault or any other crime.</a:t>
            </a:r>
          </a:p>
          <a:p>
            <a:r>
              <a:rPr lang="en-US" b="0" i="0" dirty="0">
                <a:solidFill>
                  <a:srgbClr val="212121"/>
                </a:solidFill>
                <a:effectLst/>
                <a:latin typeface="BlinkMacSystemFont"/>
              </a:rPr>
              <a:t>Findings suggest that the sharp rise in unemployment during the pandemic may have contributed to increases in firearm violence and homicide, but not other crime. </a:t>
            </a:r>
            <a:endParaRPr lang="en-US" dirty="0"/>
          </a:p>
          <a:p>
            <a:endParaRPr lang="en-US" dirty="0"/>
          </a:p>
        </p:txBody>
      </p:sp>
    </p:spTree>
    <p:extLst>
      <p:ext uri="{BB962C8B-B14F-4D97-AF65-F5344CB8AC3E}">
        <p14:creationId xmlns:p14="http://schemas.microsoft.com/office/powerpoint/2010/main" val="3663012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216E6-DEF8-4F63-5628-806F8EC41E6D}"/>
              </a:ext>
            </a:extLst>
          </p:cNvPr>
          <p:cNvSpPr>
            <a:spLocks noGrp="1"/>
          </p:cNvSpPr>
          <p:nvPr>
            <p:ph type="title"/>
          </p:nvPr>
        </p:nvSpPr>
        <p:spPr/>
        <p:txBody>
          <a:bodyPr/>
          <a:lstStyle/>
          <a:p>
            <a:r>
              <a:rPr lang="en-US" dirty="0"/>
              <a:t>Unemployed Continued</a:t>
            </a:r>
          </a:p>
        </p:txBody>
      </p:sp>
      <p:sp>
        <p:nvSpPr>
          <p:cNvPr id="3" name="Content Placeholder 2">
            <a:extLst>
              <a:ext uri="{FF2B5EF4-FFF2-40B4-BE49-F238E27FC236}">
                <a16:creationId xmlns:a16="http://schemas.microsoft.com/office/drawing/2014/main" id="{978898DE-7EE5-A236-5A72-88AD4B42833E}"/>
              </a:ext>
            </a:extLst>
          </p:cNvPr>
          <p:cNvSpPr>
            <a:spLocks noGrp="1"/>
          </p:cNvSpPr>
          <p:nvPr>
            <p:ph idx="1"/>
          </p:nvPr>
        </p:nvSpPr>
        <p:spPr>
          <a:xfrm>
            <a:off x="838200" y="1343891"/>
            <a:ext cx="10515600" cy="4833072"/>
          </a:xfrm>
        </p:spPr>
        <p:txBody>
          <a:bodyPr>
            <a:normAutofit fontScale="92500" lnSpcReduction="20000"/>
          </a:bodyPr>
          <a:lstStyle/>
          <a:p>
            <a:r>
              <a:rPr lang="en-US" dirty="0"/>
              <a:t>Once again, the timing of changes in unemployment does not correspond with the homicide spikes. The massive surge in unemployment began mid-March and continued to be far above average through July. Also, unemployment claims reached their peak in early May and then began declining. As shown by the vertical line in the graph, this pattern does link to the abrupt spike in homicides and shootings that followed shortly after late May.</a:t>
            </a:r>
          </a:p>
          <a:p>
            <a:r>
              <a:rPr lang="en-US" dirty="0"/>
              <a:t>Another significant problem with pinning the homicide spikes to unemployment is that increases in unemployment have more often been linked to increases in crime generally or to increases in property crimes—not to increases in homicides and related violent crimes in particular.</a:t>
            </a:r>
          </a:p>
          <a:p>
            <a:r>
              <a:rPr lang="en-US" dirty="0"/>
              <a:t>No substantial theoretical basis exists for projecting that rising unemployment—even sharply rising unemployment—would uniquely cause gun violence to increase while leaving other forms of crime unaffected. </a:t>
            </a:r>
          </a:p>
        </p:txBody>
      </p:sp>
    </p:spTree>
    <p:extLst>
      <p:ext uri="{BB962C8B-B14F-4D97-AF65-F5344CB8AC3E}">
        <p14:creationId xmlns:p14="http://schemas.microsoft.com/office/powerpoint/2010/main" val="221998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60258-2D53-A2B6-9321-3012F1B047BF}"/>
              </a:ext>
            </a:extLst>
          </p:cNvPr>
          <p:cNvSpPr>
            <a:spLocks noGrp="1"/>
          </p:cNvSpPr>
          <p:nvPr>
            <p:ph type="title"/>
          </p:nvPr>
        </p:nvSpPr>
        <p:spPr/>
        <p:txBody>
          <a:bodyPr/>
          <a:lstStyle/>
          <a:p>
            <a:r>
              <a:rPr lang="en-US" dirty="0"/>
              <a:t> 3. An Increase in Firearm Purchases</a:t>
            </a:r>
          </a:p>
        </p:txBody>
      </p:sp>
      <p:sp>
        <p:nvSpPr>
          <p:cNvPr id="3" name="Content Placeholder 2">
            <a:extLst>
              <a:ext uri="{FF2B5EF4-FFF2-40B4-BE49-F238E27FC236}">
                <a16:creationId xmlns:a16="http://schemas.microsoft.com/office/drawing/2014/main" id="{1DA66690-ADBD-2646-D1D5-71204A4688C5}"/>
              </a:ext>
            </a:extLst>
          </p:cNvPr>
          <p:cNvSpPr>
            <a:spLocks noGrp="1"/>
          </p:cNvSpPr>
          <p:nvPr>
            <p:ph idx="1"/>
          </p:nvPr>
        </p:nvSpPr>
        <p:spPr>
          <a:xfrm>
            <a:off x="193964" y="1524000"/>
            <a:ext cx="11159836" cy="4652963"/>
          </a:xfrm>
        </p:spPr>
        <p:txBody>
          <a:bodyPr>
            <a:normAutofit/>
          </a:bodyPr>
          <a:lstStyle/>
          <a:p>
            <a:r>
              <a:rPr lang="en-US" dirty="0"/>
              <a:t>Another possible explanation for the homicide spikes is that a surge in firearms purchases lead to more gun violence. </a:t>
            </a:r>
          </a:p>
          <a:p>
            <a:r>
              <a:rPr lang="en-US" dirty="0"/>
              <a:t>During March of 2020, there were over 900,000 purchased.</a:t>
            </a:r>
          </a:p>
          <a:p>
            <a:r>
              <a:rPr lang="en-US" dirty="0"/>
              <a:t>The increase in firearms lead to and increase in firearm related homicide.</a:t>
            </a:r>
          </a:p>
          <a:p>
            <a:endParaRPr lang="en-US" dirty="0"/>
          </a:p>
        </p:txBody>
      </p:sp>
    </p:spTree>
    <p:extLst>
      <p:ext uri="{BB962C8B-B14F-4D97-AF65-F5344CB8AC3E}">
        <p14:creationId xmlns:p14="http://schemas.microsoft.com/office/powerpoint/2010/main" val="265662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F64D-E15C-6CC0-8E82-14A333BC801F}"/>
              </a:ext>
            </a:extLst>
          </p:cNvPr>
          <p:cNvSpPr>
            <a:spLocks noGrp="1"/>
          </p:cNvSpPr>
          <p:nvPr>
            <p:ph type="title"/>
          </p:nvPr>
        </p:nvSpPr>
        <p:spPr>
          <a:xfrm>
            <a:off x="838200" y="365126"/>
            <a:ext cx="10515600" cy="687820"/>
          </a:xfrm>
        </p:spPr>
        <p:txBody>
          <a:bodyPr>
            <a:normAutofit fontScale="90000"/>
          </a:bodyPr>
          <a:lstStyle/>
          <a:p>
            <a:r>
              <a:rPr lang="en-US" dirty="0"/>
              <a:t>Data and Methods</a:t>
            </a:r>
          </a:p>
        </p:txBody>
      </p:sp>
      <p:sp>
        <p:nvSpPr>
          <p:cNvPr id="4" name="Content Placeholder 3">
            <a:extLst>
              <a:ext uri="{FF2B5EF4-FFF2-40B4-BE49-F238E27FC236}">
                <a16:creationId xmlns:a16="http://schemas.microsoft.com/office/drawing/2014/main" id="{85C6870F-85FB-459F-E047-E685158E221D}"/>
              </a:ext>
            </a:extLst>
          </p:cNvPr>
          <p:cNvSpPr>
            <a:spLocks noGrp="1"/>
          </p:cNvSpPr>
          <p:nvPr>
            <p:ph idx="1"/>
          </p:nvPr>
        </p:nvSpPr>
        <p:spPr>
          <a:xfrm>
            <a:off x="235527" y="1052946"/>
            <a:ext cx="11651673" cy="5054744"/>
          </a:xfrm>
        </p:spPr>
        <p:txBody>
          <a:bodyPr>
            <a:normAutofit/>
          </a:bodyPr>
          <a:lstStyle/>
          <a:p>
            <a:pPr marL="0" indent="0">
              <a:lnSpc>
                <a:spcPct val="107000"/>
              </a:lnSpc>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latin typeface="Times New Roman" panose="02020603050405020304" pitchFamily="18" charset="0"/>
                <a:ea typeface="Calibri" panose="020F0502020204030204" pitchFamily="34" charset="0"/>
              </a:rPr>
              <a:t>Federal Bureau of Investigation’s Supplementary Homicide Reports (SHR) </a:t>
            </a:r>
            <a:endParaRPr lang="en-US" sz="2400" dirty="0">
              <a:latin typeface="Times New Roman" panose="02020603050405020304" pitchFamily="18" charset="0"/>
              <a:ea typeface="Calibri" panose="020F0502020204030204" pitchFamily="34" charset="0"/>
            </a:endParaRPr>
          </a:p>
          <a:p>
            <a:pPr lvl="1">
              <a:lnSpc>
                <a:spcPct val="107000"/>
              </a:lnSpc>
              <a:spcBef>
                <a:spcPts val="0"/>
              </a:spcBef>
            </a:pPr>
            <a:r>
              <a:rPr lang="en-US" sz="1400" dirty="0">
                <a:effectLst/>
                <a:latin typeface="Times New Roman" panose="02020603050405020304" pitchFamily="18" charset="0"/>
                <a:ea typeface="Calibri" panose="020F0502020204030204" pitchFamily="34" charset="0"/>
              </a:rPr>
              <a:t>The FBI’s Supplementary Homicide Reports (SHR) are part of the Uniform Crime Reporting (UCR) Program which obtains data from law enforcement agencies across the United States. </a:t>
            </a:r>
            <a:endParaRPr lang="en-US" sz="2000" dirty="0">
              <a:effectLst/>
              <a:latin typeface="Times New Roman" panose="02020603050405020304" pitchFamily="18" charset="0"/>
              <a:ea typeface="Calibri" panose="020F0502020204030204" pitchFamily="34" charset="0"/>
            </a:endParaRPr>
          </a:p>
          <a:p>
            <a:pPr>
              <a:lnSpc>
                <a:spcPct val="107000"/>
              </a:lnSpc>
              <a:spcBef>
                <a:spcPts val="0"/>
              </a:spcBef>
            </a:pPr>
            <a:r>
              <a:rPr lang="en-US" sz="2400" dirty="0">
                <a:latin typeface="Times New Roman" panose="02020603050405020304" pitchFamily="18" charset="0"/>
                <a:ea typeface="Calibri" panose="020F0502020204030204" pitchFamily="34" charset="0"/>
              </a:rPr>
              <a:t>T</a:t>
            </a:r>
            <a:r>
              <a:rPr lang="en-US" sz="2400" dirty="0">
                <a:effectLst/>
                <a:latin typeface="Times New Roman" panose="02020603050405020304" pitchFamily="18" charset="0"/>
                <a:ea typeface="Calibri" panose="020F0502020204030204" pitchFamily="34" charset="0"/>
              </a:rPr>
              <a:t>he Centers for Disease Control and Prevention’s National Vital Statistics System.</a:t>
            </a:r>
          </a:p>
          <a:p>
            <a:pPr lvl="1">
              <a:lnSpc>
                <a:spcPct val="107000"/>
              </a:lnSpc>
              <a:spcBef>
                <a:spcPts val="0"/>
              </a:spcBef>
            </a:pPr>
            <a:r>
              <a:rPr lang="en-US" sz="1800" dirty="0">
                <a:effectLst/>
                <a:latin typeface="Times New Roman" panose="02020603050405020304" pitchFamily="18" charset="0"/>
                <a:ea typeface="Calibri" panose="020F0502020204030204" pitchFamily="34" charset="0"/>
              </a:rPr>
              <a:t>The Centers for Disease Control (CDC) National Vital Statistics System (NVSS), obtain homicide data from standardized death certificates filed throughout the United States. </a:t>
            </a:r>
            <a:endParaRPr lang="en-US" sz="2400" dirty="0">
              <a:latin typeface="Times New Roman" panose="02020603050405020304" pitchFamily="18" charset="0"/>
              <a:ea typeface="Calibri" panose="020F0502020204030204" pitchFamily="34" charset="0"/>
            </a:endParaRPr>
          </a:p>
          <a:p>
            <a:r>
              <a:rPr lang="en-US" sz="2400" dirty="0">
                <a:latin typeface="Times New Roman" panose="02020603050405020304" pitchFamily="18" charset="0"/>
                <a:ea typeface="Calibri" panose="020F0502020204030204" pitchFamily="34" charset="0"/>
              </a:rPr>
              <a:t>Unemployment Data from several of the largest U.S. Cities</a:t>
            </a:r>
          </a:p>
          <a:p>
            <a:r>
              <a:rPr lang="en-US" sz="2400" dirty="0">
                <a:latin typeface="Times New Roman" panose="02020603050405020304" pitchFamily="18" charset="0"/>
                <a:ea typeface="Calibri" panose="020F0502020204030204" pitchFamily="34" charset="0"/>
              </a:rPr>
              <a:t>State Level Gun ownership and Gun Sales Restriction Laws.</a:t>
            </a:r>
          </a:p>
          <a:p>
            <a:r>
              <a:rPr lang="en-US" sz="2400" dirty="0">
                <a:latin typeface="Times New Roman" panose="02020603050405020304" pitchFamily="18" charset="0"/>
                <a:ea typeface="Calibri" panose="020F0502020204030204" pitchFamily="34" charset="0"/>
              </a:rPr>
              <a:t>Policing Data from the Fairfax County Virginia Police Department (2020)</a:t>
            </a:r>
          </a:p>
          <a:p>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0691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9E68-5F1E-2568-934D-947EB2E1A64B}"/>
              </a:ext>
            </a:extLst>
          </p:cNvPr>
          <p:cNvSpPr>
            <a:spLocks noGrp="1"/>
          </p:cNvSpPr>
          <p:nvPr>
            <p:ph type="title"/>
          </p:nvPr>
        </p:nvSpPr>
        <p:spPr/>
        <p:txBody>
          <a:bodyPr/>
          <a:lstStyle/>
          <a:p>
            <a:r>
              <a:rPr lang="en-US" dirty="0"/>
              <a:t>Firearms Continued</a:t>
            </a:r>
          </a:p>
        </p:txBody>
      </p:sp>
      <p:sp>
        <p:nvSpPr>
          <p:cNvPr id="3" name="Content Placeholder 2">
            <a:extLst>
              <a:ext uri="{FF2B5EF4-FFF2-40B4-BE49-F238E27FC236}">
                <a16:creationId xmlns:a16="http://schemas.microsoft.com/office/drawing/2014/main" id="{6C491534-EBAB-F5EE-1B15-C37A123BE985}"/>
              </a:ext>
            </a:extLst>
          </p:cNvPr>
          <p:cNvSpPr>
            <a:spLocks noGrp="1"/>
          </p:cNvSpPr>
          <p:nvPr>
            <p:ph idx="1"/>
          </p:nvPr>
        </p:nvSpPr>
        <p:spPr/>
        <p:txBody>
          <a:bodyPr/>
          <a:lstStyle/>
          <a:p>
            <a:r>
              <a:rPr lang="en-US" dirty="0"/>
              <a:t>The most significant increase of firearm purchase was in March 2020—well before the homicide spikes appear. </a:t>
            </a:r>
          </a:p>
          <a:p>
            <a:r>
              <a:rPr lang="en-US" dirty="0"/>
              <a:t>Large numbers of firearms continued to be purchases throughout 2020.</a:t>
            </a:r>
          </a:p>
        </p:txBody>
      </p:sp>
    </p:spTree>
    <p:extLst>
      <p:ext uri="{BB962C8B-B14F-4D97-AF65-F5344CB8AC3E}">
        <p14:creationId xmlns:p14="http://schemas.microsoft.com/office/powerpoint/2010/main" val="1567826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2703D-9DEB-3729-FC63-C00CB58D52F5}"/>
              </a:ext>
            </a:extLst>
          </p:cNvPr>
          <p:cNvSpPr>
            <a:spLocks noGrp="1"/>
          </p:cNvSpPr>
          <p:nvPr>
            <p:ph type="title"/>
          </p:nvPr>
        </p:nvSpPr>
        <p:spPr/>
        <p:txBody>
          <a:bodyPr/>
          <a:lstStyle/>
          <a:p>
            <a:r>
              <a:rPr lang="en-US" dirty="0"/>
              <a:t> 3. Changes in Police Strategies</a:t>
            </a:r>
          </a:p>
        </p:txBody>
      </p:sp>
      <p:sp>
        <p:nvSpPr>
          <p:cNvPr id="3" name="Content Placeholder 2">
            <a:extLst>
              <a:ext uri="{FF2B5EF4-FFF2-40B4-BE49-F238E27FC236}">
                <a16:creationId xmlns:a16="http://schemas.microsoft.com/office/drawing/2014/main" id="{FED82228-A06B-BC14-BA01-42DF3CBC6DAC}"/>
              </a:ext>
            </a:extLst>
          </p:cNvPr>
          <p:cNvSpPr>
            <a:spLocks noGrp="1"/>
          </p:cNvSpPr>
          <p:nvPr>
            <p:ph idx="1"/>
          </p:nvPr>
        </p:nvSpPr>
        <p:spPr/>
        <p:txBody>
          <a:bodyPr/>
          <a:lstStyle/>
          <a:p>
            <a:r>
              <a:rPr lang="en-US" dirty="0"/>
              <a:t>De-policing causes by the Pandemic</a:t>
            </a:r>
          </a:p>
          <a:p>
            <a:pPr lvl="1"/>
            <a:r>
              <a:rPr lang="en-US" dirty="0"/>
              <a:t>Less police presence (as officers were out ill with COVID), forced self-isolation.</a:t>
            </a:r>
          </a:p>
          <a:p>
            <a:pPr lvl="1"/>
            <a:r>
              <a:rPr lang="en-US" dirty="0"/>
              <a:t>Police became more reactive than proactive.</a:t>
            </a:r>
          </a:p>
          <a:p>
            <a:r>
              <a:rPr lang="en-US" dirty="0"/>
              <a:t>The Effect of the George Floyd Protests</a:t>
            </a:r>
          </a:p>
          <a:p>
            <a:pPr lvl="1"/>
            <a:r>
              <a:rPr lang="en-US" dirty="0"/>
              <a:t>In the wake of anti-police protests after the death of George Floyd, officers were disengaging from discretionary enforcement activities and criminals felt empowered</a:t>
            </a:r>
          </a:p>
          <a:p>
            <a:pPr marL="0" indent="0">
              <a:buNone/>
            </a:pPr>
            <a:endParaRPr lang="en-US" dirty="0"/>
          </a:p>
        </p:txBody>
      </p:sp>
    </p:spTree>
    <p:extLst>
      <p:ext uri="{BB962C8B-B14F-4D97-AF65-F5344CB8AC3E}">
        <p14:creationId xmlns:p14="http://schemas.microsoft.com/office/powerpoint/2010/main" val="3362340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6CBCB-79CD-E566-9EB1-D60B70BCDC73}"/>
              </a:ext>
            </a:extLst>
          </p:cNvPr>
          <p:cNvSpPr>
            <a:spLocks noGrp="1"/>
          </p:cNvSpPr>
          <p:nvPr>
            <p:ph type="title"/>
          </p:nvPr>
        </p:nvSpPr>
        <p:spPr/>
        <p:txBody>
          <a:bodyPr>
            <a:normAutofit/>
          </a:bodyPr>
          <a:lstStyle/>
          <a:p>
            <a:r>
              <a:rPr lang="en-US" dirty="0"/>
              <a:t>The Effect of the George Floyd Protests</a:t>
            </a:r>
            <a:br>
              <a:rPr lang="en-US" dirty="0"/>
            </a:br>
            <a:endParaRPr lang="en-US" dirty="0"/>
          </a:p>
        </p:txBody>
      </p:sp>
      <p:sp>
        <p:nvSpPr>
          <p:cNvPr id="3" name="Content Placeholder 2">
            <a:extLst>
              <a:ext uri="{FF2B5EF4-FFF2-40B4-BE49-F238E27FC236}">
                <a16:creationId xmlns:a16="http://schemas.microsoft.com/office/drawing/2014/main" id="{4C259D63-DEEF-78D0-DBE9-5B0DE5AD1AE2}"/>
              </a:ext>
            </a:extLst>
          </p:cNvPr>
          <p:cNvSpPr>
            <a:spLocks noGrp="1"/>
          </p:cNvSpPr>
          <p:nvPr>
            <p:ph idx="1"/>
          </p:nvPr>
        </p:nvSpPr>
        <p:spPr/>
        <p:txBody>
          <a:bodyPr>
            <a:normAutofit fontScale="92500" lnSpcReduction="10000"/>
          </a:bodyPr>
          <a:lstStyle/>
          <a:p>
            <a:pPr marL="457200" lvl="1" indent="0">
              <a:buNone/>
            </a:pPr>
            <a:endParaRPr lang="en-US" dirty="0"/>
          </a:p>
          <a:p>
            <a:r>
              <a:rPr lang="en-US" dirty="0"/>
              <a:t>In the wake of the antipolice protests surrounding George Floyd’s death, less proactive policing occurred. </a:t>
            </a:r>
          </a:p>
          <a:p>
            <a:r>
              <a:rPr lang="en-US" dirty="0"/>
              <a:t>Police were redeployed to manage the protests, diverting them from anti-gun patrols and other activities that deter the carrying of illegal firearms.</a:t>
            </a:r>
          </a:p>
          <a:p>
            <a:r>
              <a:rPr lang="en-US" dirty="0"/>
              <a:t> And even after protests began to wane, police pulled back from several  of types proactive policing—that is, self-initiated policing methods designed to reduce crime by using preventive strategies, such as street stops or anti-gun patrols.</a:t>
            </a:r>
          </a:p>
          <a:p>
            <a:r>
              <a:rPr lang="en-US" dirty="0"/>
              <a:t>The consequence of reducing law enforcement activity directed against gun violence has been, perhaps unsurprisingly, an increase in gun violence.</a:t>
            </a:r>
          </a:p>
        </p:txBody>
      </p:sp>
    </p:spTree>
    <p:extLst>
      <p:ext uri="{BB962C8B-B14F-4D97-AF65-F5344CB8AC3E}">
        <p14:creationId xmlns:p14="http://schemas.microsoft.com/office/powerpoint/2010/main" val="1489192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CBA6-C365-FC90-D26B-D32DC45ECFE3}"/>
              </a:ext>
            </a:extLst>
          </p:cNvPr>
          <p:cNvSpPr>
            <a:spLocks noGrp="1"/>
          </p:cNvSpPr>
          <p:nvPr>
            <p:ph type="title"/>
          </p:nvPr>
        </p:nvSpPr>
        <p:spPr/>
        <p:txBody>
          <a:bodyPr/>
          <a:lstStyle/>
          <a:p>
            <a:r>
              <a:rPr lang="en-US" dirty="0"/>
              <a:t> Evidence of De-Policing</a:t>
            </a:r>
          </a:p>
        </p:txBody>
      </p:sp>
      <p:sp>
        <p:nvSpPr>
          <p:cNvPr id="3" name="Content Placeholder 2">
            <a:extLst>
              <a:ext uri="{FF2B5EF4-FFF2-40B4-BE49-F238E27FC236}">
                <a16:creationId xmlns:a16="http://schemas.microsoft.com/office/drawing/2014/main" id="{14F8842B-B7D8-7C9D-5138-BAADC9AFFFDD}"/>
              </a:ext>
            </a:extLst>
          </p:cNvPr>
          <p:cNvSpPr>
            <a:spLocks noGrp="1"/>
          </p:cNvSpPr>
          <p:nvPr>
            <p:ph idx="1"/>
          </p:nvPr>
        </p:nvSpPr>
        <p:spPr>
          <a:xfrm>
            <a:off x="838200" y="1385455"/>
            <a:ext cx="10515600" cy="4791508"/>
          </a:xfrm>
        </p:spPr>
        <p:txBody>
          <a:bodyPr>
            <a:normAutofit/>
          </a:bodyPr>
          <a:lstStyle/>
          <a:p>
            <a:r>
              <a:rPr lang="en-US" sz="2400" dirty="0">
                <a:effectLst/>
                <a:latin typeface="Times New Roman" panose="02020603050405020304" pitchFamily="18" charset="0"/>
                <a:ea typeface="Calibri" panose="020F0502020204030204" pitchFamily="34" charset="0"/>
              </a:rPr>
              <a:t>Data from 10 major cities shows a decline in law enforcement activity several months after the protests of the murder of George Floyd.  </a:t>
            </a:r>
          </a:p>
          <a:p>
            <a:r>
              <a:rPr lang="en-US" sz="2400" dirty="0">
                <a:effectLst/>
                <a:latin typeface="Times New Roman" panose="02020603050405020304" pitchFamily="18" charset="0"/>
                <a:ea typeface="Calibri" panose="020F0502020204030204" pitchFamily="34" charset="0"/>
              </a:rPr>
              <a:t>In New York, for example, the New York Police Department logged 45,000 fewer arrets from June to December, while the homicide rate increased by 58 percent.  </a:t>
            </a:r>
          </a:p>
          <a:p>
            <a:r>
              <a:rPr lang="en-US" sz="2400" dirty="0">
                <a:latin typeface="Times New Roman" panose="02020603050405020304" pitchFamily="18" charset="0"/>
                <a:ea typeface="Calibri" panose="020F0502020204030204" pitchFamily="34" charset="0"/>
              </a:rPr>
              <a:t>During the month of June 2002 in Chicago, </a:t>
            </a:r>
            <a:r>
              <a:rPr lang="en-US" sz="2400" dirty="0"/>
              <a:t>traffic stops dropped by 86%, street stops by 74%,99 and arrests by 55% compared to the same period in 2019.</a:t>
            </a:r>
          </a:p>
          <a:p>
            <a:r>
              <a:rPr lang="en-US" sz="2400" dirty="0"/>
              <a:t>And murders were up in Chicago by a staggering 83% compared to the same period in June 2019.</a:t>
            </a:r>
            <a:endParaRPr lang="en-US" sz="2400" dirty="0">
              <a:effectLst/>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Louisville, police made 42% less arrests as homicide increase by over 85 percent </a:t>
            </a:r>
            <a:endParaRPr lang="en-US" sz="2400" dirty="0"/>
          </a:p>
        </p:txBody>
      </p:sp>
    </p:spTree>
    <p:extLst>
      <p:ext uri="{BB962C8B-B14F-4D97-AF65-F5344CB8AC3E}">
        <p14:creationId xmlns:p14="http://schemas.microsoft.com/office/powerpoint/2010/main" val="2489533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328C-F1EE-EF3F-BEBE-8FC9C10850AC}"/>
              </a:ext>
            </a:extLst>
          </p:cNvPr>
          <p:cNvSpPr>
            <a:spLocks noGrp="1"/>
          </p:cNvSpPr>
          <p:nvPr>
            <p:ph type="title"/>
          </p:nvPr>
        </p:nvSpPr>
        <p:spPr>
          <a:xfrm>
            <a:off x="574964" y="309706"/>
            <a:ext cx="10515600" cy="1325563"/>
          </a:xfrm>
        </p:spPr>
        <p:txBody>
          <a:bodyPr>
            <a:normAutofit/>
          </a:bodyPr>
          <a:lstStyle/>
          <a:p>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Preliminary data from 2022 shows the homicide rate in the United States may be beginning to drop.</a:t>
            </a:r>
            <a:endParaRPr lang="en-US" sz="3200" dirty="0"/>
          </a:p>
        </p:txBody>
      </p:sp>
      <p:sp>
        <p:nvSpPr>
          <p:cNvPr id="3" name="Content Placeholder 2">
            <a:extLst>
              <a:ext uri="{FF2B5EF4-FFF2-40B4-BE49-F238E27FC236}">
                <a16:creationId xmlns:a16="http://schemas.microsoft.com/office/drawing/2014/main" id="{85AA4940-C108-BE9F-FC68-6335DA2F3075}"/>
              </a:ext>
            </a:extLst>
          </p:cNvPr>
          <p:cNvSpPr>
            <a:spLocks noGrp="1"/>
          </p:cNvSpPr>
          <p:nvPr>
            <p:ph idx="1"/>
          </p:nvPr>
        </p:nvSpPr>
        <p:spPr/>
        <p:txBody>
          <a:bodyPr/>
          <a:lstStyle/>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While data from the FBI and CDC are not available yet, data form the United States Attorney’s General’s Office (2023) show that there was an approximately 9 percent drop in the number of homicides from 2021 to 2022.  </a:t>
            </a: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 research firm, AH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Datalytics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which collects data on murders from police departments in nearly a hundred cities found the in large cities, murders rose in 2020 and 2021, but declined 5 percent in 2022.   </a:t>
            </a: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Several large cities have also seen a drop in homicide.  Atlanta, Los Angeles, Philadelphia, and Miami, for example, have all seen a decline in the number of homicides in the Spring of 2023.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5749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DF1E-484A-5B2D-499D-8F1E8DF8713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8621AAE-2E9A-704F-C64C-24E3B79FEB89}"/>
              </a:ext>
            </a:extLst>
          </p:cNvPr>
          <p:cNvSpPr>
            <a:spLocks noGrp="1"/>
          </p:cNvSpPr>
          <p:nvPr>
            <p:ph idx="1"/>
          </p:nvPr>
        </p:nvSpPr>
        <p:spPr/>
        <p:txBody>
          <a:bodyPr>
            <a:normAutofit lnSpcReduction="10000"/>
          </a:bodyPr>
          <a:lstStyle/>
          <a:p>
            <a:r>
              <a:rPr lang="en-US" dirty="0"/>
              <a:t>It is important to understand that this presentation is not simplistically arguing that protests-produce a dramatic spike homicides. </a:t>
            </a:r>
          </a:p>
          <a:p>
            <a:r>
              <a:rPr lang="en-US" dirty="0"/>
              <a:t>Instead, the argument here is that the protests served as a trigger for de-policing, which then occurred in various ways in cities across the country.</a:t>
            </a:r>
          </a:p>
          <a:p>
            <a:r>
              <a:rPr lang="en-US" dirty="0"/>
              <a:t>Disadvantaged communities of color in particular, drew even further away from the police due to breached trust and lost confidence. As a result of diminished police legitimacy, fewer people reported crimes to the police or cooperated in investigations, and more engaged in street justice to settle disputes.</a:t>
            </a:r>
          </a:p>
          <a:p>
            <a:endParaRPr lang="en-US" dirty="0"/>
          </a:p>
        </p:txBody>
      </p:sp>
    </p:spTree>
    <p:extLst>
      <p:ext uri="{BB962C8B-B14F-4D97-AF65-F5344CB8AC3E}">
        <p14:creationId xmlns:p14="http://schemas.microsoft.com/office/powerpoint/2010/main" val="2678670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8055-8F98-6457-4373-F825D457BF28}"/>
              </a:ext>
            </a:extLst>
          </p:cNvPr>
          <p:cNvSpPr>
            <a:spLocks noGrp="1"/>
          </p:cNvSpPr>
          <p:nvPr>
            <p:ph type="title"/>
          </p:nvPr>
        </p:nvSpPr>
        <p:spPr/>
        <p:txBody>
          <a:bodyPr>
            <a:normAutofit/>
          </a:bodyPr>
          <a:lstStyle/>
          <a:p>
            <a:pPr algn="ctr"/>
            <a:r>
              <a:rPr lang="en-US" sz="2400" dirty="0">
                <a:latin typeface="Times New Roman" panose="02020603050405020304" pitchFamily="18" charset="0"/>
                <a:cs typeface="Times New Roman" panose="02020603050405020304" pitchFamily="18" charset="0"/>
              </a:rPr>
              <a:t>Suggestions for Further Research</a:t>
            </a:r>
          </a:p>
        </p:txBody>
      </p:sp>
      <p:sp>
        <p:nvSpPr>
          <p:cNvPr id="3" name="Content Placeholder 2">
            <a:extLst>
              <a:ext uri="{FF2B5EF4-FFF2-40B4-BE49-F238E27FC236}">
                <a16:creationId xmlns:a16="http://schemas.microsoft.com/office/drawing/2014/main" id="{290A5513-2C44-7FDD-870B-5F7BFC62BC3D}"/>
              </a:ext>
            </a:extLst>
          </p:cNvPr>
          <p:cNvSpPr>
            <a:spLocks noGrp="1"/>
          </p:cNvSpPr>
          <p:nvPr>
            <p:ph idx="1"/>
          </p:nvPr>
        </p:nvSpPr>
        <p:spPr>
          <a:xfrm>
            <a:off x="263237" y="1482436"/>
            <a:ext cx="11623964" cy="4694527"/>
          </a:xfrm>
        </p:spPr>
        <p:txBody>
          <a:bodyPr>
            <a:normAutofit lnSpcReduction="10000"/>
          </a:bodyPr>
          <a:lstStyle/>
          <a:p>
            <a:endParaRPr lang="en-US" dirty="0"/>
          </a:p>
          <a:p>
            <a:r>
              <a:rPr lang="en-US" dirty="0"/>
              <a:t>Research examining the Fairfax County Police Department (FCPD) has found that the reduction of in-person community-policing activities has continued after the pandemic, suggesting that community-oriented policing activities have been slow to return to normal levels.</a:t>
            </a:r>
          </a:p>
          <a:p>
            <a:r>
              <a:rPr lang="en-US" dirty="0"/>
              <a:t>During the pandemic, many police calls were handled remotely and FCPD officers still strongly prefer this adjustment and feel that the services they provide remotely are as just as good or better than services provided in person.</a:t>
            </a:r>
          </a:p>
          <a:p>
            <a:r>
              <a:rPr lang="en-US" dirty="0"/>
              <a:t>An examination of how Covid has permanently changed other services in the criminal justice as well as among social service agencies.</a:t>
            </a:r>
          </a:p>
          <a:p>
            <a:endParaRPr lang="en-US" dirty="0"/>
          </a:p>
        </p:txBody>
      </p:sp>
    </p:spTree>
    <p:extLst>
      <p:ext uri="{BB962C8B-B14F-4D97-AF65-F5344CB8AC3E}">
        <p14:creationId xmlns:p14="http://schemas.microsoft.com/office/powerpoint/2010/main" val="261725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0EB55-55C7-9E33-3570-1EC64BFEBCEA}"/>
              </a:ext>
            </a:extLst>
          </p:cNvPr>
          <p:cNvSpPr>
            <a:spLocks noGrp="1"/>
          </p:cNvSpPr>
          <p:nvPr>
            <p:ph type="title"/>
          </p:nvPr>
        </p:nvSpPr>
        <p:spPr/>
        <p:txBody>
          <a:bodyPr/>
          <a:lstStyle/>
          <a:p>
            <a:pPr algn="ctr"/>
            <a:r>
              <a:rPr lang="en-US" dirty="0"/>
              <a:t>The United States has one of the Highest Homicide Rates of any Industrialized Country</a:t>
            </a:r>
          </a:p>
        </p:txBody>
      </p:sp>
      <p:sp>
        <p:nvSpPr>
          <p:cNvPr id="3" name="Content Placeholder 2">
            <a:extLst>
              <a:ext uri="{FF2B5EF4-FFF2-40B4-BE49-F238E27FC236}">
                <a16:creationId xmlns:a16="http://schemas.microsoft.com/office/drawing/2014/main" id="{1CE7DFE5-475E-5F67-EBCC-2F02FBB7DF62}"/>
              </a:ext>
            </a:extLst>
          </p:cNvPr>
          <p:cNvSpPr>
            <a:spLocks noGrp="1"/>
          </p:cNvSpPr>
          <p:nvPr>
            <p:ph idx="1"/>
          </p:nvPr>
        </p:nvSpPr>
        <p:spPr/>
        <p:txBody>
          <a:bodyPr>
            <a:norm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homicide rate in the U.S. is roughly 15 times higher than in Germany, 13 times greater than they are in France, 22 times great than the European Union as a whole, and 23 time greater than the homicide rate in Australia.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411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9EC9986F-D642-4E87-A8CC-729D939B7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03" y="567604"/>
            <a:ext cx="6358595" cy="6290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7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20EB9-E218-6918-6335-175E4B85EF8C}"/>
              </a:ext>
            </a:extLst>
          </p:cNvPr>
          <p:cNvSpPr>
            <a:spLocks noGrp="1"/>
          </p:cNvSpPr>
          <p:nvPr>
            <p:ph type="title"/>
          </p:nvPr>
        </p:nvSpPr>
        <p:spPr/>
        <p:txBody>
          <a:bodyPr/>
          <a:lstStyle/>
          <a:p>
            <a:pPr algn="ctr"/>
            <a:r>
              <a:rPr lang="en-US" dirty="0"/>
              <a:t>Guns and Homicide</a:t>
            </a:r>
          </a:p>
        </p:txBody>
      </p:sp>
      <p:sp>
        <p:nvSpPr>
          <p:cNvPr id="3" name="Content Placeholder 2">
            <a:extLst>
              <a:ext uri="{FF2B5EF4-FFF2-40B4-BE49-F238E27FC236}">
                <a16:creationId xmlns:a16="http://schemas.microsoft.com/office/drawing/2014/main" id="{B6AD20B2-ED95-6216-67CE-E263F6BB413C}"/>
              </a:ext>
            </a:extLst>
          </p:cNvPr>
          <p:cNvSpPr>
            <a:spLocks noGrp="1"/>
          </p:cNvSpPr>
          <p:nvPr>
            <p:ph idx="1"/>
          </p:nvPr>
        </p:nvSpPr>
        <p:spPr>
          <a:xfrm>
            <a:off x="415636" y="1385455"/>
            <a:ext cx="11374582" cy="4791508"/>
          </a:xfrm>
        </p:spPr>
        <p:txBody>
          <a:bodyPr/>
          <a:lstStyle/>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terms of gun ownership, America is by far the world leader, at 120 guns per 100 population, with about 40 percent of Americans owning firearms.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International studies show that gun homicide is considerably more prevalent in the U.S. relative to other high-income countries.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 study of 31 high income countries found that approximately 84 percent of all firearm homicides occurred in the United States and that 92 percent of all women killed by firearms were killed in the United.</a:t>
            </a:r>
          </a:p>
          <a:p>
            <a:endParaRPr lang="en-US" dirty="0"/>
          </a:p>
        </p:txBody>
      </p:sp>
    </p:spTree>
    <p:extLst>
      <p:ext uri="{BB962C8B-B14F-4D97-AF65-F5344CB8AC3E}">
        <p14:creationId xmlns:p14="http://schemas.microsoft.com/office/powerpoint/2010/main" val="282335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6696-378B-AABB-7F25-10074840DC51}"/>
              </a:ext>
            </a:extLst>
          </p:cNvPr>
          <p:cNvSpPr>
            <a:spLocks noGrp="1"/>
          </p:cNvSpPr>
          <p:nvPr>
            <p:ph type="title"/>
          </p:nvPr>
        </p:nvSpPr>
        <p:spPr>
          <a:xfrm>
            <a:off x="387927" y="365125"/>
            <a:ext cx="10965873" cy="1325563"/>
          </a:xfrm>
        </p:spPr>
        <p:txBody>
          <a:bodyPr>
            <a:norm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is not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 clear relationship between gun ownership and homicide rates. </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3D4583-A98C-5163-6898-168F946F0FBA}"/>
              </a:ext>
            </a:extLst>
          </p:cNvPr>
          <p:cNvSpPr>
            <a:spLocks noGrp="1"/>
          </p:cNvSpPr>
          <p:nvPr>
            <p:ph idx="1"/>
          </p:nvPr>
        </p:nvSpPr>
        <p:spPr/>
        <p:txBody>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An international study conducted in 2021, for example, examined three possible correlates of homicide rates: (1) violent video game consumption, (2) gun ownership, and (3) income inequality in over 90 countries.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results of the studies show that economic factors were primarily related to homicide rates, while violent video game consumption and per capita gun ownership were not strong correlates of homicide rates.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Within the Unites States, states like Montana, Wyoming, and Idaho have high gun ownership rates, but have low homicide rates.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51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28D89-C79F-B25A-D8F0-A7DFFFBE4C94}"/>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322A0E1-4BD2-2195-127B-B1212CD6731A}"/>
              </a:ext>
            </a:extLst>
          </p:cNvPr>
          <p:cNvSpPr>
            <a:spLocks noGrp="1"/>
          </p:cNvSpPr>
          <p:nvPr>
            <p:ph sz="half" idx="1"/>
          </p:nvPr>
        </p:nvSpPr>
        <p:spPr/>
        <p:txBody>
          <a:bodyPr/>
          <a:lstStyle/>
          <a:p>
            <a:pPr marL="0" marR="0"/>
            <a:r>
              <a:rPr lang="en-US" sz="1800" b="1" u="sng" dirty="0">
                <a:solidFill>
                  <a:srgbClr val="000000"/>
                </a:solidFill>
                <a:effectLst/>
                <a:latin typeface="Times New Roman" panose="02020603050405020304" pitchFamily="18" charset="0"/>
                <a:ea typeface="Times New Roman" panose="02020603050405020304" pitchFamily="18" charset="0"/>
              </a:rPr>
              <a:t>Table 1.2: Most Murders by State</a:t>
            </a:r>
            <a:endParaRPr lang="en-US" sz="1800" b="1" dirty="0">
              <a:effectLst/>
              <a:latin typeface="Times New Roman" panose="02020603050405020304" pitchFamily="18" charset="0"/>
              <a:ea typeface="Times New Roman" panose="02020603050405020304" pitchFamily="18" charset="0"/>
            </a:endParaRPr>
          </a:p>
          <a:p>
            <a:pPr marL="0" marR="0" indent="0">
              <a:buNone/>
            </a:pPr>
            <a:r>
              <a:rPr lang="en-US" sz="1800" dirty="0">
                <a:solidFill>
                  <a:srgbClr val="000000"/>
                </a:solidFill>
                <a:effectLst/>
                <a:latin typeface="Times New Roman" panose="02020603050405020304" pitchFamily="18" charset="0"/>
                <a:ea typeface="Times New Roman" panose="02020603050405020304" pitchFamily="18" charset="0"/>
              </a:rPr>
              <a:t>1. Louisiana	22.9</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2. Missouri 	18</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3. South Carolina	17.4</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4. Arkansas	16.1</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5. Tennessee	14</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6. Alaska		12.3</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7. Maryland	11.9</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8. Oklahoma	11.9</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9. Mississippi	11.8</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10. North Carolina	11.4</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C5658FB6-E734-FD2D-D0CB-825741F48474}"/>
              </a:ext>
            </a:extLst>
          </p:cNvPr>
          <p:cNvSpPr>
            <a:spLocks noGrp="1"/>
          </p:cNvSpPr>
          <p:nvPr>
            <p:ph sz="half" idx="2"/>
          </p:nvPr>
        </p:nvSpPr>
        <p:spPr/>
        <p:txBody>
          <a:bodyPr/>
          <a:lstStyle/>
          <a:p>
            <a:pPr marL="0" marR="0">
              <a:lnSpc>
                <a:spcPct val="107000"/>
              </a:lnSpc>
              <a:spcBef>
                <a:spcPts val="200"/>
              </a:spcBef>
              <a:spcAft>
                <a:spcPts val="0"/>
              </a:spcAft>
            </a:pPr>
            <a:r>
              <a:rPr lang="en-US" sz="1800" b="1" u="sng"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Table 1.3: States with the Lowest Murder Rates</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indent="0">
              <a:buNone/>
            </a:pPr>
            <a:r>
              <a:rPr lang="en-US" sz="1800" dirty="0">
                <a:solidFill>
                  <a:srgbClr val="000000"/>
                </a:solidFill>
                <a:effectLst/>
                <a:latin typeface="Times New Roman" panose="02020603050405020304" pitchFamily="18" charset="0"/>
                <a:ea typeface="Times New Roman" panose="02020603050405020304" pitchFamily="18" charset="0"/>
              </a:rPr>
              <a:t>1. New Hampshire	1.5</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2. Maine		2.9</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3. Massachusetts	3.3</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4. Pennsylvania	3.3</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5. Idaho		3.7</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6. Vermont	3.7</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7. Rhode Island	4.2</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8. Oregon	4.4</a:t>
            </a:r>
          </a:p>
          <a:p>
            <a:endParaRPr lang="en-US" dirty="0"/>
          </a:p>
        </p:txBody>
      </p:sp>
    </p:spTree>
    <p:extLst>
      <p:ext uri="{BB962C8B-B14F-4D97-AF65-F5344CB8AC3E}">
        <p14:creationId xmlns:p14="http://schemas.microsoft.com/office/powerpoint/2010/main" val="361463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B0E2-5F5E-FC81-B8B6-0B5C7FBB3F5D}"/>
              </a:ext>
            </a:extLst>
          </p:cNvPr>
          <p:cNvSpPr>
            <a:spLocks noGrp="1"/>
          </p:cNvSpPr>
          <p:nvPr>
            <p:ph type="title"/>
          </p:nvPr>
        </p:nvSpPr>
        <p:spPr>
          <a:xfrm>
            <a:off x="277091" y="365125"/>
            <a:ext cx="11076709" cy="1325563"/>
          </a:xfrm>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What we do know is that there is a relationship between homicide rates and gun laws that restrict the access to guns</a:t>
            </a:r>
            <a:endParaRPr lang="en-US" sz="2400" dirty="0"/>
          </a:p>
        </p:txBody>
      </p:sp>
      <p:sp>
        <p:nvSpPr>
          <p:cNvPr id="3" name="Content Placeholder 2">
            <a:extLst>
              <a:ext uri="{FF2B5EF4-FFF2-40B4-BE49-F238E27FC236}">
                <a16:creationId xmlns:a16="http://schemas.microsoft.com/office/drawing/2014/main" id="{B41E605A-06D7-C8A5-7A18-A6DF785D106B}"/>
              </a:ext>
            </a:extLst>
          </p:cNvPr>
          <p:cNvSpPr>
            <a:spLocks noGrp="1"/>
          </p:cNvSpPr>
          <p:nvPr>
            <p:ph idx="1"/>
          </p:nvPr>
        </p:nvSpPr>
        <p:spPr>
          <a:xfrm>
            <a:off x="277091" y="1825625"/>
            <a:ext cx="11076709" cy="4351338"/>
          </a:xfrm>
        </p:spPr>
        <p:txBody>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Permit-to-purchase (PTP) laws and laws prohibiting individuals convicted of violent misdemeanors (VM) have been associated with decreases in firearm homicide rates.</a:t>
            </a:r>
          </a:p>
          <a:p>
            <a:r>
              <a:rPr lang="en-US" sz="2000" dirty="0">
                <a:latin typeface="Times New Roman" panose="02020603050405020304" pitchFamily="18" charset="0"/>
                <a:ea typeface="Calibri" panose="020F0502020204030204" pitchFamily="34" charset="0"/>
                <a:cs typeface="Times New Roman" panose="02020603050405020304" pitchFamily="18" charset="0"/>
              </a:rPr>
              <a:t>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ight-to-carry (RTC) and stand your ground (SYG) laws have been associated with increases in firearm homicide </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Several academic studies have found that PTP laws are associated with lower homicide rates and that repealing PTP laws lead to an increase in homicides.  Connecticut, Missouri, and Iowa all saw a dramatic increase in homicide when they repealed PTP laws.</a:t>
            </a:r>
          </a:p>
          <a:p>
            <a:endParaRPr lang="en-US" dirty="0"/>
          </a:p>
        </p:txBody>
      </p:sp>
    </p:spTree>
    <p:extLst>
      <p:ext uri="{BB962C8B-B14F-4D97-AF65-F5344CB8AC3E}">
        <p14:creationId xmlns:p14="http://schemas.microsoft.com/office/powerpoint/2010/main" val="208979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60BF28-42D1-5070-8763-51BD51ACB852}"/>
              </a:ext>
            </a:extLst>
          </p:cNvPr>
          <p:cNvSpPr txBox="1"/>
          <p:nvPr/>
        </p:nvSpPr>
        <p:spPr>
          <a:xfrm>
            <a:off x="1136073" y="1233055"/>
            <a:ext cx="8007927" cy="2585323"/>
          </a:xfrm>
          <a:prstGeom prst="rect">
            <a:avLst/>
          </a:prstGeom>
          <a:noFill/>
        </p:spPr>
        <p:txBody>
          <a:bodyPr wrap="square">
            <a:spAutoFit/>
          </a:bodyPr>
          <a:lstStyle/>
          <a:p>
            <a:pPr marL="0" marR="0">
              <a:spcBef>
                <a:spcPts val="0"/>
              </a:spcBef>
              <a:spcAft>
                <a:spcPts val="0"/>
              </a:spcAft>
            </a:pPr>
            <a:r>
              <a:rPr lang="en-US" sz="1800" u="sng" dirty="0">
                <a:effectLst/>
                <a:latin typeface="Times New Roman" panose="02020603050405020304" pitchFamily="18" charset="0"/>
                <a:ea typeface="Times New Roman" panose="02020603050405020304" pitchFamily="18" charset="0"/>
              </a:rPr>
              <a:t>Table 1.4: U.S. States by Poverty Rate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u="none" strike="noStrike"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Mississippi	22%</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New Mexico	21%</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Louisiana 	20%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Alabama		19%</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Kentucky		19%</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Georgia		18%</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832431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2565</TotalTime>
  <Words>2118</Words>
  <Application>Microsoft Office PowerPoint</Application>
  <PresentationFormat>Widescreen</PresentationFormat>
  <Paragraphs>128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BlinkMacSystemFont</vt:lpstr>
      <vt:lpstr>Calibri</vt:lpstr>
      <vt:lpstr>Calibri Light</vt:lpstr>
      <vt:lpstr>Times New Roman</vt:lpstr>
      <vt:lpstr>Office Theme</vt:lpstr>
      <vt:lpstr>Examining Spikes and Long Trends in American Homicides  Dr. Brent Paterline University of North Georgia </vt:lpstr>
      <vt:lpstr>Data and Methods</vt:lpstr>
      <vt:lpstr>The United States has one of the Highest Homicide Rates of any Industrialized Country</vt:lpstr>
      <vt:lpstr>PowerPoint Presentation</vt:lpstr>
      <vt:lpstr>Guns and Homicide</vt:lpstr>
      <vt:lpstr>There is not a clear relationship between gun ownership and homicide rates. </vt:lpstr>
      <vt:lpstr>PowerPoint Presentation</vt:lpstr>
      <vt:lpstr>What we do know is that there is a relationship between homicide rates and gun laws that restrict the access to guns</vt:lpstr>
      <vt:lpstr>PowerPoint Presentation</vt:lpstr>
      <vt:lpstr>PowerPoint Presentation</vt:lpstr>
      <vt:lpstr>PowerPoint Presentation</vt:lpstr>
      <vt:lpstr>There was a Significant Spike in Homicides in 2020</vt:lpstr>
      <vt:lpstr>PowerPoint Presentation</vt:lpstr>
      <vt:lpstr>Possible Reasons for the Spike in American Homicides During Covid</vt:lpstr>
      <vt:lpstr>1. Social Strain</vt:lpstr>
      <vt:lpstr>Counter Argument Against Social Strain The</vt:lpstr>
      <vt:lpstr>2. Unemployment</vt:lpstr>
      <vt:lpstr>Unemployed Continued</vt:lpstr>
      <vt:lpstr> 3. An Increase in Firearm Purchases</vt:lpstr>
      <vt:lpstr>Firearms Continued</vt:lpstr>
      <vt:lpstr> 3. Changes in Police Strategies</vt:lpstr>
      <vt:lpstr>The Effect of the George Floyd Protests </vt:lpstr>
      <vt:lpstr> Evidence of De-Policing</vt:lpstr>
      <vt:lpstr>Preliminary data from 2022 shows the homicide rate in the United States may be beginning to drop.</vt:lpstr>
      <vt:lpstr>Conclusion</vt:lpstr>
      <vt:lpstr>Suggestions for Further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Paterline</dc:creator>
  <cp:lastModifiedBy>Brent Paterline</cp:lastModifiedBy>
  <cp:revision>1</cp:revision>
  <dcterms:created xsi:type="dcterms:W3CDTF">2023-09-20T11:45:07Z</dcterms:created>
  <dcterms:modified xsi:type="dcterms:W3CDTF">2023-10-03T17:42:06Z</dcterms:modified>
</cp:coreProperties>
</file>