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89E8B-D4D4-471E-8212-30D2A85B124E}" v="9" dt="2023-10-05T17:35:10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11" d="100"/>
          <a:sy n="111" d="100"/>
        </p:scale>
        <p:origin x="62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HOLLINHSWORTH" userId="e689ed642c76311a" providerId="LiveId" clId="{71289E8B-D4D4-471E-8212-30D2A85B124E}"/>
    <pc:docChg chg="custSel addSld modSld sldOrd">
      <pc:chgData name="HANNAH HOLLINHSWORTH" userId="e689ed642c76311a" providerId="LiveId" clId="{71289E8B-D4D4-471E-8212-30D2A85B124E}" dt="2023-10-06T04:27:11.707" v="2285" actId="20577"/>
      <pc:docMkLst>
        <pc:docMk/>
      </pc:docMkLst>
      <pc:sldChg chg="modSp">
        <pc:chgData name="HANNAH HOLLINHSWORTH" userId="e689ed642c76311a" providerId="LiveId" clId="{71289E8B-D4D4-471E-8212-30D2A85B124E}" dt="2023-10-05T17:35:10.794" v="6"/>
        <pc:sldMkLst>
          <pc:docMk/>
          <pc:sldMk cId="3326809151" sldId="257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3326809151" sldId="257"/>
            <ac:spMk id="2" creationId="{54EAA4A2-2BA5-D32B-BDC7-D1F3CBD94813}"/>
          </ac:spMkLst>
        </pc:spChg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3326809151" sldId="257"/>
            <ac:spMk id="3" creationId="{74FBE62E-25E5-287E-EB2D-1693988565BE}"/>
          </ac:spMkLst>
        </pc:spChg>
      </pc:sldChg>
      <pc:sldChg chg="modSp">
        <pc:chgData name="HANNAH HOLLINHSWORTH" userId="e689ed642c76311a" providerId="LiveId" clId="{71289E8B-D4D4-471E-8212-30D2A85B124E}" dt="2023-10-05T17:35:10.794" v="6"/>
        <pc:sldMkLst>
          <pc:docMk/>
          <pc:sldMk cId="2431218765" sldId="258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2431218765" sldId="258"/>
            <ac:spMk id="2" creationId="{86F599FC-F18D-C552-BFF3-DD42E11D7477}"/>
          </ac:spMkLst>
        </pc:spChg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2431218765" sldId="258"/>
            <ac:spMk id="3" creationId="{25CDF85F-373C-089D-9B47-242719B311C7}"/>
          </ac:spMkLst>
        </pc:spChg>
      </pc:sldChg>
      <pc:sldChg chg="modSp ord">
        <pc:chgData name="HANNAH HOLLINHSWORTH" userId="e689ed642c76311a" providerId="LiveId" clId="{71289E8B-D4D4-471E-8212-30D2A85B124E}" dt="2023-10-06T02:07:00.162" v="16"/>
        <pc:sldMkLst>
          <pc:docMk/>
          <pc:sldMk cId="3879107151" sldId="259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3879107151" sldId="259"/>
            <ac:spMk id="2" creationId="{796298C1-08A0-D565-A6BF-D4F83AF800EB}"/>
          </ac:spMkLst>
        </pc:spChg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3879107151" sldId="259"/>
            <ac:spMk id="3" creationId="{868A5A37-3469-23B5-DEAA-1E04734B4A4D}"/>
          </ac:spMkLst>
        </pc:spChg>
      </pc:sldChg>
      <pc:sldChg chg="modSp mod">
        <pc:chgData name="HANNAH HOLLINHSWORTH" userId="e689ed642c76311a" providerId="LiveId" clId="{71289E8B-D4D4-471E-8212-30D2A85B124E}" dt="2023-10-06T02:16:09.794" v="25" actId="20577"/>
        <pc:sldMkLst>
          <pc:docMk/>
          <pc:sldMk cId="93312322" sldId="260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93312322" sldId="260"/>
            <ac:spMk id="2" creationId="{0C72A166-C00B-FBC4-6E01-BC6E3C06906C}"/>
          </ac:spMkLst>
        </pc:spChg>
        <pc:spChg chg="mod">
          <ac:chgData name="HANNAH HOLLINHSWORTH" userId="e689ed642c76311a" providerId="LiveId" clId="{71289E8B-D4D4-471E-8212-30D2A85B124E}" dt="2023-10-06T02:16:09.794" v="25" actId="20577"/>
          <ac:spMkLst>
            <pc:docMk/>
            <pc:sldMk cId="93312322" sldId="260"/>
            <ac:spMk id="3" creationId="{E03D6228-5003-974C-DBA4-6BF4F7A88BF8}"/>
          </ac:spMkLst>
        </pc:spChg>
      </pc:sldChg>
      <pc:sldChg chg="modSp mod ord">
        <pc:chgData name="HANNAH HOLLINHSWORTH" userId="e689ed642c76311a" providerId="LiveId" clId="{71289E8B-D4D4-471E-8212-30D2A85B124E}" dt="2023-10-06T03:00:04.027" v="852"/>
        <pc:sldMkLst>
          <pc:docMk/>
          <pc:sldMk cId="2951206356" sldId="261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2951206356" sldId="261"/>
            <ac:spMk id="2" creationId="{392353DA-4F83-9CD7-3EEF-0A2575E41CE5}"/>
          </ac:spMkLst>
        </pc:spChg>
        <pc:spChg chg="mod">
          <ac:chgData name="HANNAH HOLLINHSWORTH" userId="e689ed642c76311a" providerId="LiveId" clId="{71289E8B-D4D4-471E-8212-30D2A85B124E}" dt="2023-10-06T02:17:35.833" v="135" actId="20577"/>
          <ac:spMkLst>
            <pc:docMk/>
            <pc:sldMk cId="2951206356" sldId="261"/>
            <ac:spMk id="3" creationId="{F9BE5781-0779-1D6C-5E1C-64C4FB216AA4}"/>
          </ac:spMkLst>
        </pc:spChg>
      </pc:sldChg>
      <pc:sldChg chg="modSp mod ord">
        <pc:chgData name="HANNAH HOLLINHSWORTH" userId="e689ed642c76311a" providerId="LiveId" clId="{71289E8B-D4D4-471E-8212-30D2A85B124E}" dt="2023-10-06T03:00:10.828" v="854"/>
        <pc:sldMkLst>
          <pc:docMk/>
          <pc:sldMk cId="3664090964" sldId="262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3664090964" sldId="262"/>
            <ac:spMk id="2" creationId="{5D1F58B9-CCBF-2E23-32E7-A629A52D7438}"/>
          </ac:spMkLst>
        </pc:spChg>
        <pc:spChg chg="mod">
          <ac:chgData name="HANNAH HOLLINHSWORTH" userId="e689ed642c76311a" providerId="LiveId" clId="{71289E8B-D4D4-471E-8212-30D2A85B124E}" dt="2023-10-06T02:21:05.057" v="520" actId="20577"/>
          <ac:spMkLst>
            <pc:docMk/>
            <pc:sldMk cId="3664090964" sldId="262"/>
            <ac:spMk id="3" creationId="{708FE3BB-B06B-1813-43E2-5D2A6411E873}"/>
          </ac:spMkLst>
        </pc:spChg>
      </pc:sldChg>
      <pc:sldChg chg="modSp mod">
        <pc:chgData name="HANNAH HOLLINHSWORTH" userId="e689ed642c76311a" providerId="LiveId" clId="{71289E8B-D4D4-471E-8212-30D2A85B124E}" dt="2023-10-06T02:22:11.595" v="563" actId="20577"/>
        <pc:sldMkLst>
          <pc:docMk/>
          <pc:sldMk cId="4277916411" sldId="263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4277916411" sldId="263"/>
            <ac:spMk id="2" creationId="{8F80C8A9-64F2-C417-11B3-99157EC2FA14}"/>
          </ac:spMkLst>
        </pc:spChg>
        <pc:spChg chg="mod">
          <ac:chgData name="HANNAH HOLLINHSWORTH" userId="e689ed642c76311a" providerId="LiveId" clId="{71289E8B-D4D4-471E-8212-30D2A85B124E}" dt="2023-10-06T02:22:11.595" v="563" actId="20577"/>
          <ac:spMkLst>
            <pc:docMk/>
            <pc:sldMk cId="4277916411" sldId="263"/>
            <ac:spMk id="3" creationId="{B55C027C-6662-1A09-DBAA-2DC497E6F217}"/>
          </ac:spMkLst>
        </pc:spChg>
      </pc:sldChg>
      <pc:sldChg chg="modSp mod">
        <pc:chgData name="HANNAH HOLLINHSWORTH" userId="e689ed642c76311a" providerId="LiveId" clId="{71289E8B-D4D4-471E-8212-30D2A85B124E}" dt="2023-10-06T01:59:21.508" v="14" actId="20577"/>
        <pc:sldMkLst>
          <pc:docMk/>
          <pc:sldMk cId="1720592478" sldId="264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1720592478" sldId="264"/>
            <ac:spMk id="2" creationId="{EDADCC4B-4470-6AA1-5EB3-3FFD27ACEBEC}"/>
          </ac:spMkLst>
        </pc:spChg>
        <pc:spChg chg="mod">
          <ac:chgData name="HANNAH HOLLINHSWORTH" userId="e689ed642c76311a" providerId="LiveId" clId="{71289E8B-D4D4-471E-8212-30D2A85B124E}" dt="2023-10-06T01:59:21.508" v="14" actId="20577"/>
          <ac:spMkLst>
            <pc:docMk/>
            <pc:sldMk cId="1720592478" sldId="264"/>
            <ac:spMk id="3" creationId="{7ADDF91C-2D94-DE77-1172-3ABF7AA93D28}"/>
          </ac:spMkLst>
        </pc:spChg>
      </pc:sldChg>
      <pc:sldChg chg="modSp">
        <pc:chgData name="HANNAH HOLLINHSWORTH" userId="e689ed642c76311a" providerId="LiveId" clId="{71289E8B-D4D4-471E-8212-30D2A85B124E}" dt="2023-10-05T17:35:10.794" v="6"/>
        <pc:sldMkLst>
          <pc:docMk/>
          <pc:sldMk cId="2937726818" sldId="265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2937726818" sldId="265"/>
            <ac:spMk id="2" creationId="{CDDA9ED5-AA1E-9C24-05BB-442F7DA4567E}"/>
          </ac:spMkLst>
        </pc:spChg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2937726818" sldId="265"/>
            <ac:spMk id="3" creationId="{CD9979F4-6B5A-CF77-6581-575382FC31F4}"/>
          </ac:spMkLst>
        </pc:spChg>
      </pc:sldChg>
      <pc:sldChg chg="modSp mod">
        <pc:chgData name="HANNAH HOLLINHSWORTH" userId="e689ed642c76311a" providerId="LiveId" clId="{71289E8B-D4D4-471E-8212-30D2A85B124E}" dt="2023-10-06T02:52:15.693" v="845" actId="20577"/>
        <pc:sldMkLst>
          <pc:docMk/>
          <pc:sldMk cId="3118263851" sldId="266"/>
        </pc:sldMkLst>
        <pc:spChg chg="mod">
          <ac:chgData name="HANNAH HOLLINHSWORTH" userId="e689ed642c76311a" providerId="LiveId" clId="{71289E8B-D4D4-471E-8212-30D2A85B124E}" dt="2023-10-06T02:52:15.693" v="845" actId="20577"/>
          <ac:spMkLst>
            <pc:docMk/>
            <pc:sldMk cId="3118263851" sldId="266"/>
            <ac:spMk id="2" creationId="{54CB3CEF-337E-33B5-34B3-E339F67A2E8C}"/>
          </ac:spMkLst>
        </pc:spChg>
        <pc:spChg chg="mod">
          <ac:chgData name="HANNAH HOLLINHSWORTH" userId="e689ed642c76311a" providerId="LiveId" clId="{71289E8B-D4D4-471E-8212-30D2A85B124E}" dt="2023-10-06T02:34:30.037" v="843" actId="20577"/>
          <ac:spMkLst>
            <pc:docMk/>
            <pc:sldMk cId="3118263851" sldId="266"/>
            <ac:spMk id="3" creationId="{4B4B3E49-141C-9B3A-D5FF-106D5A85AC8A}"/>
          </ac:spMkLst>
        </pc:spChg>
      </pc:sldChg>
      <pc:sldChg chg="modSp">
        <pc:chgData name="HANNAH HOLLINHSWORTH" userId="e689ed642c76311a" providerId="LiveId" clId="{71289E8B-D4D4-471E-8212-30D2A85B124E}" dt="2023-10-05T17:35:10.794" v="6"/>
        <pc:sldMkLst>
          <pc:docMk/>
          <pc:sldMk cId="3891243080" sldId="267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3891243080" sldId="267"/>
            <ac:spMk id="2" creationId="{0F5C4812-D041-B752-DE8E-2DE7288BA28F}"/>
          </ac:spMkLst>
        </pc:spChg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3891243080" sldId="267"/>
            <ac:spMk id="3" creationId="{EA965D40-DDD0-3278-DFEE-B6A0B686AB09}"/>
          </ac:spMkLst>
        </pc:spChg>
      </pc:sldChg>
      <pc:sldChg chg="modSp mod">
        <pc:chgData name="HANNAH HOLLINHSWORTH" userId="e689ed642c76311a" providerId="LiveId" clId="{71289E8B-D4D4-471E-8212-30D2A85B124E}" dt="2023-10-06T04:27:11.707" v="2285" actId="20577"/>
        <pc:sldMkLst>
          <pc:docMk/>
          <pc:sldMk cId="4104506507" sldId="268"/>
        </pc:sldMkLst>
        <pc:spChg chg="mod">
          <ac:chgData name="HANNAH HOLLINHSWORTH" userId="e689ed642c76311a" providerId="LiveId" clId="{71289E8B-D4D4-471E-8212-30D2A85B124E}" dt="2023-10-05T17:35:10.794" v="6"/>
          <ac:spMkLst>
            <pc:docMk/>
            <pc:sldMk cId="4104506507" sldId="268"/>
            <ac:spMk id="2" creationId="{DA74D111-2FE3-C2D6-1DB7-E17D7BA8178A}"/>
          </ac:spMkLst>
        </pc:spChg>
        <pc:spChg chg="mod">
          <ac:chgData name="HANNAH HOLLINHSWORTH" userId="e689ed642c76311a" providerId="LiveId" clId="{71289E8B-D4D4-471E-8212-30D2A85B124E}" dt="2023-10-06T04:27:11.707" v="2285" actId="20577"/>
          <ac:spMkLst>
            <pc:docMk/>
            <pc:sldMk cId="4104506507" sldId="268"/>
            <ac:spMk id="3" creationId="{27B0C97C-81FB-FF0B-5BEE-F261FBFDDE5A}"/>
          </ac:spMkLst>
        </pc:spChg>
      </pc:sldChg>
      <pc:sldChg chg="modSp new mod ord">
        <pc:chgData name="HANNAH HOLLINHSWORTH" userId="e689ed642c76311a" providerId="LiveId" clId="{71289E8B-D4D4-471E-8212-30D2A85B124E}" dt="2023-10-06T04:21:29.040" v="1941" actId="313"/>
        <pc:sldMkLst>
          <pc:docMk/>
          <pc:sldMk cId="3019292508" sldId="269"/>
        </pc:sldMkLst>
        <pc:spChg chg="mod">
          <ac:chgData name="HANNAH HOLLINHSWORTH" userId="e689ed642c76311a" providerId="LiveId" clId="{71289E8B-D4D4-471E-8212-30D2A85B124E}" dt="2023-10-06T04:20:20.123" v="1817" actId="20577"/>
          <ac:spMkLst>
            <pc:docMk/>
            <pc:sldMk cId="3019292508" sldId="269"/>
            <ac:spMk id="2" creationId="{3F6A8B7B-8B11-604D-6F0B-5B462F4C87C2}"/>
          </ac:spMkLst>
        </pc:spChg>
        <pc:spChg chg="mod">
          <ac:chgData name="HANNAH HOLLINHSWORTH" userId="e689ed642c76311a" providerId="LiveId" clId="{71289E8B-D4D4-471E-8212-30D2A85B124E}" dt="2023-10-06T04:21:29.040" v="1941" actId="313"/>
          <ac:spMkLst>
            <pc:docMk/>
            <pc:sldMk cId="3019292508" sldId="269"/>
            <ac:spMk id="3" creationId="{1436326A-52D1-8CF2-5020-35AAB05D7D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2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7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9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75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3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3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0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9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2022F2-FBA3-4415-BB0B-2C6FD14D80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667063-CD34-4BFC-A8B5-065FDB18EF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89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5126E-56AF-46DA-D935-CAD05434B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761" y="478376"/>
            <a:ext cx="9144000" cy="313482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masis MT Pro Medium" panose="02040604050005020304" pitchFamily="18" charset="0"/>
              </a:rPr>
              <a:t>Cyber Attacks: The Effects of the United States Safety with the Influence of Artificial Intelligence </a:t>
            </a:r>
          </a:p>
        </p:txBody>
      </p:sp>
    </p:spTree>
    <p:extLst>
      <p:ext uri="{BB962C8B-B14F-4D97-AF65-F5344CB8AC3E}">
        <p14:creationId xmlns:p14="http://schemas.microsoft.com/office/powerpoint/2010/main" val="203673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CC4B-4470-6AA1-5EB3-3FFD27AC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AI relate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DF91C-2D94-DE77-1172-3ABF7AA93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Are the attacks non-preventable because they include AI?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Could AI be weaking the cybersecurity software?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AI’s 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GPS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Smart Watch</a:t>
            </a:r>
          </a:p>
        </p:txBody>
      </p:sp>
    </p:spTree>
    <p:extLst>
      <p:ext uri="{BB962C8B-B14F-4D97-AF65-F5344CB8AC3E}">
        <p14:creationId xmlns:p14="http://schemas.microsoft.com/office/powerpoint/2010/main" val="172059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9ED5-AA1E-9C24-05BB-442F7DA4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AI relate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79F4-6B5A-CF77-6581-575382FC3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AI cyberattacks are driven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Can there be negative use of AI?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Cybercriminals and Robots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AI tools are already here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AI is stronger and will continue to grow </a:t>
            </a:r>
          </a:p>
        </p:txBody>
      </p:sp>
    </p:spTree>
    <p:extLst>
      <p:ext uri="{BB962C8B-B14F-4D97-AF65-F5344CB8AC3E}">
        <p14:creationId xmlns:p14="http://schemas.microsoft.com/office/powerpoint/2010/main" val="293772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B3CEF-337E-33B5-34B3-E339F67A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AI relate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3E49-141C-9B3A-D5FF-106D5A85A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AI attacks can employ sophisticated algorithms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Frequently- reach a level of adaptability that can become undetectable to signature-based antivirus tools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Used maliciously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Group attacks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6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C4812-D041-B752-DE8E-2DE7288BA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and our Military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65D40-DDD0-3278-DFEE-B6A0B686A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United States Vulnerable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Change times in software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Communication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Conversations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Leak plans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43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4D111-2FE3-C2D6-1DB7-E17D7BA8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and the United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0C97C-81FB-FF0B-5BEE-F261FBFDD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Cyberwar?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future world </a:t>
            </a:r>
            <a:r>
              <a:rPr lang="en-US"/>
              <a:t>will turn </a:t>
            </a:r>
            <a:r>
              <a:rPr lang="en-US" dirty="0"/>
              <a:t>into Artificial Intelligence vs Human Capabilities </a:t>
            </a:r>
          </a:p>
        </p:txBody>
      </p:sp>
    </p:spTree>
    <p:extLst>
      <p:ext uri="{BB962C8B-B14F-4D97-AF65-F5344CB8AC3E}">
        <p14:creationId xmlns:p14="http://schemas.microsoft.com/office/powerpoint/2010/main" val="410450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98C1-08A0-D565-A6BF-D4F83AF8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A5A37-3469-23B5-DEAA-1E04734B4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Important to keep the United States safe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Send/Receive/Store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system needs to be protected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If hacked, it would cause major damage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0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A4A2-2BA5-D32B-BDC7-D1F3CBD9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E62E-25E5-287E-EB2D-16939885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Technology is growing rapid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Private/Public Information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Banking Systems/WI-FI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Would the world be the same without technology?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Data Breach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8.19 million dollars </a:t>
            </a:r>
          </a:p>
        </p:txBody>
      </p:sp>
    </p:spTree>
    <p:extLst>
      <p:ext uri="{BB962C8B-B14F-4D97-AF65-F5344CB8AC3E}">
        <p14:creationId xmlns:p14="http://schemas.microsoft.com/office/powerpoint/2010/main" val="332680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599FC-F18D-C552-BFF3-DD42E11D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Negatives on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DF85F-373C-089D-9B47-242719B3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Important piece of a puzzle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Hacked bank accounts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Stolen Credit cards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What would happen if the United States classified information was stolen?</a:t>
            </a:r>
          </a:p>
        </p:txBody>
      </p:sp>
    </p:spTree>
    <p:extLst>
      <p:ext uri="{BB962C8B-B14F-4D97-AF65-F5344CB8AC3E}">
        <p14:creationId xmlns:p14="http://schemas.microsoft.com/office/powerpoint/2010/main" val="243121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A166-C00B-FBC4-6E01-BC6E3C06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Cyberattacks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D6228-5003-974C-DBA4-6BF4F7A88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Colonial pipeline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May 7th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Ransomware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Disruption in the distribution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Effect on the United States?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Spike in gas prices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Declaration of Emergency </a:t>
            </a:r>
          </a:p>
        </p:txBody>
      </p:sp>
    </p:spTree>
    <p:extLst>
      <p:ext uri="{BB962C8B-B14F-4D97-AF65-F5344CB8AC3E}">
        <p14:creationId xmlns:p14="http://schemas.microsoft.com/office/powerpoint/2010/main" val="9331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353DA-4F83-9CD7-3EEF-0A2575E4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the attack happen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E5781-0779-1D6C-5E1C-64C4FB216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Poor cybersecurity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Traced back to Russian hacking group (Dark Side)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Bad actor installed ransomware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Accessed the system through a weak authentication safeguard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$5 million paid</a:t>
            </a:r>
          </a:p>
        </p:txBody>
      </p:sp>
    </p:spTree>
    <p:extLst>
      <p:ext uri="{BB962C8B-B14F-4D97-AF65-F5344CB8AC3E}">
        <p14:creationId xmlns:p14="http://schemas.microsoft.com/office/powerpoint/2010/main" val="295120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58B9-CCBF-2E23-32E7-A629A52D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cyberattacks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FE3BB-B06B-1813-43E2-5D2A6411E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Denial of Service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Communication loss (time)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Delay of Measurement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Offsets measurements which leads to misjudgment causes an off-balance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Missing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Attacks the frequencies of the network before and after the attack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False Data Entry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Alter senor networks which leads to unintentional injections of data that mislead the operators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9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A8B7B-8B11-604D-6F0B-5B462F4C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leads to an AI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6326A-52D1-8CF2-5020-35AAB05D7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AI can put itself in certain situations to achieve its goal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AI process picks and gathers data points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Depending on the data picked, the network breaks the safeguard and bounces off patterns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As the patterned are being made in the server, this gives the opening for the hacker to step foot into the new data selection.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9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0C8A9-64F2-C417-11B3-99157EC2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dose AI relate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C027C-6662-1A09-DBAA-2DC497E6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Artificial Intelligence (AI)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Harmful and becoming non-preventable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Cybercriminals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Target attacks with AI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AI can learn and adapt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Humanlike </a:t>
            </a:r>
          </a:p>
        </p:txBody>
      </p:sp>
    </p:spTree>
    <p:extLst>
      <p:ext uri="{BB962C8B-B14F-4D97-AF65-F5344CB8AC3E}">
        <p14:creationId xmlns:p14="http://schemas.microsoft.com/office/powerpoint/2010/main" val="42779164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</TotalTime>
  <Words>428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Amasis MT Pro Medium</vt:lpstr>
      <vt:lpstr>Calibri</vt:lpstr>
      <vt:lpstr>Calibri Light</vt:lpstr>
      <vt:lpstr>Wingdings</vt:lpstr>
      <vt:lpstr>Retrospect</vt:lpstr>
      <vt:lpstr>Cyber Attacks: The Effects of the United States Safety with the Influence of Artificial Intelligence </vt:lpstr>
      <vt:lpstr>Cyber Security </vt:lpstr>
      <vt:lpstr>Cybersecurity </vt:lpstr>
      <vt:lpstr>Negatives on Technology</vt:lpstr>
      <vt:lpstr>Examples of Cyberattacks</vt:lpstr>
      <vt:lpstr>How did the attack happen</vt:lpstr>
      <vt:lpstr>How do cyberattacks happen?</vt:lpstr>
      <vt:lpstr>How this leads to an AI attack</vt:lpstr>
      <vt:lpstr>How dose AI relate</vt:lpstr>
      <vt:lpstr>How does AI relate Cont.</vt:lpstr>
      <vt:lpstr>How does AI relate Cont. </vt:lpstr>
      <vt:lpstr>How does AI relate Cont. </vt:lpstr>
      <vt:lpstr>AI and our Military </vt:lpstr>
      <vt:lpstr>AI and the United States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Attacks: The Effects of the United States Safety with the Influence of Artificial Intelligence </dc:title>
  <dc:creator>HANNAH HOLLINHSWORTH</dc:creator>
  <cp:lastModifiedBy>HANNAH HOLLINHSWORTH</cp:lastModifiedBy>
  <cp:revision>1</cp:revision>
  <dcterms:created xsi:type="dcterms:W3CDTF">2023-10-05T16:57:21Z</dcterms:created>
  <dcterms:modified xsi:type="dcterms:W3CDTF">2023-10-06T04:27:21Z</dcterms:modified>
</cp:coreProperties>
</file>