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B_13818E77.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72" r:id="rId5"/>
    <p:sldId id="259" r:id="rId6"/>
    <p:sldId id="278" r:id="rId7"/>
    <p:sldId id="262" r:id="rId8"/>
    <p:sldId id="263" r:id="rId9"/>
    <p:sldId id="264" r:id="rId10"/>
    <p:sldId id="279" r:id="rId11"/>
    <p:sldId id="266" r:id="rId12"/>
    <p:sldId id="267" r:id="rId13"/>
    <p:sldId id="268"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1D397D3-E23D-E314-03C2-188C90C8F6D1}" name="Katie Vickers" initials="" userId="d86e08b2e4df38f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A58"/>
    <a:srgbClr val="505A47"/>
    <a:srgbClr val="D1D8B7"/>
    <a:srgbClr val="A09D79"/>
    <a:srgbClr val="AD5C4D"/>
    <a:srgbClr val="543E35"/>
    <a:srgbClr val="637700"/>
    <a:srgbClr val="FFF4ED"/>
    <a:srgbClr val="5E6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75F43B-ABFF-4505-83DC-8422F84627A1}" v="37" dt="2023-09-23T23:32:38.810"/>
  </p1510:revLst>
</p1510:revInfo>
</file>

<file path=ppt/tableStyles.xml><?xml version="1.0" encoding="utf-8"?>
<a:tblStyleLst xmlns:a="http://schemas.openxmlformats.org/drawingml/2006/main" def="{2D5ABB26-0587-4C30-8999-92F81FD0307C}">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82" autoAdjust="0"/>
  </p:normalViewPr>
  <p:slideViewPr>
    <p:cSldViewPr snapToGrid="0">
      <p:cViewPr varScale="1">
        <p:scale>
          <a:sx n="86" d="100"/>
          <a:sy n="86" d="100"/>
        </p:scale>
        <p:origin x="738" y="60"/>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sorterViewPr>
    <p:cViewPr>
      <p:scale>
        <a:sx n="100" d="100"/>
        <a:sy n="100" d="100"/>
      </p:scale>
      <p:origin x="0" y="0"/>
    </p:cViewPr>
  </p:sorterViewPr>
  <p:notesViewPr>
    <p:cSldViewPr snapToGrid="0">
      <p:cViewPr varScale="1">
        <p:scale>
          <a:sx n="66" d="100"/>
          <a:sy n="66" d="100"/>
        </p:scale>
        <p:origin x="333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Vickers" userId="d86e08b2e4df38f8" providerId="LiveId" clId="{C475F43B-ABFF-4505-83DC-8422F84627A1}"/>
    <pc:docChg chg="custSel delSld modSld">
      <pc:chgData name="Katie Vickers" userId="d86e08b2e4df38f8" providerId="LiveId" clId="{C475F43B-ABFF-4505-83DC-8422F84627A1}" dt="2023-10-05T21:02:52.542" v="5255" actId="14100"/>
      <pc:docMkLst>
        <pc:docMk/>
      </pc:docMkLst>
      <pc:sldChg chg="addSp delSp modSp mod modNotes">
        <pc:chgData name="Katie Vickers" userId="d86e08b2e4df38f8" providerId="LiveId" clId="{C475F43B-ABFF-4505-83DC-8422F84627A1}" dt="2023-10-05T21:02:52.542" v="5255" actId="14100"/>
        <pc:sldMkLst>
          <pc:docMk/>
          <pc:sldMk cId="3435077016" sldId="259"/>
        </pc:sldMkLst>
        <pc:spChg chg="mod">
          <ac:chgData name="Katie Vickers" userId="d86e08b2e4df38f8" providerId="LiveId" clId="{C475F43B-ABFF-4505-83DC-8422F84627A1}" dt="2023-09-23T21:16:28.424" v="4794" actId="255"/>
          <ac:spMkLst>
            <pc:docMk/>
            <pc:sldMk cId="3435077016" sldId="259"/>
            <ac:spMk id="2" creationId="{DA884D8B-635B-7402-1437-04A104C24B54}"/>
          </ac:spMkLst>
        </pc:spChg>
        <pc:spChg chg="mod">
          <ac:chgData name="Katie Vickers" userId="d86e08b2e4df38f8" providerId="LiveId" clId="{C475F43B-ABFF-4505-83DC-8422F84627A1}" dt="2023-09-23T21:16:34.881" v="4795" actId="255"/>
          <ac:spMkLst>
            <pc:docMk/>
            <pc:sldMk cId="3435077016" sldId="259"/>
            <ac:spMk id="3" creationId="{FAD9BE9C-B5EA-5DA0-9156-6E05D3882992}"/>
          </ac:spMkLst>
        </pc:spChg>
        <pc:spChg chg="add del mod">
          <ac:chgData name="Katie Vickers" userId="d86e08b2e4df38f8" providerId="LiveId" clId="{C475F43B-ABFF-4505-83DC-8422F84627A1}" dt="2023-09-23T23:12:08.371" v="4980" actId="478"/>
          <ac:spMkLst>
            <pc:docMk/>
            <pc:sldMk cId="3435077016" sldId="259"/>
            <ac:spMk id="6" creationId="{BA5EDFC4-B36D-99EB-EAA3-5D1051C4A134}"/>
          </ac:spMkLst>
        </pc:spChg>
        <pc:spChg chg="mod">
          <ac:chgData name="Katie Vickers" userId="d86e08b2e4df38f8" providerId="LiveId" clId="{C475F43B-ABFF-4505-83DC-8422F84627A1}" dt="2023-09-23T23:06:10.433" v="4965" actId="255"/>
          <ac:spMkLst>
            <pc:docMk/>
            <pc:sldMk cId="3435077016" sldId="259"/>
            <ac:spMk id="26" creationId="{70BA96D9-2E56-3DBD-6315-048A1B2800FB}"/>
          </ac:spMkLst>
        </pc:spChg>
        <pc:spChg chg="mod">
          <ac:chgData name="Katie Vickers" userId="d86e08b2e4df38f8" providerId="LiveId" clId="{C475F43B-ABFF-4505-83DC-8422F84627A1}" dt="2023-09-23T19:40:05.594" v="565" actId="255"/>
          <ac:spMkLst>
            <pc:docMk/>
            <pc:sldMk cId="3435077016" sldId="259"/>
            <ac:spMk id="27" creationId="{64C89AC3-3D7A-65BB-C3F4-2B1CB19E78D1}"/>
          </ac:spMkLst>
        </pc:spChg>
        <pc:picChg chg="del">
          <ac:chgData name="Katie Vickers" userId="d86e08b2e4df38f8" providerId="LiveId" clId="{C475F43B-ABFF-4505-83DC-8422F84627A1}" dt="2023-09-23T19:33:05.819" v="24" actId="478"/>
          <ac:picMkLst>
            <pc:docMk/>
            <pc:sldMk cId="3435077016" sldId="259"/>
            <ac:picMk id="22" creationId="{07415596-3C86-E792-A622-F817DB08D587}"/>
          </ac:picMkLst>
        </pc:picChg>
        <pc:picChg chg="add mod">
          <ac:chgData name="Katie Vickers" userId="d86e08b2e4df38f8" providerId="LiveId" clId="{C475F43B-ABFF-4505-83DC-8422F84627A1}" dt="2023-09-23T23:14:14.304" v="4993" actId="1076"/>
          <ac:picMkLst>
            <pc:docMk/>
            <pc:sldMk cId="3435077016" sldId="259"/>
            <ac:picMk id="1026" creationId="{4D519158-7F49-D1AC-35A3-5CACE576329A}"/>
          </ac:picMkLst>
        </pc:picChg>
        <pc:picChg chg="add mod">
          <ac:chgData name="Katie Vickers" userId="d86e08b2e4df38f8" providerId="LiveId" clId="{C475F43B-ABFF-4505-83DC-8422F84627A1}" dt="2023-09-23T23:14:01.008" v="4992" actId="1076"/>
          <ac:picMkLst>
            <pc:docMk/>
            <pc:sldMk cId="3435077016" sldId="259"/>
            <ac:picMk id="1028" creationId="{84AA65D0-BAC9-4F53-C699-95CDEE09A55B}"/>
          </ac:picMkLst>
        </pc:picChg>
      </pc:sldChg>
      <pc:sldChg chg="addSp delSp modSp mod modNotes">
        <pc:chgData name="Katie Vickers" userId="d86e08b2e4df38f8" providerId="LiveId" clId="{C475F43B-ABFF-4505-83DC-8422F84627A1}" dt="2023-10-05T21:00:39.312" v="5246" actId="255"/>
        <pc:sldMkLst>
          <pc:docMk/>
          <pc:sldMk cId="2752853293" sldId="262"/>
        </pc:sldMkLst>
        <pc:spChg chg="mod">
          <ac:chgData name="Katie Vickers" userId="d86e08b2e4df38f8" providerId="LiveId" clId="{C475F43B-ABFF-4505-83DC-8422F84627A1}" dt="2023-09-23T23:10:10.400" v="4978" actId="113"/>
          <ac:spMkLst>
            <pc:docMk/>
            <pc:sldMk cId="2752853293" sldId="262"/>
            <ac:spMk id="3" creationId="{79D4ADC4-01B6-AA8C-9B56-49464B100BE3}"/>
          </ac:spMkLst>
        </pc:spChg>
        <pc:spChg chg="mod">
          <ac:chgData name="Katie Vickers" userId="d86e08b2e4df38f8" providerId="LiveId" clId="{C475F43B-ABFF-4505-83DC-8422F84627A1}" dt="2023-09-23T21:16:03.151" v="4792" actId="255"/>
          <ac:spMkLst>
            <pc:docMk/>
            <pc:sldMk cId="2752853293" sldId="262"/>
            <ac:spMk id="4" creationId="{D74CC35A-169D-2E87-6515-5E6B9D8F47EF}"/>
          </ac:spMkLst>
        </pc:spChg>
        <pc:spChg chg="add mod">
          <ac:chgData name="Katie Vickers" userId="d86e08b2e4df38f8" providerId="LiveId" clId="{C475F43B-ABFF-4505-83DC-8422F84627A1}" dt="2023-09-24T15:14:32.769" v="5032" actId="1076"/>
          <ac:spMkLst>
            <pc:docMk/>
            <pc:sldMk cId="2752853293" sldId="262"/>
            <ac:spMk id="5" creationId="{BB3BD621-3C22-8699-C7BC-04E409F5A2B9}"/>
          </ac:spMkLst>
        </pc:spChg>
        <pc:spChg chg="mod">
          <ac:chgData name="Katie Vickers" userId="d86e08b2e4df38f8" providerId="LiveId" clId="{C475F43B-ABFF-4505-83DC-8422F84627A1}" dt="2023-09-23T21:16:09.718" v="4793" actId="255"/>
          <ac:spMkLst>
            <pc:docMk/>
            <pc:sldMk cId="2752853293" sldId="262"/>
            <ac:spMk id="6" creationId="{8F9C73CF-CD73-39D0-D208-17D75BEB817B}"/>
          </ac:spMkLst>
        </pc:spChg>
        <pc:graphicFrameChg chg="del modGraphic">
          <ac:chgData name="Katie Vickers" userId="d86e08b2e4df38f8" providerId="LiveId" clId="{C475F43B-ABFF-4505-83DC-8422F84627A1}" dt="2023-09-23T19:53:55.057" v="925" actId="478"/>
          <ac:graphicFrameMkLst>
            <pc:docMk/>
            <pc:sldMk cId="2752853293" sldId="262"/>
            <ac:graphicFrameMk id="9" creationId="{599C0C9D-9A88-B612-EE50-DB2991538472}"/>
          </ac:graphicFrameMkLst>
        </pc:graphicFrameChg>
      </pc:sldChg>
      <pc:sldChg chg="addSp modSp mod modNotes">
        <pc:chgData name="Katie Vickers" userId="d86e08b2e4df38f8" providerId="LiveId" clId="{C475F43B-ABFF-4505-83DC-8422F84627A1}" dt="2023-10-05T21:00:52.559" v="5247" actId="255"/>
        <pc:sldMkLst>
          <pc:docMk/>
          <pc:sldMk cId="1096717490" sldId="263"/>
        </pc:sldMkLst>
        <pc:spChg chg="mod">
          <ac:chgData name="Katie Vickers" userId="d86e08b2e4df38f8" providerId="LiveId" clId="{C475F43B-ABFF-4505-83DC-8422F84627A1}" dt="2023-09-23T21:15:54.424" v="4791" actId="255"/>
          <ac:spMkLst>
            <pc:docMk/>
            <pc:sldMk cId="1096717490" sldId="263"/>
            <ac:spMk id="2" creationId="{E9350B43-2FC6-DBFA-2920-C8265C1C6A48}"/>
          </ac:spMkLst>
        </pc:spChg>
        <pc:spChg chg="mod">
          <ac:chgData name="Katie Vickers" userId="d86e08b2e4df38f8" providerId="LiveId" clId="{C475F43B-ABFF-4505-83DC-8422F84627A1}" dt="2023-09-23T21:15:47.722" v="4790" actId="255"/>
          <ac:spMkLst>
            <pc:docMk/>
            <pc:sldMk cId="1096717490" sldId="263"/>
            <ac:spMk id="3" creationId="{B1EFDBE1-8C88-4D39-6BA3-537373DFA091}"/>
          </ac:spMkLst>
        </pc:spChg>
        <pc:spChg chg="mod">
          <ac:chgData name="Katie Vickers" userId="d86e08b2e4df38f8" providerId="LiveId" clId="{C475F43B-ABFF-4505-83DC-8422F84627A1}" dt="2023-09-23T23:06:34.864" v="4966" actId="255"/>
          <ac:spMkLst>
            <pc:docMk/>
            <pc:sldMk cId="1096717490" sldId="263"/>
            <ac:spMk id="14" creationId="{F5768EFB-B317-47EA-C969-D365EB136882}"/>
          </ac:spMkLst>
        </pc:spChg>
        <pc:spChg chg="mod">
          <ac:chgData name="Katie Vickers" userId="d86e08b2e4df38f8" providerId="LiveId" clId="{C475F43B-ABFF-4505-83DC-8422F84627A1}" dt="2023-09-23T20:16:24.684" v="2034" actId="20577"/>
          <ac:spMkLst>
            <pc:docMk/>
            <pc:sldMk cId="1096717490" sldId="263"/>
            <ac:spMk id="16" creationId="{BB801EE7-C3C0-5B30-EB9B-2C995032EE99}"/>
          </ac:spMkLst>
        </pc:spChg>
        <pc:picChg chg="add mod">
          <ac:chgData name="Katie Vickers" userId="d86e08b2e4df38f8" providerId="LiveId" clId="{C475F43B-ABFF-4505-83DC-8422F84627A1}" dt="2023-09-23T23:18:21.742" v="5001" actId="14100"/>
          <ac:picMkLst>
            <pc:docMk/>
            <pc:sldMk cId="1096717490" sldId="263"/>
            <ac:picMk id="3074" creationId="{ED397F7E-96CE-5E47-3A51-86EB2D99DF9B}"/>
          </ac:picMkLst>
        </pc:picChg>
      </pc:sldChg>
      <pc:sldChg chg="addSp delSp modSp mod modNotes">
        <pc:chgData name="Katie Vickers" userId="d86e08b2e4df38f8" providerId="LiveId" clId="{C475F43B-ABFF-4505-83DC-8422F84627A1}" dt="2023-10-05T20:34:23.489" v="5101" actId="20577"/>
        <pc:sldMkLst>
          <pc:docMk/>
          <pc:sldMk cId="1002104821" sldId="264"/>
        </pc:sldMkLst>
        <pc:spChg chg="mod">
          <ac:chgData name="Katie Vickers" userId="d86e08b2e4df38f8" providerId="LiveId" clId="{C475F43B-ABFF-4505-83DC-8422F84627A1}" dt="2023-09-23T21:18:12.076" v="4803" actId="20577"/>
          <ac:spMkLst>
            <pc:docMk/>
            <pc:sldMk cId="1002104821" sldId="264"/>
            <ac:spMk id="2" creationId="{EB170A85-84B6-5E89-7F16-4811AE5FD44B}"/>
          </ac:spMkLst>
        </pc:spChg>
        <pc:spChg chg="mod">
          <ac:chgData name="Katie Vickers" userId="d86e08b2e4df38f8" providerId="LiveId" clId="{C475F43B-ABFF-4505-83DC-8422F84627A1}" dt="2023-09-23T21:18:48.427" v="4831" actId="20577"/>
          <ac:spMkLst>
            <pc:docMk/>
            <pc:sldMk cId="1002104821" sldId="264"/>
            <ac:spMk id="3" creationId="{A29B6800-D0C2-8D9D-7F2C-5D0E41F51909}"/>
          </ac:spMkLst>
        </pc:spChg>
        <pc:spChg chg="add del mod">
          <ac:chgData name="Katie Vickers" userId="d86e08b2e4df38f8" providerId="LiveId" clId="{C475F43B-ABFF-4505-83DC-8422F84627A1}" dt="2023-09-23T20:17:20.435" v="2051" actId="478"/>
          <ac:spMkLst>
            <pc:docMk/>
            <pc:sldMk cId="1002104821" sldId="264"/>
            <ac:spMk id="6" creationId="{747AAA1B-391F-6F58-67D9-6D2C04B69FB2}"/>
          </ac:spMkLst>
        </pc:spChg>
        <pc:spChg chg="add del mod">
          <ac:chgData name="Katie Vickers" userId="d86e08b2e4df38f8" providerId="LiveId" clId="{C475F43B-ABFF-4505-83DC-8422F84627A1}" dt="2023-09-23T20:17:29.088" v="2053" actId="478"/>
          <ac:spMkLst>
            <pc:docMk/>
            <pc:sldMk cId="1002104821" sldId="264"/>
            <ac:spMk id="8" creationId="{F1F47FD4-F471-207D-8592-CE00498C6972}"/>
          </ac:spMkLst>
        </pc:spChg>
        <pc:spChg chg="add del mod">
          <ac:chgData name="Katie Vickers" userId="d86e08b2e4df38f8" providerId="LiveId" clId="{C475F43B-ABFF-4505-83DC-8422F84627A1}" dt="2023-09-23T20:17:31.271" v="2054" actId="478"/>
          <ac:spMkLst>
            <pc:docMk/>
            <pc:sldMk cId="1002104821" sldId="264"/>
            <ac:spMk id="10" creationId="{482A963B-CFE6-2D53-C71A-0D9233EF043D}"/>
          </ac:spMkLst>
        </pc:spChg>
        <pc:spChg chg="add del mod">
          <ac:chgData name="Katie Vickers" userId="d86e08b2e4df38f8" providerId="LiveId" clId="{C475F43B-ABFF-4505-83DC-8422F84627A1}" dt="2023-09-23T20:17:34.995" v="2055" actId="478"/>
          <ac:spMkLst>
            <pc:docMk/>
            <pc:sldMk cId="1002104821" sldId="264"/>
            <ac:spMk id="12" creationId="{87D0FC5F-17C2-3379-6F45-13F524CFE6B8}"/>
          </ac:spMkLst>
        </pc:spChg>
        <pc:spChg chg="add del mod">
          <ac:chgData name="Katie Vickers" userId="d86e08b2e4df38f8" providerId="LiveId" clId="{C475F43B-ABFF-4505-83DC-8422F84627A1}" dt="2023-09-23T20:17:44.224" v="2057" actId="478"/>
          <ac:spMkLst>
            <pc:docMk/>
            <pc:sldMk cId="1002104821" sldId="264"/>
            <ac:spMk id="14" creationId="{286034E9-B240-EE62-708A-EEAC9C9DF19E}"/>
          </ac:spMkLst>
        </pc:spChg>
        <pc:spChg chg="add del mod">
          <ac:chgData name="Katie Vickers" userId="d86e08b2e4df38f8" providerId="LiveId" clId="{C475F43B-ABFF-4505-83DC-8422F84627A1}" dt="2023-09-23T20:18:03.492" v="2060" actId="478"/>
          <ac:spMkLst>
            <pc:docMk/>
            <pc:sldMk cId="1002104821" sldId="264"/>
            <ac:spMk id="16" creationId="{5474B48E-5077-8071-CB54-910FB7F3F976}"/>
          </ac:spMkLst>
        </pc:spChg>
        <pc:spChg chg="add del mod">
          <ac:chgData name="Katie Vickers" userId="d86e08b2e4df38f8" providerId="LiveId" clId="{C475F43B-ABFF-4505-83DC-8422F84627A1}" dt="2023-09-23T20:18:09.248" v="2062" actId="478"/>
          <ac:spMkLst>
            <pc:docMk/>
            <pc:sldMk cId="1002104821" sldId="264"/>
            <ac:spMk id="18" creationId="{93F3A8BA-1E27-214C-9DD8-EC061B9FBD13}"/>
          </ac:spMkLst>
        </pc:spChg>
        <pc:spChg chg="add del mod">
          <ac:chgData name="Katie Vickers" userId="d86e08b2e4df38f8" providerId="LiveId" clId="{C475F43B-ABFF-4505-83DC-8422F84627A1}" dt="2023-09-23T20:18:13.497" v="2064" actId="478"/>
          <ac:spMkLst>
            <pc:docMk/>
            <pc:sldMk cId="1002104821" sldId="264"/>
            <ac:spMk id="20" creationId="{A8DF3203-CF54-A1F5-37CD-4B3033F96488}"/>
          </ac:spMkLst>
        </pc:spChg>
        <pc:spChg chg="add del mod">
          <ac:chgData name="Katie Vickers" userId="d86e08b2e4df38f8" providerId="LiveId" clId="{C475F43B-ABFF-4505-83DC-8422F84627A1}" dt="2023-09-23T20:18:20.193" v="2066" actId="478"/>
          <ac:spMkLst>
            <pc:docMk/>
            <pc:sldMk cId="1002104821" sldId="264"/>
            <ac:spMk id="22" creationId="{F5725683-5505-7F38-B513-3E9C7DB815B1}"/>
          </ac:spMkLst>
        </pc:spChg>
        <pc:spChg chg="add del mod">
          <ac:chgData name="Katie Vickers" userId="d86e08b2e4df38f8" providerId="LiveId" clId="{C475F43B-ABFF-4505-83DC-8422F84627A1}" dt="2023-09-23T20:18:31.638" v="2068" actId="478"/>
          <ac:spMkLst>
            <pc:docMk/>
            <pc:sldMk cId="1002104821" sldId="264"/>
            <ac:spMk id="24" creationId="{A450B7B2-4170-488A-3EC8-53893CF75589}"/>
          </ac:spMkLst>
        </pc:spChg>
        <pc:spChg chg="del">
          <ac:chgData name="Katie Vickers" userId="d86e08b2e4df38f8" providerId="LiveId" clId="{C475F43B-ABFF-4505-83DC-8422F84627A1}" dt="2023-09-23T20:17:41.124" v="2056" actId="478"/>
          <ac:spMkLst>
            <pc:docMk/>
            <pc:sldMk cId="1002104821" sldId="264"/>
            <ac:spMk id="26" creationId="{F237C2FF-8AE7-02AF-7E17-D62F80F65FAA}"/>
          </ac:spMkLst>
        </pc:spChg>
        <pc:spChg chg="del mod">
          <ac:chgData name="Katie Vickers" userId="d86e08b2e4df38f8" providerId="LiveId" clId="{C475F43B-ABFF-4505-83DC-8422F84627A1}" dt="2023-09-23T20:17:51.212" v="2059" actId="478"/>
          <ac:spMkLst>
            <pc:docMk/>
            <pc:sldMk cId="1002104821" sldId="264"/>
            <ac:spMk id="27" creationId="{00C27F86-4C80-C4F3-6CE8-D40C84F64932}"/>
          </ac:spMkLst>
        </pc:spChg>
        <pc:spChg chg="del">
          <ac:chgData name="Katie Vickers" userId="d86e08b2e4df38f8" providerId="LiveId" clId="{C475F43B-ABFF-4505-83DC-8422F84627A1}" dt="2023-09-23T20:18:07.435" v="2061" actId="478"/>
          <ac:spMkLst>
            <pc:docMk/>
            <pc:sldMk cId="1002104821" sldId="264"/>
            <ac:spMk id="28" creationId="{437F270A-5AE8-3D7C-4649-C8CE5C3BBE73}"/>
          </ac:spMkLst>
        </pc:spChg>
        <pc:spChg chg="del">
          <ac:chgData name="Katie Vickers" userId="d86e08b2e4df38f8" providerId="LiveId" clId="{C475F43B-ABFF-4505-83DC-8422F84627A1}" dt="2023-09-23T20:18:11.851" v="2063" actId="478"/>
          <ac:spMkLst>
            <pc:docMk/>
            <pc:sldMk cId="1002104821" sldId="264"/>
            <ac:spMk id="29" creationId="{88C30139-2108-5DD5-D7B5-F4C5CA6CCBF3}"/>
          </ac:spMkLst>
        </pc:spChg>
        <pc:spChg chg="del">
          <ac:chgData name="Katie Vickers" userId="d86e08b2e4df38f8" providerId="LiveId" clId="{C475F43B-ABFF-4505-83DC-8422F84627A1}" dt="2023-09-23T20:18:18.325" v="2065" actId="478"/>
          <ac:spMkLst>
            <pc:docMk/>
            <pc:sldMk cId="1002104821" sldId="264"/>
            <ac:spMk id="30" creationId="{7E1DA776-AFFE-AE39-7F7B-59EB501D7E5F}"/>
          </ac:spMkLst>
        </pc:spChg>
        <pc:spChg chg="mod">
          <ac:chgData name="Katie Vickers" userId="d86e08b2e4df38f8" providerId="LiveId" clId="{C475F43B-ABFF-4505-83DC-8422F84627A1}" dt="2023-09-23T20:23:45.789" v="2422" actId="1076"/>
          <ac:spMkLst>
            <pc:docMk/>
            <pc:sldMk cId="1002104821" sldId="264"/>
            <ac:spMk id="31" creationId="{1F74C8AB-F847-F58A-7B89-FC1F3E125FB9}"/>
          </ac:spMkLst>
        </pc:spChg>
        <pc:spChg chg="del mod">
          <ac:chgData name="Katie Vickers" userId="d86e08b2e4df38f8" providerId="LiveId" clId="{C475F43B-ABFF-4505-83DC-8422F84627A1}" dt="2023-09-23T20:21:36.411" v="2274" actId="478"/>
          <ac:spMkLst>
            <pc:docMk/>
            <pc:sldMk cId="1002104821" sldId="264"/>
            <ac:spMk id="32" creationId="{0A4B179D-6ECE-CDC7-80E3-5E1843793A1D}"/>
          </ac:spMkLst>
        </pc:spChg>
        <pc:spChg chg="add del mod">
          <ac:chgData name="Katie Vickers" userId="d86e08b2e4df38f8" providerId="LiveId" clId="{C475F43B-ABFF-4505-83DC-8422F84627A1}" dt="2023-09-23T20:21:42.732" v="2275" actId="478"/>
          <ac:spMkLst>
            <pc:docMk/>
            <pc:sldMk cId="1002104821" sldId="264"/>
            <ac:spMk id="33" creationId="{33053614-04FE-163D-C946-940FEFC1A9B3}"/>
          </ac:spMkLst>
        </pc:spChg>
        <pc:spChg chg="del">
          <ac:chgData name="Katie Vickers" userId="d86e08b2e4df38f8" providerId="LiveId" clId="{C475F43B-ABFF-4505-83DC-8422F84627A1}" dt="2023-09-23T20:18:25.982" v="2067" actId="478"/>
          <ac:spMkLst>
            <pc:docMk/>
            <pc:sldMk cId="1002104821" sldId="264"/>
            <ac:spMk id="34" creationId="{20510531-78E7-6DD4-B8ED-F8484240C2E1}"/>
          </ac:spMkLst>
        </pc:spChg>
        <pc:spChg chg="mod">
          <ac:chgData name="Katie Vickers" userId="d86e08b2e4df38f8" providerId="LiveId" clId="{C475F43B-ABFF-4505-83DC-8422F84627A1}" dt="2023-09-23T23:10:18.721" v="4979" actId="113"/>
          <ac:spMkLst>
            <pc:docMk/>
            <pc:sldMk cId="1002104821" sldId="264"/>
            <ac:spMk id="38" creationId="{BE14C3C8-CE39-133E-31F8-E2A69DFA914D}"/>
          </ac:spMkLst>
        </pc:spChg>
        <pc:picChg chg="del">
          <ac:chgData name="Katie Vickers" userId="d86e08b2e4df38f8" providerId="LiveId" clId="{C475F43B-ABFF-4505-83DC-8422F84627A1}" dt="2023-09-23T20:16:55.286" v="2035" actId="478"/>
          <ac:picMkLst>
            <pc:docMk/>
            <pc:sldMk cId="1002104821" sldId="264"/>
            <ac:picMk id="45" creationId="{BF83E8E2-2284-9684-FCF6-1A6EA943A1FB}"/>
          </ac:picMkLst>
        </pc:picChg>
        <pc:picChg chg="del">
          <ac:chgData name="Katie Vickers" userId="d86e08b2e4df38f8" providerId="LiveId" clId="{C475F43B-ABFF-4505-83DC-8422F84627A1}" dt="2023-09-23T20:16:58.012" v="2036" actId="478"/>
          <ac:picMkLst>
            <pc:docMk/>
            <pc:sldMk cId="1002104821" sldId="264"/>
            <ac:picMk id="48" creationId="{B0AC71BE-6C36-5953-EF84-04DB27D399EF}"/>
          </ac:picMkLst>
        </pc:picChg>
        <pc:picChg chg="del">
          <ac:chgData name="Katie Vickers" userId="d86e08b2e4df38f8" providerId="LiveId" clId="{C475F43B-ABFF-4505-83DC-8422F84627A1}" dt="2023-09-23T20:17:00.423" v="2037" actId="478"/>
          <ac:picMkLst>
            <pc:docMk/>
            <pc:sldMk cId="1002104821" sldId="264"/>
            <ac:picMk id="51" creationId="{E67A1306-8387-8408-FEAF-520A43BB1D8D}"/>
          </ac:picMkLst>
        </pc:picChg>
        <pc:picChg chg="del">
          <ac:chgData name="Katie Vickers" userId="d86e08b2e4df38f8" providerId="LiveId" clId="{C475F43B-ABFF-4505-83DC-8422F84627A1}" dt="2023-09-23T20:17:02.655" v="2038" actId="478"/>
          <ac:picMkLst>
            <pc:docMk/>
            <pc:sldMk cId="1002104821" sldId="264"/>
            <ac:picMk id="58" creationId="{A5E932A8-FB95-D4B9-7C31-E32737B02106}"/>
          </ac:picMkLst>
        </pc:picChg>
        <pc:picChg chg="add mod">
          <ac:chgData name="Katie Vickers" userId="d86e08b2e4df38f8" providerId="LiveId" clId="{C475F43B-ABFF-4505-83DC-8422F84627A1}" dt="2023-09-23T23:20:22.357" v="5006" actId="1076"/>
          <ac:picMkLst>
            <pc:docMk/>
            <pc:sldMk cId="1002104821" sldId="264"/>
            <ac:picMk id="4098" creationId="{226E2506-4301-A65C-7489-D1CBFC545677}"/>
          </ac:picMkLst>
        </pc:picChg>
      </pc:sldChg>
      <pc:sldChg chg="addSp delSp modSp mod modNotes">
        <pc:chgData name="Katie Vickers" userId="d86e08b2e4df38f8" providerId="LiveId" clId="{C475F43B-ABFF-4505-83DC-8422F84627A1}" dt="2023-10-05T21:01:15.779" v="5249" actId="255"/>
        <pc:sldMkLst>
          <pc:docMk/>
          <pc:sldMk cId="1234133501" sldId="266"/>
        </pc:sldMkLst>
        <pc:spChg chg="mod">
          <ac:chgData name="Katie Vickers" userId="d86e08b2e4df38f8" providerId="LiveId" clId="{C475F43B-ABFF-4505-83DC-8422F84627A1}" dt="2023-09-23T21:20:37.069" v="4837" actId="20577"/>
          <ac:spMkLst>
            <pc:docMk/>
            <pc:sldMk cId="1234133501" sldId="266"/>
            <ac:spMk id="3" creationId="{F4461112-1314-1F15-2239-5EFCF120CB67}"/>
          </ac:spMkLst>
        </pc:spChg>
        <pc:spChg chg="mod">
          <ac:chgData name="Katie Vickers" userId="d86e08b2e4df38f8" providerId="LiveId" clId="{C475F43B-ABFF-4505-83DC-8422F84627A1}" dt="2023-09-23T21:20:53.174" v="4865" actId="20577"/>
          <ac:spMkLst>
            <pc:docMk/>
            <pc:sldMk cId="1234133501" sldId="266"/>
            <ac:spMk id="4" creationId="{33D4406C-089C-C2FF-4CED-A1744760FE3A}"/>
          </ac:spMkLst>
        </pc:spChg>
        <pc:spChg chg="add mod">
          <ac:chgData name="Katie Vickers" userId="d86e08b2e4df38f8" providerId="LiveId" clId="{C475F43B-ABFF-4505-83DC-8422F84627A1}" dt="2023-09-23T20:39:23.247" v="3526" actId="12"/>
          <ac:spMkLst>
            <pc:docMk/>
            <pc:sldMk cId="1234133501" sldId="266"/>
            <ac:spMk id="5" creationId="{C2152FB9-3DB4-B373-7F87-FB3DB92711E9}"/>
          </ac:spMkLst>
        </pc:spChg>
        <pc:spChg chg="add mod">
          <ac:chgData name="Katie Vickers" userId="d86e08b2e4df38f8" providerId="LiveId" clId="{C475F43B-ABFF-4505-83DC-8422F84627A1}" dt="2023-09-23T20:39:44.775" v="3527" actId="12"/>
          <ac:spMkLst>
            <pc:docMk/>
            <pc:sldMk cId="1234133501" sldId="266"/>
            <ac:spMk id="7" creationId="{5BE48AE4-EE12-20A1-C633-046FD12CFE79}"/>
          </ac:spMkLst>
        </pc:spChg>
        <pc:spChg chg="mod">
          <ac:chgData name="Katie Vickers" userId="d86e08b2e4df38f8" providerId="LiveId" clId="{C475F43B-ABFF-4505-83DC-8422F84627A1}" dt="2023-09-23T23:07:19.503" v="4970" actId="1076"/>
          <ac:spMkLst>
            <pc:docMk/>
            <pc:sldMk cId="1234133501" sldId="266"/>
            <ac:spMk id="10" creationId="{9645BD6E-D504-0AAE-E7AB-615D99588185}"/>
          </ac:spMkLst>
        </pc:spChg>
        <pc:graphicFrameChg chg="del">
          <ac:chgData name="Katie Vickers" userId="d86e08b2e4df38f8" providerId="LiveId" clId="{C475F43B-ABFF-4505-83DC-8422F84627A1}" dt="2023-09-23T20:33:53.974" v="2957" actId="478"/>
          <ac:graphicFrameMkLst>
            <pc:docMk/>
            <pc:sldMk cId="1234133501" sldId="266"/>
            <ac:graphicFrameMk id="14" creationId="{8B282638-605F-AABF-CB34-2453951B1089}"/>
          </ac:graphicFrameMkLst>
        </pc:graphicFrameChg>
      </pc:sldChg>
      <pc:sldChg chg="modSp mod addCm modNotes">
        <pc:chgData name="Katie Vickers" userId="d86e08b2e4df38f8" providerId="LiveId" clId="{C475F43B-ABFF-4505-83DC-8422F84627A1}" dt="2023-10-05T21:01:24.302" v="5250" actId="255"/>
        <pc:sldMkLst>
          <pc:docMk/>
          <pc:sldMk cId="327257719" sldId="267"/>
        </pc:sldMkLst>
        <pc:spChg chg="mod">
          <ac:chgData name="Katie Vickers" userId="d86e08b2e4df38f8" providerId="LiveId" clId="{C475F43B-ABFF-4505-83DC-8422F84627A1}" dt="2023-09-23T20:50:41.087" v="4197" actId="1076"/>
          <ac:spMkLst>
            <pc:docMk/>
            <pc:sldMk cId="327257719" sldId="267"/>
            <ac:spMk id="2" creationId="{BFD7679D-DC49-184B-33D7-D460C700C85D}"/>
          </ac:spMkLst>
        </pc:spChg>
        <pc:spChg chg="mod">
          <ac:chgData name="Katie Vickers" userId="d86e08b2e4df38f8" providerId="LiveId" clId="{C475F43B-ABFF-4505-83DC-8422F84627A1}" dt="2023-09-23T20:45:08.884" v="3695" actId="255"/>
          <ac:spMkLst>
            <pc:docMk/>
            <pc:sldMk cId="327257719" sldId="267"/>
            <ac:spMk id="8" creationId="{955CC3A7-DD9A-E887-A929-DE6D4C1E47B9}"/>
          </ac:spMkLst>
        </pc:spChg>
        <pc:spChg chg="mod">
          <ac:chgData name="Katie Vickers" userId="d86e08b2e4df38f8" providerId="LiveId" clId="{C475F43B-ABFF-4505-83DC-8422F84627A1}" dt="2023-09-23T20:50:42.133" v="4198" actId="1076"/>
          <ac:spMkLst>
            <pc:docMk/>
            <pc:sldMk cId="327257719" sldId="267"/>
            <ac:spMk id="9" creationId="{EE754D37-3AA6-7249-76D8-52F85F4C158A}"/>
          </ac:spMkLst>
        </pc:spChg>
        <pc:spChg chg="mod">
          <ac:chgData name="Katie Vickers" userId="d86e08b2e4df38f8" providerId="LiveId" clId="{C475F43B-ABFF-4505-83DC-8422F84627A1}" dt="2023-09-23T20:46:04.076" v="3825" actId="20577"/>
          <ac:spMkLst>
            <pc:docMk/>
            <pc:sldMk cId="327257719" sldId="267"/>
            <ac:spMk id="17" creationId="{21A076CC-9414-293E-8AB1-B8C2EA1C5FEE}"/>
          </ac:spMkLst>
        </pc:spChg>
        <pc:spChg chg="mod">
          <ac:chgData name="Katie Vickers" userId="d86e08b2e4df38f8" providerId="LiveId" clId="{C475F43B-ABFF-4505-83DC-8422F84627A1}" dt="2023-09-23T20:49:35.514" v="4178" actId="20577"/>
          <ac:spMkLst>
            <pc:docMk/>
            <pc:sldMk cId="327257719" sldId="267"/>
            <ac:spMk id="18" creationId="{871694C6-64CB-2042-D079-8D98D610EDB0}"/>
          </ac:spMkLst>
        </pc:spChg>
        <pc:spChg chg="mod">
          <ac:chgData name="Katie Vickers" userId="d86e08b2e4df38f8" providerId="LiveId" clId="{C475F43B-ABFF-4505-83DC-8422F84627A1}" dt="2023-09-23T20:48:41.948" v="4066" actId="20577"/>
          <ac:spMkLst>
            <pc:docMk/>
            <pc:sldMk cId="327257719" sldId="267"/>
            <ac:spMk id="26" creationId="{FFCA4FA2-1095-105E-5606-3D90E73136C3}"/>
          </ac:spMkLst>
        </pc:spChg>
        <pc:extLst>
          <p:ext xmlns:p="http://schemas.openxmlformats.org/presentationml/2006/main" uri="{D6D511B9-2390-475A-947B-AFAB55BFBCF1}">
            <pc226:cmChg xmlns:pc226="http://schemas.microsoft.com/office/powerpoint/2022/06/main/command" chg="add">
              <pc226:chgData name="Katie Vickers" userId="d86e08b2e4df38f8" providerId="LiveId" clId="{C475F43B-ABFF-4505-83DC-8422F84627A1}" dt="2023-10-05T20:23:44.211" v="5052"/>
              <pc2:cmMkLst xmlns:pc2="http://schemas.microsoft.com/office/powerpoint/2019/9/main/command">
                <pc:docMk/>
                <pc:sldMk cId="327257719" sldId="267"/>
                <pc2:cmMk id="{63DDAF9F-FE33-4B7B-8729-C28ABB7F6E96}"/>
              </pc2:cmMkLst>
            </pc226:cmChg>
          </p:ext>
        </pc:extLst>
      </pc:sldChg>
      <pc:sldChg chg="addSp delSp modSp mod modNotes">
        <pc:chgData name="Katie Vickers" userId="d86e08b2e4df38f8" providerId="LiveId" clId="{C475F43B-ABFF-4505-83DC-8422F84627A1}" dt="2023-10-05T21:01:32.922" v="5251" actId="255"/>
        <pc:sldMkLst>
          <pc:docMk/>
          <pc:sldMk cId="2759600390" sldId="268"/>
        </pc:sldMkLst>
        <pc:spChg chg="mod">
          <ac:chgData name="Katie Vickers" userId="d86e08b2e4df38f8" providerId="LiveId" clId="{C475F43B-ABFF-4505-83DC-8422F84627A1}" dt="2023-09-23T23:07:40.996" v="4971" actId="1076"/>
          <ac:spMkLst>
            <pc:docMk/>
            <pc:sldMk cId="2759600390" sldId="268"/>
            <ac:spMk id="2" creationId="{6C47DC31-1488-8091-935A-1B03A14A5CD8}"/>
          </ac:spMkLst>
        </pc:spChg>
        <pc:spChg chg="del">
          <ac:chgData name="Katie Vickers" userId="d86e08b2e4df38f8" providerId="LiveId" clId="{C475F43B-ABFF-4505-83DC-8422F84627A1}" dt="2023-09-23T20:51:28.265" v="4212" actId="478"/>
          <ac:spMkLst>
            <pc:docMk/>
            <pc:sldMk cId="2759600390" sldId="268"/>
            <ac:spMk id="3" creationId="{62F50689-D84C-7977-0A2B-2F0FFFB2014E}"/>
          </ac:spMkLst>
        </pc:spChg>
        <pc:spChg chg="del">
          <ac:chgData name="Katie Vickers" userId="d86e08b2e4df38f8" providerId="LiveId" clId="{C475F43B-ABFF-4505-83DC-8422F84627A1}" dt="2023-09-23T20:51:32.898" v="4214" actId="478"/>
          <ac:spMkLst>
            <pc:docMk/>
            <pc:sldMk cId="2759600390" sldId="268"/>
            <ac:spMk id="4" creationId="{45A9ECAA-48CB-8CE7-4844-AA2C77D9E359}"/>
          </ac:spMkLst>
        </pc:spChg>
        <pc:spChg chg="del">
          <ac:chgData name="Katie Vickers" userId="d86e08b2e4df38f8" providerId="LiveId" clId="{C475F43B-ABFF-4505-83DC-8422F84627A1}" dt="2023-09-23T20:51:44.849" v="4216" actId="478"/>
          <ac:spMkLst>
            <pc:docMk/>
            <pc:sldMk cId="2759600390" sldId="268"/>
            <ac:spMk id="5" creationId="{E7B10A79-E2EE-5230-2C2A-E6884B5125B1}"/>
          </ac:spMkLst>
        </pc:spChg>
        <pc:spChg chg="mod">
          <ac:chgData name="Katie Vickers" userId="d86e08b2e4df38f8" providerId="LiveId" clId="{C475F43B-ABFF-4505-83DC-8422F84627A1}" dt="2023-09-23T21:01:54.104" v="4578" actId="1076"/>
          <ac:spMkLst>
            <pc:docMk/>
            <pc:sldMk cId="2759600390" sldId="268"/>
            <ac:spMk id="7" creationId="{BD1C6792-93C5-DED1-0872-50E165128229}"/>
          </ac:spMkLst>
        </pc:spChg>
        <pc:spChg chg="mod">
          <ac:chgData name="Katie Vickers" userId="d86e08b2e4df38f8" providerId="LiveId" clId="{C475F43B-ABFF-4505-83DC-8422F84627A1}" dt="2023-09-23T21:21:23.901" v="4871" actId="20577"/>
          <ac:spMkLst>
            <pc:docMk/>
            <pc:sldMk cId="2759600390" sldId="268"/>
            <ac:spMk id="8" creationId="{3B8B492D-0778-C859-9200-08161ABEBFE5}"/>
          </ac:spMkLst>
        </pc:spChg>
        <pc:spChg chg="mod">
          <ac:chgData name="Katie Vickers" userId="d86e08b2e4df38f8" providerId="LiveId" clId="{C475F43B-ABFF-4505-83DC-8422F84627A1}" dt="2023-09-23T21:22:04.254" v="4899" actId="20577"/>
          <ac:spMkLst>
            <pc:docMk/>
            <pc:sldMk cId="2759600390" sldId="268"/>
            <ac:spMk id="9" creationId="{B1185DEE-1419-7DB6-949B-929195894BC8}"/>
          </ac:spMkLst>
        </pc:spChg>
        <pc:spChg chg="add del mod">
          <ac:chgData name="Katie Vickers" userId="d86e08b2e4df38f8" providerId="LiveId" clId="{C475F43B-ABFF-4505-83DC-8422F84627A1}" dt="2023-09-23T20:51:29.948" v="4213" actId="478"/>
          <ac:spMkLst>
            <pc:docMk/>
            <pc:sldMk cId="2759600390" sldId="268"/>
            <ac:spMk id="11" creationId="{1F0118F2-73A7-F226-3E32-115C39A9DBEB}"/>
          </ac:spMkLst>
        </pc:spChg>
        <pc:spChg chg="add del mod">
          <ac:chgData name="Katie Vickers" userId="d86e08b2e4df38f8" providerId="LiveId" clId="{C475F43B-ABFF-4505-83DC-8422F84627A1}" dt="2023-09-23T20:51:37.781" v="4215" actId="478"/>
          <ac:spMkLst>
            <pc:docMk/>
            <pc:sldMk cId="2759600390" sldId="268"/>
            <ac:spMk id="13" creationId="{6F100655-28AA-0024-1119-F0DFD43F6BEB}"/>
          </ac:spMkLst>
        </pc:spChg>
        <pc:spChg chg="add del mod">
          <ac:chgData name="Katie Vickers" userId="d86e08b2e4df38f8" providerId="LiveId" clId="{C475F43B-ABFF-4505-83DC-8422F84627A1}" dt="2023-09-23T20:51:46.951" v="4217" actId="478"/>
          <ac:spMkLst>
            <pc:docMk/>
            <pc:sldMk cId="2759600390" sldId="268"/>
            <ac:spMk id="15" creationId="{BA13BCF1-395E-A773-DF60-0EB8704F8B95}"/>
          </ac:spMkLst>
        </pc:spChg>
        <pc:picChg chg="add mod">
          <ac:chgData name="Katie Vickers" userId="d86e08b2e4df38f8" providerId="LiveId" clId="{C475F43B-ABFF-4505-83DC-8422F84627A1}" dt="2023-09-23T23:31:27.565" v="5013" actId="1076"/>
          <ac:picMkLst>
            <pc:docMk/>
            <pc:sldMk cId="2759600390" sldId="268"/>
            <ac:picMk id="6146" creationId="{45ED1256-DECB-507D-25C3-3E81FE62A831}"/>
          </ac:picMkLst>
        </pc:picChg>
        <pc:picChg chg="add mod">
          <ac:chgData name="Katie Vickers" userId="d86e08b2e4df38f8" providerId="LiveId" clId="{C475F43B-ABFF-4505-83DC-8422F84627A1}" dt="2023-09-23T23:32:38.809" v="5016" actId="1076"/>
          <ac:picMkLst>
            <pc:docMk/>
            <pc:sldMk cId="2759600390" sldId="268"/>
            <ac:picMk id="6148" creationId="{1D701106-1158-5479-21B9-D0DA34A3F6A6}"/>
          </ac:picMkLst>
        </pc:picChg>
      </pc:sldChg>
      <pc:sldChg chg="modSp mod modNotes">
        <pc:chgData name="Katie Vickers" userId="d86e08b2e4df38f8" providerId="LiveId" clId="{C475F43B-ABFF-4505-83DC-8422F84627A1}" dt="2023-10-05T20:39:19.824" v="5243" actId="255"/>
        <pc:sldMkLst>
          <pc:docMk/>
          <pc:sldMk cId="417536504" sldId="272"/>
        </pc:sldMkLst>
        <pc:spChg chg="mod">
          <ac:chgData name="Katie Vickers" userId="d86e08b2e4df38f8" providerId="LiveId" clId="{C475F43B-ABFF-4505-83DC-8422F84627A1}" dt="2023-09-23T21:14:38.085" v="4748" actId="20577"/>
          <ac:spMkLst>
            <pc:docMk/>
            <pc:sldMk cId="417536504" sldId="272"/>
            <ac:spMk id="2" creationId="{43B8BB83-CA62-C813-5584-9F9C32557A2B}"/>
          </ac:spMkLst>
        </pc:spChg>
        <pc:spChg chg="mod">
          <ac:chgData name="Katie Vickers" userId="d86e08b2e4df38f8" providerId="LiveId" clId="{C475F43B-ABFF-4505-83DC-8422F84627A1}" dt="2023-09-23T23:09:21.327" v="4975" actId="255"/>
          <ac:spMkLst>
            <pc:docMk/>
            <pc:sldMk cId="417536504" sldId="272"/>
            <ac:spMk id="3" creationId="{CA0D2251-7AFE-1B36-778C-D116EDBB7FDE}"/>
          </ac:spMkLst>
        </pc:spChg>
      </pc:sldChg>
      <pc:sldChg chg="del">
        <pc:chgData name="Katie Vickers" userId="d86e08b2e4df38f8" providerId="LiveId" clId="{C475F43B-ABFF-4505-83DC-8422F84627A1}" dt="2023-09-23T21:04:20.620" v="4583" actId="2696"/>
        <pc:sldMkLst>
          <pc:docMk/>
          <pc:sldMk cId="3474133943" sldId="273"/>
        </pc:sldMkLst>
      </pc:sldChg>
      <pc:sldChg chg="addSp modSp mod modNotes">
        <pc:chgData name="Katie Vickers" userId="d86e08b2e4df38f8" providerId="LiveId" clId="{C475F43B-ABFF-4505-83DC-8422F84627A1}" dt="2023-10-05T20:59:51.196" v="5245" actId="20577"/>
        <pc:sldMkLst>
          <pc:docMk/>
          <pc:sldMk cId="520000563" sldId="278"/>
        </pc:sldMkLst>
        <pc:spChg chg="add mod">
          <ac:chgData name="Katie Vickers" userId="d86e08b2e4df38f8" providerId="LiveId" clId="{C475F43B-ABFF-4505-83DC-8422F84627A1}" dt="2023-10-05T20:22:31.979" v="5051" actId="1076"/>
          <ac:spMkLst>
            <pc:docMk/>
            <pc:sldMk cId="520000563" sldId="278"/>
            <ac:spMk id="2" creationId="{F43178CD-3032-25EB-BB94-42EAC458E987}"/>
          </ac:spMkLst>
        </pc:spChg>
        <pc:spChg chg="mod">
          <ac:chgData name="Katie Vickers" userId="d86e08b2e4df38f8" providerId="LiveId" clId="{C475F43B-ABFF-4505-83DC-8422F84627A1}" dt="2023-09-23T23:05:58.728" v="4964" actId="1076"/>
          <ac:spMkLst>
            <pc:docMk/>
            <pc:sldMk cId="520000563" sldId="278"/>
            <ac:spMk id="3" creationId="{61377AF6-2477-81EC-D1BC-43FD72DF18F6}"/>
          </ac:spMkLst>
        </pc:spChg>
        <pc:picChg chg="add mod">
          <ac:chgData name="Katie Vickers" userId="d86e08b2e4df38f8" providerId="LiveId" clId="{C475F43B-ABFF-4505-83DC-8422F84627A1}" dt="2023-09-23T23:16:33.953" v="4997" actId="1076"/>
          <ac:picMkLst>
            <pc:docMk/>
            <pc:sldMk cId="520000563" sldId="278"/>
            <ac:picMk id="2050" creationId="{AF202FD9-DB72-4C11-2C44-CBE3D82E4ECE}"/>
          </ac:picMkLst>
        </pc:picChg>
      </pc:sldChg>
      <pc:sldChg chg="addSp delSp modSp mod modNotes">
        <pc:chgData name="Katie Vickers" userId="d86e08b2e4df38f8" providerId="LiveId" clId="{C475F43B-ABFF-4505-83DC-8422F84627A1}" dt="2023-10-05T21:01:05.979" v="5248" actId="255"/>
        <pc:sldMkLst>
          <pc:docMk/>
          <pc:sldMk cId="1445010188" sldId="279"/>
        </pc:sldMkLst>
        <pc:spChg chg="add del mod">
          <ac:chgData name="Katie Vickers" userId="d86e08b2e4df38f8" providerId="LiveId" clId="{C475F43B-ABFF-4505-83DC-8422F84627A1}" dt="2023-09-23T20:26:04.933" v="2427" actId="478"/>
          <ac:spMkLst>
            <pc:docMk/>
            <pc:sldMk cId="1445010188" sldId="279"/>
            <ac:spMk id="3" creationId="{D519AB02-3345-5794-D150-2FFAC91D8A47}"/>
          </ac:spMkLst>
        </pc:spChg>
        <pc:spChg chg="add del mod">
          <ac:chgData name="Katie Vickers" userId="d86e08b2e4df38f8" providerId="LiveId" clId="{C475F43B-ABFF-4505-83DC-8422F84627A1}" dt="2023-09-23T20:26:08.403" v="2429" actId="478"/>
          <ac:spMkLst>
            <pc:docMk/>
            <pc:sldMk cId="1445010188" sldId="279"/>
            <ac:spMk id="5" creationId="{4E2E0D82-2350-65E9-DDEA-3A0F3721C695}"/>
          </ac:spMkLst>
        </pc:spChg>
        <pc:spChg chg="add del mod">
          <ac:chgData name="Katie Vickers" userId="d86e08b2e4df38f8" providerId="LiveId" clId="{C475F43B-ABFF-4505-83DC-8422F84627A1}" dt="2023-09-23T20:26:12.232" v="2431" actId="478"/>
          <ac:spMkLst>
            <pc:docMk/>
            <pc:sldMk cId="1445010188" sldId="279"/>
            <ac:spMk id="7" creationId="{B7D74320-BE08-83A5-4555-6888C35757CD}"/>
          </ac:spMkLst>
        </pc:spChg>
        <pc:spChg chg="add del mod">
          <ac:chgData name="Katie Vickers" userId="d86e08b2e4df38f8" providerId="LiveId" clId="{C475F43B-ABFF-4505-83DC-8422F84627A1}" dt="2023-09-23T20:26:15.870" v="2433" actId="478"/>
          <ac:spMkLst>
            <pc:docMk/>
            <pc:sldMk cId="1445010188" sldId="279"/>
            <ac:spMk id="9" creationId="{77C97816-E241-6E71-2CF3-6546FAECD2BB}"/>
          </ac:spMkLst>
        </pc:spChg>
        <pc:spChg chg="add del mod">
          <ac:chgData name="Katie Vickers" userId="d86e08b2e4df38f8" providerId="LiveId" clId="{C475F43B-ABFF-4505-83DC-8422F84627A1}" dt="2023-09-23T20:26:22.557" v="2435" actId="478"/>
          <ac:spMkLst>
            <pc:docMk/>
            <pc:sldMk cId="1445010188" sldId="279"/>
            <ac:spMk id="11" creationId="{DC9A7F3C-2232-8DEF-0FBA-7030A25ADA32}"/>
          </ac:spMkLst>
        </pc:spChg>
        <pc:spChg chg="add del mod">
          <ac:chgData name="Katie Vickers" userId="d86e08b2e4df38f8" providerId="LiveId" clId="{C475F43B-ABFF-4505-83DC-8422F84627A1}" dt="2023-09-23T20:26:27.462" v="2437" actId="478"/>
          <ac:spMkLst>
            <pc:docMk/>
            <pc:sldMk cId="1445010188" sldId="279"/>
            <ac:spMk id="13" creationId="{306F25EB-2553-5EAA-CB0C-C5E92AFC3B66}"/>
          </ac:spMkLst>
        </pc:spChg>
        <pc:spChg chg="add del mod">
          <ac:chgData name="Katie Vickers" userId="d86e08b2e4df38f8" providerId="LiveId" clId="{C475F43B-ABFF-4505-83DC-8422F84627A1}" dt="2023-09-23T20:26:36.691" v="2439" actId="478"/>
          <ac:spMkLst>
            <pc:docMk/>
            <pc:sldMk cId="1445010188" sldId="279"/>
            <ac:spMk id="15" creationId="{271696A7-A1D8-E35F-904F-B52E022B58B5}"/>
          </ac:spMkLst>
        </pc:spChg>
        <pc:spChg chg="add del mod">
          <ac:chgData name="Katie Vickers" userId="d86e08b2e4df38f8" providerId="LiveId" clId="{C475F43B-ABFF-4505-83DC-8422F84627A1}" dt="2023-09-23T20:26:40.136" v="2441" actId="478"/>
          <ac:spMkLst>
            <pc:docMk/>
            <pc:sldMk cId="1445010188" sldId="279"/>
            <ac:spMk id="17" creationId="{EC60B862-FE79-F515-A05E-31BFA267FD44}"/>
          </ac:spMkLst>
        </pc:spChg>
        <pc:spChg chg="add del mod">
          <ac:chgData name="Katie Vickers" userId="d86e08b2e4df38f8" providerId="LiveId" clId="{C475F43B-ABFF-4505-83DC-8422F84627A1}" dt="2023-09-23T20:26:44.663" v="2443" actId="478"/>
          <ac:spMkLst>
            <pc:docMk/>
            <pc:sldMk cId="1445010188" sldId="279"/>
            <ac:spMk id="21" creationId="{C7B8B64E-804A-979C-F02A-5374C2236A56}"/>
          </ac:spMkLst>
        </pc:spChg>
        <pc:spChg chg="add del mod">
          <ac:chgData name="Katie Vickers" userId="d86e08b2e4df38f8" providerId="LiveId" clId="{C475F43B-ABFF-4505-83DC-8422F84627A1}" dt="2023-09-23T20:26:48.094" v="2445" actId="478"/>
          <ac:spMkLst>
            <pc:docMk/>
            <pc:sldMk cId="1445010188" sldId="279"/>
            <ac:spMk id="25" creationId="{7D067564-5DBD-02CF-47DE-AAF60C081B8D}"/>
          </ac:spMkLst>
        </pc:spChg>
        <pc:spChg chg="del">
          <ac:chgData name="Katie Vickers" userId="d86e08b2e4df38f8" providerId="LiveId" clId="{C475F43B-ABFF-4505-83DC-8422F84627A1}" dt="2023-09-23T20:27:38.331" v="2467" actId="478"/>
          <ac:spMkLst>
            <pc:docMk/>
            <pc:sldMk cId="1445010188" sldId="279"/>
            <ac:spMk id="26" creationId="{F237C2FF-8AE7-02AF-7E17-D62F80F65FAA}"/>
          </ac:spMkLst>
        </pc:spChg>
        <pc:spChg chg="del">
          <ac:chgData name="Katie Vickers" userId="d86e08b2e4df38f8" providerId="LiveId" clId="{C475F43B-ABFF-4505-83DC-8422F84627A1}" dt="2023-09-23T20:27:25.002" v="2459" actId="478"/>
          <ac:spMkLst>
            <pc:docMk/>
            <pc:sldMk cId="1445010188" sldId="279"/>
            <ac:spMk id="27" creationId="{00C27F86-4C80-C4F3-6CE8-D40C84F64932}"/>
          </ac:spMkLst>
        </pc:spChg>
        <pc:spChg chg="del">
          <ac:chgData name="Katie Vickers" userId="d86e08b2e4df38f8" providerId="LiveId" clId="{C475F43B-ABFF-4505-83DC-8422F84627A1}" dt="2023-09-23T20:27:11.902" v="2455" actId="478"/>
          <ac:spMkLst>
            <pc:docMk/>
            <pc:sldMk cId="1445010188" sldId="279"/>
            <ac:spMk id="28" creationId="{437F270A-5AE8-3D7C-4649-C8CE5C3BBE73}"/>
          </ac:spMkLst>
        </pc:spChg>
        <pc:spChg chg="del mod">
          <ac:chgData name="Katie Vickers" userId="d86e08b2e4df38f8" providerId="LiveId" clId="{C475F43B-ABFF-4505-83DC-8422F84627A1}" dt="2023-09-23T20:26:52.348" v="2447" actId="478"/>
          <ac:spMkLst>
            <pc:docMk/>
            <pc:sldMk cId="1445010188" sldId="279"/>
            <ac:spMk id="29" creationId="{88C30139-2108-5DD5-D7B5-F4C5CA6CCBF3}"/>
          </ac:spMkLst>
        </pc:spChg>
        <pc:spChg chg="del">
          <ac:chgData name="Katie Vickers" userId="d86e08b2e4df38f8" providerId="LiveId" clId="{C475F43B-ABFF-4505-83DC-8422F84627A1}" dt="2023-09-23T20:27:44.878" v="2471" actId="478"/>
          <ac:spMkLst>
            <pc:docMk/>
            <pc:sldMk cId="1445010188" sldId="279"/>
            <ac:spMk id="30" creationId="{7E1DA776-AFFE-AE39-7F7B-59EB501D7E5F}"/>
          </ac:spMkLst>
        </pc:spChg>
        <pc:spChg chg="del">
          <ac:chgData name="Katie Vickers" userId="d86e08b2e4df38f8" providerId="LiveId" clId="{C475F43B-ABFF-4505-83DC-8422F84627A1}" dt="2023-09-23T20:27:35.700" v="2465" actId="478"/>
          <ac:spMkLst>
            <pc:docMk/>
            <pc:sldMk cId="1445010188" sldId="279"/>
            <ac:spMk id="31" creationId="{1F74C8AB-F847-F58A-7B89-FC1F3E125FB9}"/>
          </ac:spMkLst>
        </pc:spChg>
        <pc:spChg chg="del">
          <ac:chgData name="Katie Vickers" userId="d86e08b2e4df38f8" providerId="LiveId" clId="{C475F43B-ABFF-4505-83DC-8422F84627A1}" dt="2023-09-23T20:26:30.793" v="2438" actId="478"/>
          <ac:spMkLst>
            <pc:docMk/>
            <pc:sldMk cId="1445010188" sldId="279"/>
            <ac:spMk id="32" creationId="{0A4B179D-6ECE-CDC7-80E3-5E1843793A1D}"/>
          </ac:spMkLst>
        </pc:spChg>
        <pc:spChg chg="del">
          <ac:chgData name="Katie Vickers" userId="d86e08b2e4df38f8" providerId="LiveId" clId="{C475F43B-ABFF-4505-83DC-8422F84627A1}" dt="2023-09-23T20:26:46.933" v="2444" actId="478"/>
          <ac:spMkLst>
            <pc:docMk/>
            <pc:sldMk cId="1445010188" sldId="279"/>
            <ac:spMk id="34" creationId="{20510531-78E7-6DD4-B8ED-F8484240C2E1}"/>
          </ac:spMkLst>
        </pc:spChg>
        <pc:spChg chg="add del mod">
          <ac:chgData name="Katie Vickers" userId="d86e08b2e4df38f8" providerId="LiveId" clId="{C475F43B-ABFF-4505-83DC-8422F84627A1}" dt="2023-09-23T20:26:56.256" v="2448" actId="478"/>
          <ac:spMkLst>
            <pc:docMk/>
            <pc:sldMk cId="1445010188" sldId="279"/>
            <ac:spMk id="35" creationId="{6D63F5C7-A02C-3B83-6FBE-0C7420B7FAA6}"/>
          </ac:spMkLst>
        </pc:spChg>
        <pc:spChg chg="add del mod">
          <ac:chgData name="Katie Vickers" userId="d86e08b2e4df38f8" providerId="LiveId" clId="{C475F43B-ABFF-4505-83DC-8422F84627A1}" dt="2023-09-23T20:27:01.921" v="2450" actId="478"/>
          <ac:spMkLst>
            <pc:docMk/>
            <pc:sldMk cId="1445010188" sldId="279"/>
            <ac:spMk id="37" creationId="{787F6D36-6608-9AC5-1E6C-763096798AF1}"/>
          </ac:spMkLst>
        </pc:spChg>
        <pc:spChg chg="mod">
          <ac:chgData name="Katie Vickers" userId="d86e08b2e4df38f8" providerId="LiveId" clId="{C475F43B-ABFF-4505-83DC-8422F84627A1}" dt="2023-09-23T23:24:20.546" v="5010" actId="1076"/>
          <ac:spMkLst>
            <pc:docMk/>
            <pc:sldMk cId="1445010188" sldId="279"/>
            <ac:spMk id="38" creationId="{BE14C3C8-CE39-133E-31F8-E2A69DFA914D}"/>
          </ac:spMkLst>
        </pc:spChg>
        <pc:spChg chg="add del mod">
          <ac:chgData name="Katie Vickers" userId="d86e08b2e4df38f8" providerId="LiveId" clId="{C475F43B-ABFF-4505-83DC-8422F84627A1}" dt="2023-09-23T20:27:04.882" v="2452" actId="478"/>
          <ac:spMkLst>
            <pc:docMk/>
            <pc:sldMk cId="1445010188" sldId="279"/>
            <ac:spMk id="40" creationId="{955AC07C-26A3-28EC-8A13-BA51D6EF50A9}"/>
          </ac:spMkLst>
        </pc:spChg>
        <pc:spChg chg="add del mod">
          <ac:chgData name="Katie Vickers" userId="d86e08b2e4df38f8" providerId="LiveId" clId="{C475F43B-ABFF-4505-83DC-8422F84627A1}" dt="2023-09-23T20:27:09.858" v="2454" actId="478"/>
          <ac:spMkLst>
            <pc:docMk/>
            <pc:sldMk cId="1445010188" sldId="279"/>
            <ac:spMk id="42" creationId="{CC5AB2F2-BC23-D066-8543-A38919228698}"/>
          </ac:spMkLst>
        </pc:spChg>
        <pc:spChg chg="add del mod">
          <ac:chgData name="Katie Vickers" userId="d86e08b2e4df38f8" providerId="LiveId" clId="{C475F43B-ABFF-4505-83DC-8422F84627A1}" dt="2023-09-23T20:27:18.317" v="2456" actId="478"/>
          <ac:spMkLst>
            <pc:docMk/>
            <pc:sldMk cId="1445010188" sldId="279"/>
            <ac:spMk id="44" creationId="{1F6EBA22-2655-4FE3-3112-855CCA3649B8}"/>
          </ac:spMkLst>
        </pc:spChg>
        <pc:spChg chg="add del mod">
          <ac:chgData name="Katie Vickers" userId="d86e08b2e4df38f8" providerId="LiveId" clId="{C475F43B-ABFF-4505-83DC-8422F84627A1}" dt="2023-09-23T20:27:21.982" v="2458" actId="478"/>
          <ac:spMkLst>
            <pc:docMk/>
            <pc:sldMk cId="1445010188" sldId="279"/>
            <ac:spMk id="47" creationId="{29D2B45C-D37F-0244-6ED7-0E4F9C449936}"/>
          </ac:spMkLst>
        </pc:spChg>
        <pc:spChg chg="add del mod">
          <ac:chgData name="Katie Vickers" userId="d86e08b2e4df38f8" providerId="LiveId" clId="{C475F43B-ABFF-4505-83DC-8422F84627A1}" dt="2023-09-23T20:27:25.951" v="2460" actId="478"/>
          <ac:spMkLst>
            <pc:docMk/>
            <pc:sldMk cId="1445010188" sldId="279"/>
            <ac:spMk id="50" creationId="{55C3D150-B862-E419-413C-8E9E565C5CE7}"/>
          </ac:spMkLst>
        </pc:spChg>
        <pc:spChg chg="add del mod">
          <ac:chgData name="Katie Vickers" userId="d86e08b2e4df38f8" providerId="LiveId" clId="{C475F43B-ABFF-4505-83DC-8422F84627A1}" dt="2023-09-23T20:27:29.670" v="2462" actId="478"/>
          <ac:spMkLst>
            <pc:docMk/>
            <pc:sldMk cId="1445010188" sldId="279"/>
            <ac:spMk id="53" creationId="{A3DF3EE3-AA0B-0C06-B021-FD8BE4C216BC}"/>
          </ac:spMkLst>
        </pc:spChg>
        <pc:spChg chg="add del mod">
          <ac:chgData name="Katie Vickers" userId="d86e08b2e4df38f8" providerId="LiveId" clId="{C475F43B-ABFF-4505-83DC-8422F84627A1}" dt="2023-09-23T20:27:32.835" v="2464" actId="478"/>
          <ac:spMkLst>
            <pc:docMk/>
            <pc:sldMk cId="1445010188" sldId="279"/>
            <ac:spMk id="55" creationId="{E6FD85C6-403F-D424-D8C2-F9D48D2684B8}"/>
          </ac:spMkLst>
        </pc:spChg>
        <pc:spChg chg="add del mod">
          <ac:chgData name="Katie Vickers" userId="d86e08b2e4df38f8" providerId="LiveId" clId="{C475F43B-ABFF-4505-83DC-8422F84627A1}" dt="2023-09-23T20:27:36.486" v="2466" actId="478"/>
          <ac:spMkLst>
            <pc:docMk/>
            <pc:sldMk cId="1445010188" sldId="279"/>
            <ac:spMk id="57" creationId="{C156517F-F75F-5341-CF10-F90C6EB3BE4A}"/>
          </ac:spMkLst>
        </pc:spChg>
        <pc:spChg chg="add del mod">
          <ac:chgData name="Katie Vickers" userId="d86e08b2e4df38f8" providerId="LiveId" clId="{C475F43B-ABFF-4505-83DC-8422F84627A1}" dt="2023-09-23T20:27:39.272" v="2468" actId="478"/>
          <ac:spMkLst>
            <pc:docMk/>
            <pc:sldMk cId="1445010188" sldId="279"/>
            <ac:spMk id="60" creationId="{028853BF-9E82-4F1D-0343-5C33A4E3754D}"/>
          </ac:spMkLst>
        </pc:spChg>
        <pc:spChg chg="add del mod">
          <ac:chgData name="Katie Vickers" userId="d86e08b2e4df38f8" providerId="LiveId" clId="{C475F43B-ABFF-4505-83DC-8422F84627A1}" dt="2023-09-23T20:27:42.813" v="2470" actId="478"/>
          <ac:spMkLst>
            <pc:docMk/>
            <pc:sldMk cId="1445010188" sldId="279"/>
            <ac:spMk id="62" creationId="{DF19C1C5-45D1-17C4-346B-D50B1594EFA5}"/>
          </ac:spMkLst>
        </pc:spChg>
        <pc:spChg chg="add del mod">
          <ac:chgData name="Katie Vickers" userId="d86e08b2e4df38f8" providerId="LiveId" clId="{C475F43B-ABFF-4505-83DC-8422F84627A1}" dt="2023-09-23T20:27:45.888" v="2472" actId="478"/>
          <ac:spMkLst>
            <pc:docMk/>
            <pc:sldMk cId="1445010188" sldId="279"/>
            <ac:spMk id="64" creationId="{B3EED1A3-2C4E-4A9E-0206-9637F1FD392D}"/>
          </ac:spMkLst>
        </pc:spChg>
        <pc:spChg chg="del">
          <ac:chgData name="Katie Vickers" userId="d86e08b2e4df38f8" providerId="LiveId" clId="{C475F43B-ABFF-4505-83DC-8422F84627A1}" dt="2023-09-23T20:27:41.599" v="2469" actId="478"/>
          <ac:spMkLst>
            <pc:docMk/>
            <pc:sldMk cId="1445010188" sldId="279"/>
            <ac:spMk id="80" creationId="{291313D6-FDDE-A86D-0C8F-78A4DE610460}"/>
          </ac:spMkLst>
        </pc:spChg>
        <pc:spChg chg="del">
          <ac:chgData name="Katie Vickers" userId="d86e08b2e4df38f8" providerId="LiveId" clId="{C475F43B-ABFF-4505-83DC-8422F84627A1}" dt="2023-09-23T20:27:28.531" v="2461" actId="478"/>
          <ac:spMkLst>
            <pc:docMk/>
            <pc:sldMk cId="1445010188" sldId="279"/>
            <ac:spMk id="81" creationId="{8A1BEF0A-BD3A-2F51-2B84-2C87759C857E}"/>
          </ac:spMkLst>
        </pc:spChg>
        <pc:spChg chg="del">
          <ac:chgData name="Katie Vickers" userId="d86e08b2e4df38f8" providerId="LiveId" clId="{C475F43B-ABFF-4505-83DC-8422F84627A1}" dt="2023-09-23T20:27:08.615" v="2453" actId="478"/>
          <ac:spMkLst>
            <pc:docMk/>
            <pc:sldMk cId="1445010188" sldId="279"/>
            <ac:spMk id="82" creationId="{B68617DC-1253-7F81-E3EC-E2710973E731}"/>
          </ac:spMkLst>
        </pc:spChg>
        <pc:spChg chg="del">
          <ac:chgData name="Katie Vickers" userId="d86e08b2e4df38f8" providerId="LiveId" clId="{C475F43B-ABFF-4505-83DC-8422F84627A1}" dt="2023-09-23T20:27:00.975" v="2449" actId="478"/>
          <ac:spMkLst>
            <pc:docMk/>
            <pc:sldMk cId="1445010188" sldId="279"/>
            <ac:spMk id="83" creationId="{A27FA48D-357F-EA80-0111-0C0A27182842}"/>
          </ac:spMkLst>
        </pc:spChg>
        <pc:spChg chg="mod">
          <ac:chgData name="Katie Vickers" userId="d86e08b2e4df38f8" providerId="LiveId" clId="{C475F43B-ABFF-4505-83DC-8422F84627A1}" dt="2023-09-23T20:33:29.642" v="2955" actId="1076"/>
          <ac:spMkLst>
            <pc:docMk/>
            <pc:sldMk cId="1445010188" sldId="279"/>
            <ac:spMk id="84" creationId="{1950D586-9DF9-A100-E041-67FDDEBD7DA5}"/>
          </ac:spMkLst>
        </pc:spChg>
        <pc:spChg chg="del">
          <ac:chgData name="Katie Vickers" userId="d86e08b2e4df38f8" providerId="LiveId" clId="{C475F43B-ABFF-4505-83DC-8422F84627A1}" dt="2023-09-23T20:27:31.798" v="2463" actId="478"/>
          <ac:spMkLst>
            <pc:docMk/>
            <pc:sldMk cId="1445010188" sldId="279"/>
            <ac:spMk id="85" creationId="{D57903CE-292D-8F9A-9BDD-7840423075D1}"/>
          </ac:spMkLst>
        </pc:spChg>
        <pc:spChg chg="del">
          <ac:chgData name="Katie Vickers" userId="d86e08b2e4df38f8" providerId="LiveId" clId="{C475F43B-ABFF-4505-83DC-8422F84627A1}" dt="2023-09-23T20:27:20.859" v="2457" actId="478"/>
          <ac:spMkLst>
            <pc:docMk/>
            <pc:sldMk cId="1445010188" sldId="279"/>
            <ac:spMk id="86" creationId="{1CD211A9-30AF-B158-D3CD-640CBDA0A853}"/>
          </ac:spMkLst>
        </pc:spChg>
        <pc:spChg chg="del">
          <ac:chgData name="Katie Vickers" userId="d86e08b2e4df38f8" providerId="LiveId" clId="{C475F43B-ABFF-4505-83DC-8422F84627A1}" dt="2023-09-23T20:27:03.420" v="2451" actId="478"/>
          <ac:spMkLst>
            <pc:docMk/>
            <pc:sldMk cId="1445010188" sldId="279"/>
            <ac:spMk id="87" creationId="{FE25E76F-DE56-E8CD-2546-5CDB57197BF5}"/>
          </ac:spMkLst>
        </pc:spChg>
        <pc:picChg chg="del">
          <ac:chgData name="Katie Vickers" userId="d86e08b2e4df38f8" providerId="LiveId" clId="{C475F43B-ABFF-4505-83DC-8422F84627A1}" dt="2023-09-23T20:26:18.176" v="2434" actId="478"/>
          <ac:picMkLst>
            <pc:docMk/>
            <pc:sldMk cId="1445010188" sldId="279"/>
            <ac:picMk id="18" creationId="{251FF9F2-D148-7744-AD3C-DA1D842399EA}"/>
          </ac:picMkLst>
        </pc:picChg>
        <pc:picChg chg="del">
          <ac:chgData name="Katie Vickers" userId="d86e08b2e4df38f8" providerId="LiveId" clId="{C475F43B-ABFF-4505-83DC-8422F84627A1}" dt="2023-09-23T20:26:24.653" v="2436" actId="478"/>
          <ac:picMkLst>
            <pc:docMk/>
            <pc:sldMk cId="1445010188" sldId="279"/>
            <ac:picMk id="20" creationId="{E889186A-9C62-A602-01B1-5D4D195D26CE}"/>
          </ac:picMkLst>
        </pc:picChg>
        <pc:picChg chg="del">
          <ac:chgData name="Katie Vickers" userId="d86e08b2e4df38f8" providerId="LiveId" clId="{C475F43B-ABFF-4505-83DC-8422F84627A1}" dt="2023-09-23T20:26:39.084" v="2440" actId="478"/>
          <ac:picMkLst>
            <pc:docMk/>
            <pc:sldMk cId="1445010188" sldId="279"/>
            <ac:picMk id="22" creationId="{034ED1AA-BE4A-E267-C463-F20D3D8585E7}"/>
          </ac:picMkLst>
        </pc:picChg>
        <pc:picChg chg="del">
          <ac:chgData name="Katie Vickers" userId="d86e08b2e4df38f8" providerId="LiveId" clId="{C475F43B-ABFF-4505-83DC-8422F84627A1}" dt="2023-09-23T20:26:43.641" v="2442" actId="478"/>
          <ac:picMkLst>
            <pc:docMk/>
            <pc:sldMk cId="1445010188" sldId="279"/>
            <ac:picMk id="24" creationId="{E288CC4E-15A7-7E6C-86BB-F6487D302F00}"/>
          </ac:picMkLst>
        </pc:picChg>
        <pc:picChg chg="del">
          <ac:chgData name="Katie Vickers" userId="d86e08b2e4df38f8" providerId="LiveId" clId="{C475F43B-ABFF-4505-83DC-8422F84627A1}" dt="2023-09-23T20:25:59.583" v="2426" actId="478"/>
          <ac:picMkLst>
            <pc:docMk/>
            <pc:sldMk cId="1445010188" sldId="279"/>
            <ac:picMk id="45" creationId="{BF83E8E2-2284-9684-FCF6-1A6EA943A1FB}"/>
          </ac:picMkLst>
        </pc:picChg>
        <pc:picChg chg="del">
          <ac:chgData name="Katie Vickers" userId="d86e08b2e4df38f8" providerId="LiveId" clId="{C475F43B-ABFF-4505-83DC-8422F84627A1}" dt="2023-09-23T20:26:06.813" v="2428" actId="478"/>
          <ac:picMkLst>
            <pc:docMk/>
            <pc:sldMk cId="1445010188" sldId="279"/>
            <ac:picMk id="48" creationId="{B0AC71BE-6C36-5953-EF84-04DB27D399EF}"/>
          </ac:picMkLst>
        </pc:picChg>
        <pc:picChg chg="del">
          <ac:chgData name="Katie Vickers" userId="d86e08b2e4df38f8" providerId="LiveId" clId="{C475F43B-ABFF-4505-83DC-8422F84627A1}" dt="2023-09-23T20:26:10.827" v="2430" actId="478"/>
          <ac:picMkLst>
            <pc:docMk/>
            <pc:sldMk cId="1445010188" sldId="279"/>
            <ac:picMk id="51" creationId="{E67A1306-8387-8408-FEAF-520A43BB1D8D}"/>
          </ac:picMkLst>
        </pc:picChg>
        <pc:picChg chg="del">
          <ac:chgData name="Katie Vickers" userId="d86e08b2e4df38f8" providerId="LiveId" clId="{C475F43B-ABFF-4505-83DC-8422F84627A1}" dt="2023-09-23T20:26:13.939" v="2432" actId="478"/>
          <ac:picMkLst>
            <pc:docMk/>
            <pc:sldMk cId="1445010188" sldId="279"/>
            <ac:picMk id="58" creationId="{A5E932A8-FB95-D4B9-7C31-E32737B02106}"/>
          </ac:picMkLst>
        </pc:picChg>
        <pc:picChg chg="add mod">
          <ac:chgData name="Katie Vickers" userId="d86e08b2e4df38f8" providerId="LiveId" clId="{C475F43B-ABFF-4505-83DC-8422F84627A1}" dt="2023-09-23T23:24:29.640" v="5011" actId="1076"/>
          <ac:picMkLst>
            <pc:docMk/>
            <pc:sldMk cId="1445010188" sldId="279"/>
            <ac:picMk id="5122" creationId="{D456E3C8-021A-E424-4AB3-29E36F2306AA}"/>
          </ac:picMkLst>
        </pc:picChg>
      </pc:sldChg>
      <pc:sldChg chg="del">
        <pc:chgData name="Katie Vickers" userId="d86e08b2e4df38f8" providerId="LiveId" clId="{C475F43B-ABFF-4505-83DC-8422F84627A1}" dt="2023-09-23T21:04:06.180" v="4582" actId="2696"/>
        <pc:sldMkLst>
          <pc:docMk/>
          <pc:sldMk cId="3418206844" sldId="280"/>
        </pc:sldMkLst>
      </pc:sldChg>
      <pc:sldChg chg="modSp mod">
        <pc:chgData name="Katie Vickers" userId="d86e08b2e4df38f8" providerId="LiveId" clId="{C475F43B-ABFF-4505-83DC-8422F84627A1}" dt="2023-09-23T23:08:20.003" v="4974" actId="27636"/>
        <pc:sldMkLst>
          <pc:docMk/>
          <pc:sldMk cId="2577936335" sldId="281"/>
        </pc:sldMkLst>
        <pc:spChg chg="mod">
          <ac:chgData name="Katie Vickers" userId="d86e08b2e4df38f8" providerId="LiveId" clId="{C475F43B-ABFF-4505-83DC-8422F84627A1}" dt="2023-09-23T23:08:01.988" v="4972" actId="255"/>
          <ac:spMkLst>
            <pc:docMk/>
            <pc:sldMk cId="2577936335" sldId="281"/>
            <ac:spMk id="2" creationId="{34096D4E-8B4F-62B8-F551-56379B923E78}"/>
          </ac:spMkLst>
        </pc:spChg>
        <pc:spChg chg="mod">
          <ac:chgData name="Katie Vickers" userId="d86e08b2e4df38f8" providerId="LiveId" clId="{C475F43B-ABFF-4505-83DC-8422F84627A1}" dt="2023-09-23T23:08:20.003" v="4974" actId="27636"/>
          <ac:spMkLst>
            <pc:docMk/>
            <pc:sldMk cId="2577936335" sldId="281"/>
            <ac:spMk id="3" creationId="{FF07BEBE-18E8-4025-FF6F-EC0130CB4F22}"/>
          </ac:spMkLst>
        </pc:spChg>
      </pc:sldChg>
      <pc:sldChg chg="del">
        <pc:chgData name="Katie Vickers" userId="d86e08b2e4df38f8" providerId="LiveId" clId="{C475F43B-ABFF-4505-83DC-8422F84627A1}" dt="2023-09-23T21:03:36.436" v="4581" actId="2696"/>
        <pc:sldMkLst>
          <pc:docMk/>
          <pc:sldMk cId="1164941242" sldId="282"/>
        </pc:sldMkLst>
      </pc:sldChg>
    </pc:docChg>
  </pc:docChgLst>
</pc:chgInfo>
</file>

<file path=ppt/comments/modernComment_10B_13818E77.xml><?xml version="1.0" encoding="utf-8"?>
<p188:cmLst xmlns:a="http://schemas.openxmlformats.org/drawingml/2006/main" xmlns:r="http://schemas.openxmlformats.org/officeDocument/2006/relationships" xmlns:p188="http://schemas.microsoft.com/office/powerpoint/2018/8/main">
  <p188:cm id="{63DDAF9F-FE33-4B7B-8729-C28ABB7F6E96}" authorId="{01D397D3-E23D-E314-03C2-188C90C8F6D1}" created="2023-10-05T20:23:44.111">
    <pc:sldMkLst xmlns:pc="http://schemas.microsoft.com/office/powerpoint/2013/main/command">
      <pc:docMk/>
      <pc:sldMk cId="327257719" sldId="267"/>
    </pc:sldMkLst>
    <p188:txBody>
      <a:bodyPr/>
      <a:lstStyle/>
      <a:p>
        <a:r>
          <a:rPr lang="en-US"/>
          <a:t>Mememe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10/5/2023</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10/5/2023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Hi, My name is Katrina Colwell and my research paper topic is Analyzing the War on Drugs and its Effectiveness as a Global Campaign.</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1</a:t>
            </a:fld>
            <a:endParaRPr lang="en-US" noProof="0" dirty="0"/>
          </a:p>
        </p:txBody>
      </p:sp>
    </p:spTree>
    <p:extLst>
      <p:ext uri="{BB962C8B-B14F-4D97-AF65-F5344CB8AC3E}">
        <p14:creationId xmlns:p14="http://schemas.microsoft.com/office/powerpoint/2010/main" val="343332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00" dirty="0">
                <a:effectLst/>
                <a:latin typeface="Calibri" panose="020F0502020204030204" pitchFamily="34" charset="0"/>
                <a:ea typeface="Calibri" panose="020F0502020204030204" pitchFamily="34" charset="0"/>
                <a:cs typeface="Calibri" panose="020F0502020204030204" pitchFamily="34" charset="0"/>
              </a:rPr>
              <a:t>In conclusion, there are many problems and issues that lie within not just the details of the drug war’s policies, but also the focus and foundation of the campaign. Some of these issues revolve around the supply and demand focus of the drug war, and the inapt focus on eradicating the source of the drug problem. It is popular opinion that the drug war should shift its focus from these tactics onto helping to stabilize other countries and to regulate rather than criminalize illegal drugs. The drug market also remains at the heart of the problem and should be a sincere focus of the global campaign. To put it bluntly, “there is no way anyone can say that the war has been won, has been even moderately successful, or has even made [miniscule] progress”.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10</a:t>
            </a:fld>
            <a:endParaRPr lang="en-US" dirty="0"/>
          </a:p>
        </p:txBody>
      </p:sp>
    </p:spTree>
    <p:extLst>
      <p:ext uri="{BB962C8B-B14F-4D97-AF65-F5344CB8AC3E}">
        <p14:creationId xmlns:p14="http://schemas.microsoft.com/office/powerpoint/2010/main" val="3150707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66290-4595-5745-A50F-D5EC13BAC604}" type="slidenum">
              <a:rPr lang="en-US" noProof="0" smtClean="0"/>
              <a:t>11</a:t>
            </a:fld>
            <a:endParaRPr lang="en-US" noProof="0" dirty="0"/>
          </a:p>
        </p:txBody>
      </p:sp>
    </p:spTree>
    <p:extLst>
      <p:ext uri="{BB962C8B-B14F-4D97-AF65-F5344CB8AC3E}">
        <p14:creationId xmlns:p14="http://schemas.microsoft.com/office/powerpoint/2010/main" val="356046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2369" y="4400549"/>
            <a:ext cx="5679831" cy="4284664"/>
          </a:xfrm>
        </p:spPr>
        <p:txBody>
          <a:bodyPr/>
          <a:lstStyle/>
          <a:p>
            <a:r>
              <a:rPr lang="en-US" sz="1600" kern="100" dirty="0">
                <a:effectLst/>
                <a:latin typeface="Calibri" panose="020F0502020204030204" pitchFamily="34" charset="0"/>
                <a:ea typeface="Calibri" panose="020F0502020204030204" pitchFamily="34" charset="0"/>
                <a:cs typeface="Calibri" panose="020F0502020204030204" pitchFamily="34" charset="0"/>
              </a:rPr>
              <a:t>By nature, almost all humans are psychoactive drug users, whether it be a cigarette, caffeinated soda, or a controlled substance you take for pain. There have been drug users and drug abusers since the beginning of human civilization. Because of this, policymakers have felt a need to try to control and regulate these psychoactive drugs. The “War on Drugs” began in June 1971 when President Richard Nixon issued a public statement to the United States that drug abuse was “public enemy number one.” The War on Drugs is a government-led initiative designed to stop the production, distribution, and consumption of illegal psychoactive drugs. </a:t>
            </a:r>
            <a:endParaRPr lang="en-US" sz="1600"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a:t>
            </a:fld>
            <a:endParaRPr lang="en-US" noProof="0" dirty="0"/>
          </a:p>
        </p:txBody>
      </p:sp>
    </p:spTree>
    <p:extLst>
      <p:ext uri="{BB962C8B-B14F-4D97-AF65-F5344CB8AC3E}">
        <p14:creationId xmlns:p14="http://schemas.microsoft.com/office/powerpoint/2010/main" val="103921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00" dirty="0">
                <a:latin typeface="Calibri" panose="020F0502020204030204" pitchFamily="34" charset="0"/>
                <a:ea typeface="Calibri" panose="020F0502020204030204" pitchFamily="34" charset="0"/>
                <a:cs typeface="Calibri" panose="020F0502020204030204" pitchFamily="34" charset="0"/>
              </a:rPr>
              <a:t>The War on Drugs i</a:t>
            </a:r>
            <a:r>
              <a:rPr lang="en-US" sz="2400" kern="100" dirty="0">
                <a:effectLst/>
                <a:latin typeface="Calibri" panose="020F0502020204030204" pitchFamily="34" charset="0"/>
                <a:ea typeface="Calibri" panose="020F0502020204030204" pitchFamily="34" charset="0"/>
                <a:cs typeface="Calibri" panose="020F0502020204030204" pitchFamily="34" charset="0"/>
              </a:rPr>
              <a:t>s a global campaign that utilizes military intervention and increases mandatory minimum prison sentencing for drug crime offenders. The campaign has been harshly criticized by the public, including claims that it has racial and political objectives and that it is overall ineffective.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a:t>
            </a:fld>
            <a:endParaRPr lang="en-US" noProof="0" dirty="0"/>
          </a:p>
        </p:txBody>
      </p:sp>
    </p:spTree>
    <p:extLst>
      <p:ext uri="{BB962C8B-B14F-4D97-AF65-F5344CB8AC3E}">
        <p14:creationId xmlns:p14="http://schemas.microsoft.com/office/powerpoint/2010/main" val="761316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00" dirty="0">
                <a:effectLst/>
                <a:latin typeface="Calibri" panose="020F0502020204030204" pitchFamily="34" charset="0"/>
                <a:ea typeface="Calibri" panose="020F0502020204030204" pitchFamily="34" charset="0"/>
                <a:cs typeface="Calibri" panose="020F0502020204030204" pitchFamily="34" charset="0"/>
              </a:rPr>
              <a:t>The U.S. drug war is a “war that has failed to live up to the promise of its proponents, and whose support among policymakers is broad but often shallow”. The drug war has been a controversial issue with mixed opinions and has left other countries feeling resentful with the supply and demand of drugs unchanged. With the focus of President Bush’s and Reagan’s administrations being primarily on military interventions for drug control, the resulting effect was only dispersed drug trade over wider territories and ultimately no change in the flow of drugs.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4</a:t>
            </a:fld>
            <a:endParaRPr lang="en-US" noProof="0" dirty="0"/>
          </a:p>
        </p:txBody>
      </p:sp>
    </p:spTree>
    <p:extLst>
      <p:ext uri="{BB962C8B-B14F-4D97-AF65-F5344CB8AC3E}">
        <p14:creationId xmlns:p14="http://schemas.microsoft.com/office/powerpoint/2010/main" val="526697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00" dirty="0">
                <a:effectLst/>
                <a:latin typeface="Calibri" panose="020F0502020204030204" pitchFamily="34" charset="0"/>
                <a:ea typeface="Calibri" panose="020F0502020204030204" pitchFamily="34" charset="0"/>
                <a:cs typeface="Calibri" panose="020F0502020204030204" pitchFamily="34" charset="0"/>
              </a:rPr>
              <a:t>The U.S.- Mexico border has been a primary focus and concern of the drug war, while policies have been geared toward control of the supply and flow of drugs in the United States. The war on drugs campaign has entailed supply side reduction strategies that are centered on eradicating the primary source or root of the drug problem, focusing on efforts such as crop eradication, crop substitution, and treaty negotiations. However, “several scholars criticize these types of policies arguing that they are unable to effect prices reliably”.</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5</a:t>
            </a:fld>
            <a:endParaRPr lang="en-US" noProof="0" dirty="0"/>
          </a:p>
        </p:txBody>
      </p:sp>
    </p:spTree>
    <p:extLst>
      <p:ext uri="{BB962C8B-B14F-4D97-AF65-F5344CB8AC3E}">
        <p14:creationId xmlns:p14="http://schemas.microsoft.com/office/powerpoint/2010/main" val="334165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00" dirty="0">
                <a:effectLst/>
                <a:latin typeface="Calibri" panose="020F0502020204030204" pitchFamily="34" charset="0"/>
                <a:ea typeface="Calibri" panose="020F0502020204030204" pitchFamily="34" charset="0"/>
                <a:cs typeface="Calibri" panose="020F0502020204030204" pitchFamily="34" charset="0"/>
              </a:rPr>
              <a:t>Bivariate analysis research results provide evidence of mixed success on the illegal drug market. Many obstacles stand in the way of border control, such as drug trafficking networks that have many advantages, including transnational connections and forces of the drug market on their side.</a:t>
            </a:r>
            <a:endParaRPr lang="en-US" sz="2000"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6</a:t>
            </a:fld>
            <a:endParaRPr lang="en-US" noProof="0" dirty="0"/>
          </a:p>
        </p:txBody>
      </p:sp>
    </p:spTree>
    <p:extLst>
      <p:ext uri="{BB962C8B-B14F-4D97-AF65-F5344CB8AC3E}">
        <p14:creationId xmlns:p14="http://schemas.microsoft.com/office/powerpoint/2010/main" val="3204190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00" dirty="0">
                <a:effectLst/>
                <a:latin typeface="Calibri" panose="020F0502020204030204" pitchFamily="34" charset="0"/>
                <a:ea typeface="Calibri" panose="020F0502020204030204" pitchFamily="34" charset="0"/>
                <a:cs typeface="Calibri" panose="020F0502020204030204" pitchFamily="34" charset="0"/>
              </a:rPr>
              <a:t>By focusing on eradicating crops and targeting drug cartels via military interventions, the drug war has lost sight on the influence of the market system. By creating and enforcing drug policies that place emphasis on controlling drug demand, it creates a black market which creates high profits for drug traffickers. If the policymakers and government officials had the correct focus on the proper area of concern, progress could be made. However, it seems as though some of the drug war policies have not only not been efficient in eradicating the drug problem in the United States, but have even intensified and made the drug problem worse.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7</a:t>
            </a:fld>
            <a:endParaRPr lang="en-US" noProof="0" dirty="0"/>
          </a:p>
        </p:txBody>
      </p:sp>
    </p:spTree>
    <p:extLst>
      <p:ext uri="{BB962C8B-B14F-4D97-AF65-F5344CB8AC3E}">
        <p14:creationId xmlns:p14="http://schemas.microsoft.com/office/powerpoint/2010/main" val="3736194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00" dirty="0">
                <a:effectLst/>
                <a:latin typeface="Calibri" panose="020F0502020204030204" pitchFamily="34" charset="0"/>
                <a:ea typeface="Calibri" panose="020F0502020204030204" pitchFamily="34" charset="0"/>
                <a:cs typeface="Calibri" panose="020F0502020204030204" pitchFamily="34" charset="0"/>
              </a:rPr>
              <a:t>The drug war has cost over $1 trillion U.S. dollars and put millions of people in prison for casual drug use. The drug war’s policies that are centered on control and criminalizing illegal drugs have not only been ineffective but have created harm to society. The U.S. government’s anti-drug campaign has been active in spreading misleading and misinformative information about drugs to society. According to an article by Glen Thompson, “the answer to the problem of drug use and abuse lies in liberalizing current drug policy while passing reasonable regulation and control”. Thompson suggests that illegal drugs should be regulated like alcohol and tobacco instead of criminalized. He claims the results would be similar to that of other countries with liberalized drug policies, such as reduced drug use and greater public revenue from taxes.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8</a:t>
            </a:fld>
            <a:endParaRPr lang="en-US" dirty="0"/>
          </a:p>
        </p:txBody>
      </p:sp>
    </p:spTree>
    <p:extLst>
      <p:ext uri="{BB962C8B-B14F-4D97-AF65-F5344CB8AC3E}">
        <p14:creationId xmlns:p14="http://schemas.microsoft.com/office/powerpoint/2010/main" val="140274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00" dirty="0">
                <a:effectLst/>
                <a:latin typeface="Calibri" panose="020F0502020204030204" pitchFamily="34" charset="0"/>
                <a:ea typeface="Calibri" panose="020F0502020204030204" pitchFamily="34" charset="0"/>
                <a:cs typeface="Calibri" panose="020F0502020204030204" pitchFamily="34" charset="0"/>
              </a:rPr>
              <a:t>An article by Anna Burke on the U.S. drug war details many underlying ideas and policies regarding control and demand-reduction strategies. Overall, the main underlying issue lies in not the policy details, but rather the foundation that these policies are created from. Instead of focusing on eliminating the source of the drug problem in other countries, the drug war should be focused on investing in stabilizing other countries so the drug market will no longer be a luring option. There have even been allegations that U.S. funds for the drug war have been misused by military personnel in other countries, especially in Latin America. While policy schemes have been proven to be inadequate and poorly managed, most analysts agree that the drug war has been a resounding failure.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9</a:t>
            </a:fld>
            <a:endParaRPr lang="en-US" dirty="0"/>
          </a:p>
        </p:txBody>
      </p:sp>
    </p:spTree>
    <p:extLst>
      <p:ext uri="{BB962C8B-B14F-4D97-AF65-F5344CB8AC3E}">
        <p14:creationId xmlns:p14="http://schemas.microsoft.com/office/powerpoint/2010/main" val="3277221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 uri="{C183D7F6-B498-43B3-948B-1728B52AA6E4}">
                <adec:decorative xmlns:adec="http://schemas.microsoft.com/office/drawing/2017/decorative" val="1"/>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 uri="{C183D7F6-B498-43B3-948B-1728B52AA6E4}">
                <adec:decorative xmlns:adec="http://schemas.microsoft.com/office/drawing/2017/decorative" val="1"/>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 uri="{C183D7F6-B498-43B3-948B-1728B52AA6E4}">
                <adec:decorative xmlns:adec="http://schemas.microsoft.com/office/drawing/2017/decorative" val="1"/>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84B8E19A-569B-855B-EBF8-C02F2998ABC8}"/>
              </a:ext>
              <a:ext uri="{C183D7F6-B498-43B3-948B-1728B52AA6E4}">
                <adec:decorative xmlns:adec="http://schemas.microsoft.com/office/drawing/2017/decorative" val="1"/>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24287"/>
            <a:ext cx="9144000" cy="3385676"/>
          </a:xfrm>
        </p:spPr>
        <p:txBody>
          <a:bodyPr anchor="b"/>
          <a:lstStyle>
            <a:lvl1pPr algn="ctr">
              <a:defRPr sz="6000"/>
            </a:lvl1pPr>
          </a:lstStyle>
          <a:p>
            <a:r>
              <a:rPr lang="en-US" dirty="0"/>
              <a:t>click to add title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hasCustomPrompt="1"/>
          </p:nvPr>
        </p:nvSpPr>
        <p:spPr>
          <a:xfrm>
            <a:off x="1524000" y="3543045"/>
            <a:ext cx="9144000" cy="836797"/>
          </a:xfrm>
        </p:spPr>
        <p:txBody>
          <a:bodyPr anchor="ctr" anchorCtr="0">
            <a:noAutofit/>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 uri="{C183D7F6-B498-43B3-948B-1728B52AA6E4}">
                <adec:decorative xmlns:adec="http://schemas.microsoft.com/office/drawing/2017/decorative" val="1"/>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1120"/>
            <a:ext cx="10839862" cy="1309624"/>
          </a:xfrm>
        </p:spPr>
        <p:txBody>
          <a:bodyPr anchor="b" anchorCtr="0"/>
          <a:lstStyle>
            <a:lvl1pPr>
              <a:defRPr sz="4800"/>
            </a:lvl1pPr>
          </a:lstStyle>
          <a:p>
            <a:r>
              <a:rPr lang="en-US" dirty="0"/>
              <a:t>click to add title</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hasCustomPrompt="1"/>
          </p:nvPr>
        </p:nvSpPr>
        <p:spPr>
          <a:xfrm>
            <a:off x="633259" y="3392424"/>
            <a:ext cx="2423160"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736848"/>
            <a:ext cx="2423160"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hasCustomPrompt="1"/>
          </p:nvPr>
        </p:nvSpPr>
        <p:spPr>
          <a:xfrm>
            <a:off x="3419764" y="3392424"/>
            <a:ext cx="2423160"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736848"/>
            <a:ext cx="2423160"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hasCustomPrompt="1"/>
          </p:nvPr>
        </p:nvSpPr>
        <p:spPr>
          <a:xfrm>
            <a:off x="6206269" y="3392424"/>
            <a:ext cx="2423160"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736848"/>
            <a:ext cx="2423160"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hasCustomPrompt="1"/>
          </p:nvPr>
        </p:nvSpPr>
        <p:spPr>
          <a:xfrm>
            <a:off x="8992774" y="3392424"/>
            <a:ext cx="2423160"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736848"/>
            <a:ext cx="2423160"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hasCustomPrompt="1"/>
          </p:nvPr>
        </p:nvSpPr>
        <p:spPr>
          <a:xfrm>
            <a:off x="633259" y="6062472"/>
            <a:ext cx="2423160"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406896"/>
            <a:ext cx="2423160"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hasCustomPrompt="1"/>
          </p:nvPr>
        </p:nvSpPr>
        <p:spPr>
          <a:xfrm>
            <a:off x="3419764" y="6062472"/>
            <a:ext cx="2423160"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406896"/>
            <a:ext cx="2423160"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hasCustomPrompt="1"/>
          </p:nvPr>
        </p:nvSpPr>
        <p:spPr>
          <a:xfrm>
            <a:off x="6206269" y="6062472"/>
            <a:ext cx="2423160"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406896"/>
            <a:ext cx="2423160"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hasCustomPrompt="1"/>
          </p:nvPr>
        </p:nvSpPr>
        <p:spPr>
          <a:xfrm>
            <a:off x="8992774" y="6062472"/>
            <a:ext cx="2423160" cy="310896"/>
          </a:xfrm>
        </p:spPr>
        <p:txBody>
          <a:bodyPr anchor="ctr" anchorCtr="0">
            <a:noAutofit/>
          </a:bodyPr>
          <a:lstStyle>
            <a:lvl1pPr marL="0" indent="0" algn="ctr">
              <a:lnSpc>
                <a:spcPct val="100000"/>
              </a:lnSpc>
              <a:spcBef>
                <a:spcPts val="0"/>
              </a:spcBef>
              <a:buNone/>
              <a:defRPr sz="1400" b="1" cap="all" baseline="0">
                <a:latin typeface="+mn-lt"/>
              </a:defRPr>
            </a:lvl1pPr>
          </a:lstStyle>
          <a:p>
            <a:pPr lvl="0"/>
            <a:r>
              <a:rPr lang="en-US" dirty="0"/>
              <a:t>Click to add text</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406896"/>
            <a:ext cx="2423160" cy="310896"/>
          </a:xfrm>
        </p:spPr>
        <p:txBody>
          <a:bodyPr tIns="0" anchor="t">
            <a:normAutofit/>
          </a:bodyPr>
          <a:lstStyle>
            <a:lvl1pPr marL="0" indent="0" algn="ctr">
              <a:lnSpc>
                <a:spcPct val="100000"/>
              </a:lnSpc>
              <a:spcBef>
                <a:spcPts val="0"/>
              </a:spcBef>
              <a:buNone/>
              <a:defRPr sz="1400" cap="none" baseline="0"/>
            </a:lvl1pPr>
          </a:lstStyle>
          <a:p>
            <a:pPr lvl="0"/>
            <a:r>
              <a:rPr lang="en-US" dirty="0"/>
              <a:t>Click to add text</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3DDF3E-0168-D279-9178-80FF8D10959C}"/>
              </a:ext>
              <a:ext uri="{C183D7F6-B498-43B3-948B-1728B52AA6E4}">
                <adec:decorative xmlns:adec="http://schemas.microsoft.com/office/drawing/2017/decorative" val="1"/>
              </a:ext>
            </a:extLst>
          </p:cNvPr>
          <p:cNvGrpSpPr/>
          <p:nvPr userDrawn="1"/>
        </p:nvGrpSpPr>
        <p:grpSpPr>
          <a:xfrm>
            <a:off x="2793467" y="1387752"/>
            <a:ext cx="6869968" cy="4650100"/>
            <a:chOff x="2793467" y="1387752"/>
            <a:chExt cx="6869968" cy="465010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85474"/>
            <a:ext cx="7567360" cy="1295270"/>
          </a:xfrm>
        </p:spPr>
        <p:txBody>
          <a:bodyPr anchor="b" anchorCtr="0"/>
          <a:lstStyle>
            <a:lvl1pPr>
              <a:defRPr sz="4800"/>
            </a:lvl1pPr>
          </a:lstStyle>
          <a:p>
            <a:r>
              <a:rPr lang="en-US" dirty="0"/>
              <a:t>click to add title</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hasCustomPrompt="1"/>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rmAutofit/>
          </a:bodyPr>
          <a:lstStyle>
            <a:lvl1pPr marL="0" indent="0" algn="ctr">
              <a:lnSpc>
                <a:spcPct val="100000"/>
              </a:lnSpc>
              <a:spcBef>
                <a:spcPts val="0"/>
              </a:spcBef>
              <a:buNone/>
              <a:defRPr sz="2000" b="1" cap="all" baseline="0">
                <a:latin typeface="+mn-lt"/>
              </a:defRPr>
            </a:lvl1pPr>
            <a:lvl2pPr marL="0" indent="0" algn="ctr">
              <a:lnSpc>
                <a:spcPct val="100000"/>
              </a:lnSpc>
              <a:spcBef>
                <a:spcPts val="0"/>
              </a:spcBef>
              <a:buNone/>
              <a:defRPr sz="1800"/>
            </a:lvl2pPr>
          </a:lstStyle>
          <a:p>
            <a:pPr lvl="0"/>
            <a:r>
              <a:rPr lang="en-US" dirty="0"/>
              <a:t>Click to add text</a:t>
            </a:r>
          </a:p>
          <a:p>
            <a:pPr lvl="1"/>
            <a:r>
              <a:rPr lang="en-US" dirty="0"/>
              <a:t>second level</a:t>
            </a: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hasCustomPrompt="1"/>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rmAutofit/>
          </a:bodyPr>
          <a:lstStyle>
            <a:lvl1pPr marL="0" indent="0" algn="ctr">
              <a:lnSpc>
                <a:spcPct val="100000"/>
              </a:lnSpc>
              <a:spcBef>
                <a:spcPts val="0"/>
              </a:spcBef>
              <a:buNone/>
              <a:defRPr sz="2000" b="1" cap="all" baseline="0">
                <a:latin typeface="+mn-lt"/>
              </a:defRPr>
            </a:lvl1pPr>
            <a:lvl2pPr marL="0" indent="0" algn="ctr">
              <a:lnSpc>
                <a:spcPct val="100000"/>
              </a:lnSpc>
              <a:spcBef>
                <a:spcPts val="0"/>
              </a:spcBef>
              <a:buNone/>
              <a:defRPr sz="1800">
                <a:latin typeface="+mn-lt"/>
              </a:defRPr>
            </a:lvl2pPr>
          </a:lstStyle>
          <a:p>
            <a:pPr lvl="0"/>
            <a:r>
              <a:rPr lang="en-US" dirty="0"/>
              <a:t>Click to add text</a:t>
            </a:r>
          </a:p>
          <a:p>
            <a:pPr lvl="1"/>
            <a:r>
              <a:rPr lang="en-US" dirty="0"/>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hasCustomPrompt="1"/>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rmAutofit/>
          </a:bodyPr>
          <a:lstStyle>
            <a:lvl1pPr marL="0" indent="0" algn="ctr">
              <a:lnSpc>
                <a:spcPct val="100000"/>
              </a:lnSpc>
              <a:spcBef>
                <a:spcPts val="0"/>
              </a:spcBef>
              <a:buNone/>
              <a:defRPr sz="2000" b="1" cap="all" baseline="0">
                <a:latin typeface="+mn-lt"/>
              </a:defRPr>
            </a:lvl1pPr>
            <a:lvl2pPr marL="0" indent="0" algn="ctr">
              <a:lnSpc>
                <a:spcPct val="100000"/>
              </a:lnSpc>
              <a:spcBef>
                <a:spcPts val="0"/>
              </a:spcBef>
              <a:buNone/>
              <a:defRPr sz="1800">
                <a:latin typeface="+mn-lt"/>
              </a:defRPr>
            </a:lvl2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a:p>
            <a:pPr lvl="1"/>
            <a:r>
              <a:rPr lang="en-US" dirty="0"/>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hasCustomPrompt="1"/>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rmAutofit/>
          </a:bodyPr>
          <a:lstStyle>
            <a:lvl1pPr marL="0" indent="0" algn="ctr">
              <a:lnSpc>
                <a:spcPct val="100000"/>
              </a:lnSpc>
              <a:spcBef>
                <a:spcPts val="0"/>
              </a:spcBef>
              <a:buNone/>
              <a:defRPr sz="2000" b="1" cap="all" baseline="0">
                <a:latin typeface="+mn-lt"/>
              </a:defRPr>
            </a:lvl1pPr>
            <a:lvl2pPr marL="0" indent="0" algn="ctr">
              <a:lnSpc>
                <a:spcPct val="100000"/>
              </a:lnSpc>
              <a:spcBef>
                <a:spcPts val="0"/>
              </a:spcBef>
              <a:buNone/>
              <a:defRPr sz="1800">
                <a:latin typeface="+mn-lt"/>
              </a:defRPr>
            </a:lvl2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text</a:t>
            </a:r>
          </a:p>
          <a:p>
            <a:pPr lvl="1"/>
            <a:r>
              <a:rPr lang="en-US" dirty="0"/>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hasCustomPrompt="1"/>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rmAutofit/>
          </a:bodyPr>
          <a:lstStyle>
            <a:lvl1pPr marL="0" indent="0" algn="ctr">
              <a:lnSpc>
                <a:spcPct val="100000"/>
              </a:lnSpc>
              <a:spcBef>
                <a:spcPts val="0"/>
              </a:spcBef>
              <a:buNone/>
              <a:defRPr sz="2000" b="1" cap="all" baseline="0">
                <a:latin typeface="+mn-lt"/>
              </a:defRPr>
            </a:lvl1pPr>
            <a:lvl2pPr marL="0" indent="0" algn="ctr">
              <a:lnSpc>
                <a:spcPct val="100000"/>
              </a:lnSpc>
              <a:spcBef>
                <a:spcPts val="0"/>
              </a:spcBef>
              <a:buNone/>
              <a:defRPr sz="1800">
                <a:latin typeface="+mn-lt"/>
              </a:defRPr>
            </a:lvl2pPr>
          </a:lstStyle>
          <a:p>
            <a:pPr lvl="0"/>
            <a:r>
              <a:rPr lang="en-US" dirty="0"/>
              <a:t>Click to add text</a:t>
            </a:r>
          </a:p>
          <a:p>
            <a:pPr lvl="1"/>
            <a:r>
              <a:rPr lang="en-US" dirty="0"/>
              <a:t>second level</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FB3FE0-6224-1CB0-11C2-00DCD2B704ED}"/>
              </a:ext>
              <a:ext uri="{C183D7F6-B498-43B3-948B-1728B52AA6E4}">
                <adec:decorative xmlns:adec="http://schemas.microsoft.com/office/drawing/2017/decorative" val="1"/>
              </a:ext>
            </a:extLst>
          </p:cNvPr>
          <p:cNvGrpSpPr/>
          <p:nvPr userDrawn="1"/>
        </p:nvGrpSpPr>
        <p:grpSpPr>
          <a:xfrm>
            <a:off x="0" y="0"/>
            <a:ext cx="12192001" cy="6858000"/>
            <a:chOff x="0" y="0"/>
            <a:chExt cx="12192001" cy="685800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82296"/>
            <a:ext cx="10515600" cy="1298448"/>
          </a:xfrm>
        </p:spPr>
        <p:txBody>
          <a:bodyPr anchor="b" anchorCtr="0"/>
          <a:lstStyle>
            <a:lvl1pPr>
              <a:defRPr sz="4800">
                <a:solidFill>
                  <a:schemeClr val="accent1"/>
                </a:solidFill>
              </a:defRPr>
            </a:lvl1pPr>
          </a:lstStyle>
          <a:p>
            <a:r>
              <a:rPr lang="en-US" dirty="0"/>
              <a:t>click to add title</a:t>
            </a: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hasCustomPrompt="1"/>
          </p:nvPr>
        </p:nvSpPr>
        <p:spPr>
          <a:xfrm>
            <a:off x="576072" y="1911096"/>
            <a:ext cx="7242048" cy="402336"/>
          </a:xfrm>
        </p:spPr>
        <p:txBody>
          <a:bodyPr anchor="ctr" anchorCtr="0">
            <a:noAutofit/>
          </a:bodyPr>
          <a:lstStyle>
            <a:lvl1pPr marL="0" indent="0">
              <a:buNone/>
              <a:defRPr sz="2000" b="1" cap="all"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hasCustomPrompt="1"/>
          </p:nvPr>
        </p:nvSpPr>
        <p:spPr>
          <a:xfrm>
            <a:off x="576072" y="2350008"/>
            <a:ext cx="724204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hasCustomPrompt="1"/>
          </p:nvPr>
        </p:nvSpPr>
        <p:spPr>
          <a:xfrm>
            <a:off x="576072" y="3557016"/>
            <a:ext cx="7242048" cy="402336"/>
          </a:xfrm>
        </p:spPr>
        <p:txBody>
          <a:bodyPr anchor="ctr" anchorCtr="0">
            <a:noAutofit/>
          </a:bodyPr>
          <a:lstStyle>
            <a:lvl1pPr marL="0" indent="0">
              <a:buNone/>
              <a:defRPr sz="2000" b="1" cap="all"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hasCustomPrompt="1"/>
          </p:nvPr>
        </p:nvSpPr>
        <p:spPr>
          <a:xfrm>
            <a:off x="576072" y="3995928"/>
            <a:ext cx="724204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D6E0E53F-80E4-D83A-8BC2-C22ED75540F5}"/>
              </a:ext>
              <a:ext uri="{C183D7F6-B498-43B3-948B-1728B52AA6E4}">
                <adec:decorative xmlns:adec="http://schemas.microsoft.com/office/drawing/2017/decorative" val="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3EF79F-3A35-33CE-5528-14C9E80BDD76}"/>
              </a:ext>
              <a:ext uri="{C183D7F6-B498-43B3-948B-1728B52AA6E4}">
                <adec:decorative xmlns:adec="http://schemas.microsoft.com/office/drawing/2017/decorative" val="1"/>
              </a:ext>
            </a:extLst>
          </p:cNvPr>
          <p:cNvGrpSpPr/>
          <p:nvPr userDrawn="1"/>
        </p:nvGrpSpPr>
        <p:grpSpPr>
          <a:xfrm>
            <a:off x="0" y="-1"/>
            <a:ext cx="12192000" cy="6858001"/>
            <a:chOff x="0" y="-1"/>
            <a:chExt cx="12192000" cy="6858001"/>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82296"/>
            <a:ext cx="11228832" cy="1298448"/>
          </a:xfrm>
        </p:spPr>
        <p:txBody>
          <a:bodyPr anchor="b" anchorCtr="0"/>
          <a:lstStyle>
            <a:lvl1pPr>
              <a:defRPr sz="4800">
                <a:solidFill>
                  <a:schemeClr val="accent1"/>
                </a:solidFill>
              </a:defRPr>
            </a:lvl1pPr>
          </a:lstStyle>
          <a:p>
            <a:r>
              <a:rPr lang="en-US" dirty="0"/>
              <a:t>click to add title</a:t>
            </a: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hasCustomPrompt="1"/>
          </p:nvPr>
        </p:nvSpPr>
        <p:spPr>
          <a:xfrm>
            <a:off x="576072" y="1808480"/>
            <a:ext cx="2944368" cy="683958"/>
          </a:xfrm>
        </p:spPr>
        <p:txBody>
          <a:bodyPr anchor="ctr">
            <a:noAutofit/>
          </a:bodyPr>
          <a:lstStyle>
            <a:lvl1pPr marL="0" indent="0">
              <a:buNone/>
              <a:defRPr sz="2000" b="1" cap="all"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hasCustomPrompt="1"/>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hasCustomPrompt="1"/>
          </p:nvPr>
        </p:nvSpPr>
        <p:spPr>
          <a:xfrm>
            <a:off x="4782312" y="1808480"/>
            <a:ext cx="2944368" cy="683958"/>
          </a:xfrm>
        </p:spPr>
        <p:txBody>
          <a:bodyPr anchor="ctr">
            <a:noAutofit/>
          </a:bodyPr>
          <a:lstStyle>
            <a:lvl1pPr marL="0" indent="0">
              <a:buNone/>
              <a:defRPr sz="2000" b="1" cap="all"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hasCustomPrompt="1"/>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hasCustomPrompt="1"/>
          </p:nvPr>
        </p:nvSpPr>
        <p:spPr>
          <a:xfrm>
            <a:off x="8860536" y="1808480"/>
            <a:ext cx="2944368" cy="683958"/>
          </a:xfrm>
        </p:spPr>
        <p:txBody>
          <a:bodyPr anchor="ctr">
            <a:noAutofit/>
          </a:bodyPr>
          <a:lstStyle>
            <a:lvl1pPr marL="0" indent="0">
              <a:buNone/>
              <a:defRPr sz="2000" b="1" cap="all"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hasCustomPrompt="1"/>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3" name="Straight Connector 32">
            <a:extLst>
              <a:ext uri="{FF2B5EF4-FFF2-40B4-BE49-F238E27FC236}">
                <a16:creationId xmlns:a16="http://schemas.microsoft.com/office/drawing/2014/main" id="{E90718B6-F0C0-E7EE-D41F-B5CE6A11D721}"/>
              </a:ext>
              <a:ext uri="{C183D7F6-B498-43B3-948B-1728B52AA6E4}">
                <adec:decorative xmlns:adec="http://schemas.microsoft.com/office/drawing/2017/decorative" val="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F07C0DD-8FC1-84F8-B5CD-FC1EC0E70F56}"/>
              </a:ext>
            </a:extLst>
          </p:cNvPr>
          <p:cNvSpPr/>
          <p:nvPr userDrawn="1"/>
        </p:nvSpPr>
        <p:spPr>
          <a:xfrm>
            <a:off x="9408038" y="4230237"/>
            <a:ext cx="2797330" cy="1932290"/>
          </a:xfrm>
          <a:custGeom>
            <a:avLst/>
            <a:gdLst>
              <a:gd name="connsiteX0" fmla="*/ 0 w 4399808"/>
              <a:gd name="connsiteY0" fmla="*/ 1017115 h 2034229"/>
              <a:gd name="connsiteX1" fmla="*/ 2199904 w 4399808"/>
              <a:gd name="connsiteY1" fmla="*/ 0 h 2034229"/>
              <a:gd name="connsiteX2" fmla="*/ 4399808 w 4399808"/>
              <a:gd name="connsiteY2" fmla="*/ 1017115 h 2034229"/>
              <a:gd name="connsiteX3" fmla="*/ 2199904 w 4399808"/>
              <a:gd name="connsiteY3" fmla="*/ 2034230 h 2034229"/>
              <a:gd name="connsiteX4" fmla="*/ 0 w 4399808"/>
              <a:gd name="connsiteY4" fmla="*/ 1017115 h 2034229"/>
              <a:gd name="connsiteX0" fmla="*/ 0 w 2885704"/>
              <a:gd name="connsiteY0" fmla="*/ 1019585 h 2038250"/>
              <a:gd name="connsiteX1" fmla="*/ 2199904 w 2885704"/>
              <a:gd name="connsiteY1" fmla="*/ 2470 h 2038250"/>
              <a:gd name="connsiteX2" fmla="*/ 2885704 w 2885704"/>
              <a:gd name="connsiteY2" fmla="*/ 823642 h 2038250"/>
              <a:gd name="connsiteX3" fmla="*/ 2199904 w 2885704"/>
              <a:gd name="connsiteY3" fmla="*/ 2036700 h 2038250"/>
              <a:gd name="connsiteX4" fmla="*/ 0 w 2885704"/>
              <a:gd name="connsiteY4" fmla="*/ 1019585 h 2038250"/>
              <a:gd name="connsiteX0" fmla="*/ 4992 w 3097878"/>
              <a:gd name="connsiteY0" fmla="*/ 1019585 h 1948844"/>
              <a:gd name="connsiteX1" fmla="*/ 2204896 w 3097878"/>
              <a:gd name="connsiteY1" fmla="*/ 2470 h 1948844"/>
              <a:gd name="connsiteX2" fmla="*/ 2890696 w 3097878"/>
              <a:gd name="connsiteY2" fmla="*/ 823642 h 1948844"/>
              <a:gd name="connsiteX3" fmla="*/ 2881789 w 3097878"/>
              <a:gd name="connsiteY3" fmla="*/ 1947635 h 1948844"/>
              <a:gd name="connsiteX4" fmla="*/ 4992 w 3097878"/>
              <a:gd name="connsiteY4" fmla="*/ 1019585 h 1948844"/>
              <a:gd name="connsiteX0" fmla="*/ 3 w 3092889"/>
              <a:gd name="connsiteY0" fmla="*/ 676472 h 1605631"/>
              <a:gd name="connsiteX1" fmla="*/ 2858987 w 3092889"/>
              <a:gd name="connsiteY1" fmla="*/ 21555 h 1605631"/>
              <a:gd name="connsiteX2" fmla="*/ 2885707 w 3092889"/>
              <a:gd name="connsiteY2" fmla="*/ 480529 h 1605631"/>
              <a:gd name="connsiteX3" fmla="*/ 2876800 w 3092889"/>
              <a:gd name="connsiteY3" fmla="*/ 1604522 h 1605631"/>
              <a:gd name="connsiteX4" fmla="*/ 3 w 3092889"/>
              <a:gd name="connsiteY4" fmla="*/ 676472 h 1605631"/>
              <a:gd name="connsiteX0" fmla="*/ 4 w 2531677"/>
              <a:gd name="connsiteY0" fmla="*/ 1332889 h 1694136"/>
              <a:gd name="connsiteX1" fmla="*/ 2336474 w 2531677"/>
              <a:gd name="connsiteY1" fmla="*/ 66393 h 1694136"/>
              <a:gd name="connsiteX2" fmla="*/ 2363194 w 2531677"/>
              <a:gd name="connsiteY2" fmla="*/ 525367 h 1694136"/>
              <a:gd name="connsiteX3" fmla="*/ 2354287 w 2531677"/>
              <a:gd name="connsiteY3" fmla="*/ 1649360 h 1694136"/>
              <a:gd name="connsiteX4" fmla="*/ 4 w 2531677"/>
              <a:gd name="connsiteY4" fmla="*/ 1332889 h 1694136"/>
              <a:gd name="connsiteX0" fmla="*/ 4 w 2531677"/>
              <a:gd name="connsiteY0" fmla="*/ 1332889 h 1694136"/>
              <a:gd name="connsiteX1" fmla="*/ 2336474 w 2531677"/>
              <a:gd name="connsiteY1" fmla="*/ 66393 h 1694136"/>
              <a:gd name="connsiteX2" fmla="*/ 2363194 w 2531677"/>
              <a:gd name="connsiteY2" fmla="*/ 525367 h 1694136"/>
              <a:gd name="connsiteX3" fmla="*/ 2354287 w 2531677"/>
              <a:gd name="connsiteY3" fmla="*/ 1649360 h 1694136"/>
              <a:gd name="connsiteX4" fmla="*/ 4 w 2531677"/>
              <a:gd name="connsiteY4" fmla="*/ 1332889 h 1694136"/>
              <a:gd name="connsiteX0" fmla="*/ 174972 w 2706645"/>
              <a:gd name="connsiteY0" fmla="*/ 1332889 h 1743948"/>
              <a:gd name="connsiteX1" fmla="*/ 2511442 w 2706645"/>
              <a:gd name="connsiteY1" fmla="*/ 66393 h 1743948"/>
              <a:gd name="connsiteX2" fmla="*/ 2538162 w 2706645"/>
              <a:gd name="connsiteY2" fmla="*/ 525367 h 1743948"/>
              <a:gd name="connsiteX3" fmla="*/ 2529255 w 2706645"/>
              <a:gd name="connsiteY3" fmla="*/ 1649360 h 1743948"/>
              <a:gd name="connsiteX4" fmla="*/ 174972 w 2706645"/>
              <a:gd name="connsiteY4" fmla="*/ 1332889 h 1743948"/>
              <a:gd name="connsiteX0" fmla="*/ 115397 w 2647070"/>
              <a:gd name="connsiteY0" fmla="*/ 1211591 h 1569451"/>
              <a:gd name="connsiteX1" fmla="*/ 581503 w 2647070"/>
              <a:gd name="connsiteY1" fmla="*/ 123225 h 1569451"/>
              <a:gd name="connsiteX2" fmla="*/ 2478587 w 2647070"/>
              <a:gd name="connsiteY2" fmla="*/ 404069 h 1569451"/>
              <a:gd name="connsiteX3" fmla="*/ 2469680 w 2647070"/>
              <a:gd name="connsiteY3" fmla="*/ 1528062 h 1569451"/>
              <a:gd name="connsiteX4" fmla="*/ 115397 w 2647070"/>
              <a:gd name="connsiteY4" fmla="*/ 1211591 h 1569451"/>
              <a:gd name="connsiteX0" fmla="*/ 115251 w 2644918"/>
              <a:gd name="connsiteY0" fmla="*/ 1497030 h 1884328"/>
              <a:gd name="connsiteX1" fmla="*/ 581357 w 2644918"/>
              <a:gd name="connsiteY1" fmla="*/ 408664 h 1884328"/>
              <a:gd name="connsiteX2" fmla="*/ 2472503 w 2644918"/>
              <a:gd name="connsiteY2" fmla="*/ 256059 h 1884328"/>
              <a:gd name="connsiteX3" fmla="*/ 2469534 w 2644918"/>
              <a:gd name="connsiteY3" fmla="*/ 1813501 h 1884328"/>
              <a:gd name="connsiteX4" fmla="*/ 115251 w 2644918"/>
              <a:gd name="connsiteY4" fmla="*/ 1497030 h 1884328"/>
              <a:gd name="connsiteX0" fmla="*/ 115251 w 2472503"/>
              <a:gd name="connsiteY0" fmla="*/ 1497030 h 1814349"/>
              <a:gd name="connsiteX1" fmla="*/ 581357 w 2472503"/>
              <a:gd name="connsiteY1" fmla="*/ 408664 h 1814349"/>
              <a:gd name="connsiteX2" fmla="*/ 2472503 w 2472503"/>
              <a:gd name="connsiteY2" fmla="*/ 256059 h 1814349"/>
              <a:gd name="connsiteX3" fmla="*/ 2469534 w 2472503"/>
              <a:gd name="connsiteY3" fmla="*/ 1813501 h 1814349"/>
              <a:gd name="connsiteX4" fmla="*/ 115251 w 2472503"/>
              <a:gd name="connsiteY4" fmla="*/ 1497030 h 1814349"/>
              <a:gd name="connsiteX0" fmla="*/ 115251 w 2472503"/>
              <a:gd name="connsiteY0" fmla="*/ 1497030 h 1796669"/>
              <a:gd name="connsiteX1" fmla="*/ 581357 w 2472503"/>
              <a:gd name="connsiteY1" fmla="*/ 408664 h 1796669"/>
              <a:gd name="connsiteX2" fmla="*/ 2472503 w 2472503"/>
              <a:gd name="connsiteY2" fmla="*/ 256059 h 1796669"/>
              <a:gd name="connsiteX3" fmla="*/ 2469534 w 2472503"/>
              <a:gd name="connsiteY3" fmla="*/ 1795688 h 1796669"/>
              <a:gd name="connsiteX4" fmla="*/ 115251 w 2472503"/>
              <a:gd name="connsiteY4" fmla="*/ 1497030 h 1796669"/>
              <a:gd name="connsiteX0" fmla="*/ 505302 w 2862554"/>
              <a:gd name="connsiteY0" fmla="*/ 1497030 h 1909410"/>
              <a:gd name="connsiteX1" fmla="*/ 971408 w 2862554"/>
              <a:gd name="connsiteY1" fmla="*/ 408664 h 1909410"/>
              <a:gd name="connsiteX2" fmla="*/ 2862554 w 2862554"/>
              <a:gd name="connsiteY2" fmla="*/ 256059 h 1909410"/>
              <a:gd name="connsiteX3" fmla="*/ 2859585 w 2862554"/>
              <a:gd name="connsiteY3" fmla="*/ 1795688 h 1909410"/>
              <a:gd name="connsiteX4" fmla="*/ 505302 w 2862554"/>
              <a:gd name="connsiteY4" fmla="*/ 1497030 h 1909410"/>
              <a:gd name="connsiteX0" fmla="*/ 112727 w 2469979"/>
              <a:gd name="connsiteY0" fmla="*/ 1497030 h 1845600"/>
              <a:gd name="connsiteX1" fmla="*/ 578833 w 2469979"/>
              <a:gd name="connsiteY1" fmla="*/ 408664 h 1845600"/>
              <a:gd name="connsiteX2" fmla="*/ 2469979 w 2469979"/>
              <a:gd name="connsiteY2" fmla="*/ 256059 h 1845600"/>
              <a:gd name="connsiteX3" fmla="*/ 2467010 w 2469979"/>
              <a:gd name="connsiteY3" fmla="*/ 1795688 h 1845600"/>
              <a:gd name="connsiteX4" fmla="*/ 112727 w 2469979"/>
              <a:gd name="connsiteY4" fmla="*/ 1497030 h 1845600"/>
              <a:gd name="connsiteX0" fmla="*/ 486926 w 2844178"/>
              <a:gd name="connsiteY0" fmla="*/ 1497030 h 1897794"/>
              <a:gd name="connsiteX1" fmla="*/ 953032 w 2844178"/>
              <a:gd name="connsiteY1" fmla="*/ 408664 h 1897794"/>
              <a:gd name="connsiteX2" fmla="*/ 2844178 w 2844178"/>
              <a:gd name="connsiteY2" fmla="*/ 256059 h 1897794"/>
              <a:gd name="connsiteX3" fmla="*/ 2841209 w 2844178"/>
              <a:gd name="connsiteY3" fmla="*/ 1795688 h 1897794"/>
              <a:gd name="connsiteX4" fmla="*/ 486926 w 2844178"/>
              <a:gd name="connsiteY4" fmla="*/ 1497030 h 1897794"/>
              <a:gd name="connsiteX0" fmla="*/ 205911 w 2563163"/>
              <a:gd name="connsiteY0" fmla="*/ 1522305 h 1822117"/>
              <a:gd name="connsiteX1" fmla="*/ 387009 w 2563163"/>
              <a:gd name="connsiteY1" fmla="*/ 344874 h 1822117"/>
              <a:gd name="connsiteX2" fmla="*/ 2563163 w 2563163"/>
              <a:gd name="connsiteY2" fmla="*/ 281334 h 1822117"/>
              <a:gd name="connsiteX3" fmla="*/ 2560194 w 2563163"/>
              <a:gd name="connsiteY3" fmla="*/ 1820963 h 1822117"/>
              <a:gd name="connsiteX4" fmla="*/ 205911 w 2563163"/>
              <a:gd name="connsiteY4" fmla="*/ 1522305 h 1822117"/>
              <a:gd name="connsiteX0" fmla="*/ 283843 w 2590297"/>
              <a:gd name="connsiteY0" fmla="*/ 1664829 h 1941870"/>
              <a:gd name="connsiteX1" fmla="*/ 257122 w 2590297"/>
              <a:gd name="connsiteY1" fmla="*/ 350832 h 1941870"/>
              <a:gd name="connsiteX2" fmla="*/ 2433276 w 2590297"/>
              <a:gd name="connsiteY2" fmla="*/ 287292 h 1941870"/>
              <a:gd name="connsiteX3" fmla="*/ 2430307 w 2590297"/>
              <a:gd name="connsiteY3" fmla="*/ 1826921 h 1941870"/>
              <a:gd name="connsiteX4" fmla="*/ 283843 w 2590297"/>
              <a:gd name="connsiteY4" fmla="*/ 1664829 h 1941870"/>
              <a:gd name="connsiteX0" fmla="*/ 299118 w 2605572"/>
              <a:gd name="connsiteY0" fmla="*/ 1664829 h 1894053"/>
              <a:gd name="connsiteX1" fmla="*/ 272397 w 2605572"/>
              <a:gd name="connsiteY1" fmla="*/ 350832 h 1894053"/>
              <a:gd name="connsiteX2" fmla="*/ 2448551 w 2605572"/>
              <a:gd name="connsiteY2" fmla="*/ 287292 h 1894053"/>
              <a:gd name="connsiteX3" fmla="*/ 2445582 w 2605572"/>
              <a:gd name="connsiteY3" fmla="*/ 1826921 h 1894053"/>
              <a:gd name="connsiteX4" fmla="*/ 299118 w 2605572"/>
              <a:gd name="connsiteY4" fmla="*/ 1664829 h 1894053"/>
              <a:gd name="connsiteX0" fmla="*/ 290332 w 2596786"/>
              <a:gd name="connsiteY0" fmla="*/ 1664829 h 1943305"/>
              <a:gd name="connsiteX1" fmla="*/ 263611 w 2596786"/>
              <a:gd name="connsiteY1" fmla="*/ 350832 h 1943305"/>
              <a:gd name="connsiteX2" fmla="*/ 2439765 w 2596786"/>
              <a:gd name="connsiteY2" fmla="*/ 287292 h 1943305"/>
              <a:gd name="connsiteX3" fmla="*/ 2436796 w 2596786"/>
              <a:gd name="connsiteY3" fmla="*/ 1826921 h 1943305"/>
              <a:gd name="connsiteX4" fmla="*/ 290332 w 2596786"/>
              <a:gd name="connsiteY4" fmla="*/ 1664829 h 1943305"/>
              <a:gd name="connsiteX0" fmla="*/ 290332 w 2596786"/>
              <a:gd name="connsiteY0" fmla="*/ 1664829 h 1943305"/>
              <a:gd name="connsiteX1" fmla="*/ 263611 w 2596786"/>
              <a:gd name="connsiteY1" fmla="*/ 350832 h 1943305"/>
              <a:gd name="connsiteX2" fmla="*/ 2439765 w 2596786"/>
              <a:gd name="connsiteY2" fmla="*/ 287292 h 1943305"/>
              <a:gd name="connsiteX3" fmla="*/ 2436796 w 2596786"/>
              <a:gd name="connsiteY3" fmla="*/ 1826921 h 1943305"/>
              <a:gd name="connsiteX4" fmla="*/ 290332 w 2596786"/>
              <a:gd name="connsiteY4" fmla="*/ 1664829 h 1943305"/>
              <a:gd name="connsiteX0" fmla="*/ 290332 w 2443830"/>
              <a:gd name="connsiteY0" fmla="*/ 1664829 h 1846723"/>
              <a:gd name="connsiteX1" fmla="*/ 263611 w 2443830"/>
              <a:gd name="connsiteY1" fmla="*/ 350832 h 1846723"/>
              <a:gd name="connsiteX2" fmla="*/ 2439765 w 2443830"/>
              <a:gd name="connsiteY2" fmla="*/ 287292 h 1846723"/>
              <a:gd name="connsiteX3" fmla="*/ 2436796 w 2443830"/>
              <a:gd name="connsiteY3" fmla="*/ 1826921 h 1846723"/>
              <a:gd name="connsiteX4" fmla="*/ 290332 w 2443830"/>
              <a:gd name="connsiteY4" fmla="*/ 1664829 h 1846723"/>
              <a:gd name="connsiteX0" fmla="*/ 643832 w 2797330"/>
              <a:gd name="connsiteY0" fmla="*/ 1664829 h 1932290"/>
              <a:gd name="connsiteX1" fmla="*/ 617111 w 2797330"/>
              <a:gd name="connsiteY1" fmla="*/ 350832 h 1932290"/>
              <a:gd name="connsiteX2" fmla="*/ 2793265 w 2797330"/>
              <a:gd name="connsiteY2" fmla="*/ 287292 h 1932290"/>
              <a:gd name="connsiteX3" fmla="*/ 2790296 w 2797330"/>
              <a:gd name="connsiteY3" fmla="*/ 1826921 h 1932290"/>
              <a:gd name="connsiteX4" fmla="*/ 643832 w 2797330"/>
              <a:gd name="connsiteY4" fmla="*/ 1664829 h 193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7330" h="1932290">
                <a:moveTo>
                  <a:pt x="643832" y="1664829"/>
                </a:moveTo>
                <a:cubicBezTo>
                  <a:pt x="-585264" y="1187245"/>
                  <a:pt x="258872" y="580421"/>
                  <a:pt x="617111" y="350832"/>
                </a:cubicBezTo>
                <a:cubicBezTo>
                  <a:pt x="975350" y="121243"/>
                  <a:pt x="2793265" y="-274445"/>
                  <a:pt x="2793265" y="287292"/>
                </a:cubicBezTo>
                <a:cubicBezTo>
                  <a:pt x="2793265" y="279013"/>
                  <a:pt x="2804151" y="1817025"/>
                  <a:pt x="2790296" y="1826921"/>
                </a:cubicBezTo>
                <a:cubicBezTo>
                  <a:pt x="2776441" y="1836817"/>
                  <a:pt x="1872928" y="2142413"/>
                  <a:pt x="643832" y="1664829"/>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430A716-DF40-A710-4FC7-CCCA4BD957F8}"/>
              </a:ext>
              <a:ext uri="{C183D7F6-B498-43B3-948B-1728B52AA6E4}">
                <adec:decorative xmlns:adec="http://schemas.microsoft.com/office/drawing/2017/decorative" val="1"/>
              </a:ext>
            </a:extLst>
          </p:cNvPr>
          <p:cNvSpPr/>
          <p:nvPr userDrawn="1"/>
        </p:nvSpPr>
        <p:spPr>
          <a:xfrm>
            <a:off x="7885215" y="0"/>
            <a:ext cx="4306783" cy="4405746"/>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8" name="Freeform: Shape 47">
            <a:extLst>
              <a:ext uri="{FF2B5EF4-FFF2-40B4-BE49-F238E27FC236}">
                <a16:creationId xmlns:a16="http://schemas.microsoft.com/office/drawing/2014/main" id="{EACA9FF1-6A56-9028-20F7-293A5DAC2547}"/>
              </a:ext>
              <a:ext uri="{C183D7F6-B498-43B3-948B-1728B52AA6E4}">
                <adec:decorative xmlns:adec="http://schemas.microsoft.com/office/drawing/2017/decorative" val="1"/>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82296"/>
            <a:ext cx="7242049" cy="1298448"/>
          </a:xfrm>
        </p:spPr>
        <p:txBody>
          <a:bodyPr anchor="b"/>
          <a:lstStyle>
            <a:lvl1pPr>
              <a:defRPr sz="4800"/>
            </a:lvl1pPr>
          </a:lstStyle>
          <a:p>
            <a:r>
              <a:rPr lang="en-US" dirty="0"/>
              <a:t>click to add title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hasCustomPrompt="1"/>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b">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EEABB6C-81E2-E370-567A-989FC477477D}"/>
              </a:ext>
              <a:ext uri="{C183D7F6-B498-43B3-948B-1728B52AA6E4}">
                <adec:decorative xmlns:adec="http://schemas.microsoft.com/office/drawing/2017/decorative" val="1"/>
              </a:ext>
            </a:extLst>
          </p:cNvPr>
          <p:cNvGrpSpPr/>
          <p:nvPr userDrawn="1"/>
        </p:nvGrpSpPr>
        <p:grpSpPr>
          <a:xfrm>
            <a:off x="0" y="-1"/>
            <a:ext cx="12209146" cy="6858001"/>
            <a:chOff x="0" y="-1"/>
            <a:chExt cx="12209146" cy="6858001"/>
          </a:xfrm>
        </p:grpSpPr>
        <p:sp>
          <p:nvSpPr>
            <p:cNvPr id="10" name="Freeform: Shape 9">
              <a:extLst>
                <a:ext uri="{FF2B5EF4-FFF2-40B4-BE49-F238E27FC236}">
                  <a16:creationId xmlns:a16="http://schemas.microsoft.com/office/drawing/2014/main" id="{4BC3B985-E244-9B94-5C9B-8ED7DCD699F7}"/>
                </a:ext>
                <a:ext uri="{C183D7F6-B498-43B3-948B-1728B52AA6E4}">
                  <adec:decorative xmlns:adec="http://schemas.microsoft.com/office/drawing/2017/decorative" val="1"/>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417443"/>
            <a:ext cx="9144000" cy="3140589"/>
          </a:xfrm>
        </p:spPr>
        <p:txBody>
          <a:bodyPr anchor="b"/>
          <a:lstStyle>
            <a:lvl1pPr algn="ctr">
              <a:defRPr sz="6000"/>
            </a:lvl1pPr>
          </a:lstStyle>
          <a:p>
            <a:r>
              <a:rPr lang="en-US" dirty="0"/>
              <a:t>click to add title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hasCustomPrompt="1"/>
          </p:nvPr>
        </p:nvSpPr>
        <p:spPr>
          <a:xfrm>
            <a:off x="1524000" y="3602037"/>
            <a:ext cx="9144000" cy="2297317"/>
          </a:xfrm>
        </p:spPr>
        <p:txBody>
          <a:bodyPr anchor="t" anchorCtr="0">
            <a:normAutofit/>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CD020E-88CF-303D-F947-8EE980AC8093}"/>
              </a:ext>
              <a:ext uri="{C183D7F6-B498-43B3-948B-1728B52AA6E4}">
                <adec:decorative xmlns:adec="http://schemas.microsoft.com/office/drawing/2017/decorative" val="1"/>
              </a:ext>
            </a:extLst>
          </p:cNvPr>
          <p:cNvGrpSpPr/>
          <p:nvPr userDrawn="1"/>
        </p:nvGrpSpPr>
        <p:grpSpPr>
          <a:xfrm>
            <a:off x="1" y="1"/>
            <a:ext cx="12192000" cy="6800411"/>
            <a:chOff x="1" y="1"/>
            <a:chExt cx="12192000" cy="6800411"/>
          </a:xfrm>
        </p:grpSpPr>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0" y="82296"/>
            <a:ext cx="11087609" cy="1298448"/>
          </a:xfrm>
        </p:spPr>
        <p:txBody>
          <a:bodyPr anchor="b"/>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65D2FAB7-6DDF-86AA-6FF5-4EBD6234F258}"/>
              </a:ext>
            </a:extLst>
          </p:cNvPr>
          <p:cNvSpPr>
            <a:spLocks noGrp="1"/>
          </p:cNvSpPr>
          <p:nvPr>
            <p:ph sz="half" idx="1" hasCustomPrompt="1"/>
          </p:nvPr>
        </p:nvSpPr>
        <p:spPr>
          <a:xfrm>
            <a:off x="838200" y="1825625"/>
            <a:ext cx="5181600" cy="4351338"/>
          </a:xfrm>
        </p:spPr>
        <p:txBody>
          <a:bodyPr/>
          <a:lstStyle>
            <a:lvl1pPr marL="228600" indent="-228600">
              <a:buFont typeface="Courier New" panose="02070309020205020404" pitchFamily="49" charset="0"/>
              <a:buChar char="o"/>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hasCustomPrompt="1"/>
          </p:nvPr>
        </p:nvSpPr>
        <p:spPr>
          <a:xfrm>
            <a:off x="6172200" y="1825625"/>
            <a:ext cx="5181600" cy="4351338"/>
          </a:xfrm>
        </p:spPr>
        <p:txBody>
          <a:bodyPr/>
          <a:lstStyle>
            <a:lvl1pPr marL="228600" indent="-228600">
              <a:buFont typeface="Courier New" panose="02070309020205020404" pitchFamily="49" charset="0"/>
              <a:buChar char="o"/>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FA23ACD-D6D7-BA38-DC7E-CE581CEEC62F}"/>
              </a:ext>
              <a:ext uri="{C183D7F6-B498-43B3-948B-1728B52AA6E4}">
                <adec:decorative xmlns:adec="http://schemas.microsoft.com/office/drawing/2017/decorative" val="1"/>
              </a:ext>
            </a:extLst>
          </p:cNvPr>
          <p:cNvGrpSpPr/>
          <p:nvPr userDrawn="1"/>
        </p:nvGrpSpPr>
        <p:grpSpPr>
          <a:xfrm>
            <a:off x="1" y="1"/>
            <a:ext cx="12192000" cy="6800411"/>
            <a:chOff x="1" y="1"/>
            <a:chExt cx="12192000" cy="6800411"/>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82296"/>
            <a:ext cx="11003016" cy="1298448"/>
          </a:xfrm>
        </p:spPr>
        <p:txBody>
          <a:bodyPr anchor="b"/>
          <a:lstStyle>
            <a:lvl1pPr>
              <a:defRPr sz="4800"/>
            </a:lvl1pPr>
          </a:lstStyle>
          <a:p>
            <a:r>
              <a:rPr lang="en-US" dirty="0"/>
              <a:t>click to add title</a:t>
            </a: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012842E-B8F6-A7A6-1FF4-3B44F619D180}"/>
              </a:ext>
              <a:ext uri="{C183D7F6-B498-43B3-948B-1728B52AA6E4}">
                <adec:decorative xmlns:adec="http://schemas.microsoft.com/office/drawing/2017/decorative" val="1"/>
              </a:ext>
            </a:extLst>
          </p:cNvPr>
          <p:cNvGrpSpPr/>
          <p:nvPr userDrawn="1"/>
        </p:nvGrpSpPr>
        <p:grpSpPr>
          <a:xfrm>
            <a:off x="1" y="1"/>
            <a:ext cx="12192000" cy="6800411"/>
            <a:chOff x="1" y="1"/>
            <a:chExt cx="12192000" cy="6800411"/>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238539"/>
            <a:ext cx="3932237" cy="1818861"/>
          </a:xfrm>
        </p:spPr>
        <p:txBody>
          <a:bodyPr anchor="b"/>
          <a:lstStyle>
            <a:lvl1pPr>
              <a:defRPr sz="3200"/>
            </a:lvl1pPr>
          </a:lstStyle>
          <a:p>
            <a:r>
              <a:rPr lang="en-US" dirty="0"/>
              <a:t>click to add title</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hasCustomPrompt="1"/>
          </p:nvPr>
        </p:nvSpPr>
        <p:spPr>
          <a:xfrm>
            <a:off x="5183188" y="987425"/>
            <a:ext cx="6172200" cy="4873625"/>
          </a:xfrm>
        </p:spPr>
        <p:txBody>
          <a:bodyPr/>
          <a:lstStyle>
            <a:lvl1pPr marL="228600" indent="-228600">
              <a:buFont typeface="Courier New" panose="02070309020205020404" pitchFamily="49" charset="0"/>
              <a:buChar char="o"/>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 uri="{C183D7F6-B498-43B3-948B-1728B52AA6E4}">
                <adec:decorative xmlns:adec="http://schemas.microsoft.com/office/drawing/2017/decorative" val="1"/>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070813B7-403A-9A3E-5E5C-44C1680DE4C3}"/>
              </a:ext>
              <a:ext uri="{C183D7F6-B498-43B3-948B-1728B52AA6E4}">
                <adec:decorative xmlns:adec="http://schemas.microsoft.com/office/drawing/2017/decorative" val="1"/>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 uri="{C183D7F6-B498-43B3-948B-1728B52AA6E4}">
                <adec:decorative xmlns:adec="http://schemas.microsoft.com/office/drawing/2017/decorative" val="1"/>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 uri="{C183D7F6-B498-43B3-948B-1728B52AA6E4}">
                <adec:decorative xmlns:adec="http://schemas.microsoft.com/office/drawing/2017/decorative" val="1"/>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1170432"/>
            <a:ext cx="6229530" cy="2442780"/>
          </a:xfrm>
        </p:spPr>
        <p:txBody>
          <a:bodyPr anchor="b" anchorCtr="0"/>
          <a:lstStyle>
            <a:lvl1pPr algn="ctr">
              <a:defRPr>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82296"/>
            <a:ext cx="6502620" cy="1298448"/>
          </a:xfrm>
        </p:spPr>
        <p:txBody>
          <a:bodyPr anchor="b"/>
          <a:lstStyle>
            <a:lvl1pPr>
              <a:defRPr sz="4800"/>
            </a:lvl1pPr>
          </a:lstStyle>
          <a:p>
            <a:r>
              <a:rPr lang="en-US" dirty="0"/>
              <a:t>click to add title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hasCustomPrompt="1"/>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pic>
        <p:nvPicPr>
          <p:cNvPr id="9" name="Picture 8">
            <a:extLst>
              <a:ext uri="{FF2B5EF4-FFF2-40B4-BE49-F238E27FC236}">
                <a16:creationId xmlns:a16="http://schemas.microsoft.com/office/drawing/2014/main" id="{B5ED90D1-D640-D115-6711-35DE812FC014}"/>
              </a:ext>
              <a:ext uri="{C183D7F6-B498-43B3-948B-1728B52AA6E4}">
                <adec:decorative xmlns:adec="http://schemas.microsoft.com/office/drawing/2017/decorative" val="1"/>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 uri="{C183D7F6-B498-43B3-948B-1728B52AA6E4}">
                <adec:decorative xmlns:adec="http://schemas.microsoft.com/office/drawing/2017/decorative" val="1"/>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t">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C82EFE5-7A60-2728-921A-D2048AD6BF65}"/>
              </a:ext>
              <a:ext uri="{C183D7F6-B498-43B3-948B-1728B52AA6E4}">
                <adec:decorative xmlns:adec="http://schemas.microsoft.com/office/drawing/2017/decorative" val="1"/>
              </a:ext>
            </a:extLst>
          </p:cNvPr>
          <p:cNvGrpSpPr/>
          <p:nvPr userDrawn="1"/>
        </p:nvGrpSpPr>
        <p:grpSpPr>
          <a:xfrm>
            <a:off x="1" y="0"/>
            <a:ext cx="12207710" cy="6919556"/>
            <a:chOff x="1" y="0"/>
            <a:chExt cx="12207710" cy="6919556"/>
          </a:xfrm>
        </p:grpSpPr>
        <p:sp>
          <p:nvSpPr>
            <p:cNvPr id="25" name="Freeform: Shape 24">
              <a:extLst>
                <a:ext uri="{FF2B5EF4-FFF2-40B4-BE49-F238E27FC236}">
                  <a16:creationId xmlns:a16="http://schemas.microsoft.com/office/drawing/2014/main" id="{D6B97A1A-D605-738D-8C08-D97B3BBB5274}"/>
                </a:ext>
                <a:ext uri="{C183D7F6-B498-43B3-948B-1728B52AA6E4}">
                  <adec:decorative xmlns:adec="http://schemas.microsoft.com/office/drawing/2017/decorative" val="1"/>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1CC49F1D-4E95-A334-0DE1-5115637E40AF}"/>
                </a:ext>
                <a:ext uri="{C183D7F6-B498-43B3-948B-1728B52AA6E4}">
                  <adec:decorative xmlns:adec="http://schemas.microsoft.com/office/drawing/2017/decorative" val="1"/>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 uri="{C183D7F6-B498-43B3-948B-1728B52AA6E4}">
                  <adec:decorative xmlns:adec="http://schemas.microsoft.com/office/drawing/2017/decorative" val="1"/>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 uri="{C183D7F6-B498-43B3-948B-1728B52AA6E4}">
                  <adec:decorative xmlns:adec="http://schemas.microsoft.com/office/drawing/2017/decorative" val="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 uri="{C183D7F6-B498-43B3-948B-1728B52AA6E4}">
                  <adec:decorative xmlns:adec="http://schemas.microsoft.com/office/drawing/2017/decorative" val="1"/>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606288"/>
            <a:ext cx="4840641" cy="4245748"/>
          </a:xfrm>
        </p:spPr>
        <p:txBody>
          <a:bodyPr anchor="b"/>
          <a:lstStyle>
            <a:lvl1pPr>
              <a:defRPr sz="6000">
                <a:solidFill>
                  <a:schemeClr val="accent1"/>
                </a:solidFill>
              </a:defRPr>
            </a:lvl1pPr>
          </a:lstStyle>
          <a:p>
            <a:r>
              <a:rPr lang="en-US" dirty="0"/>
              <a:t>click to add title</a:t>
            </a: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3CD1569-0FEF-7BD8-DDC5-D396CE462BB6}"/>
              </a:ext>
              <a:ext uri="{C183D7F6-B498-43B3-948B-1728B52AA6E4}">
                <adec:decorative xmlns:adec="http://schemas.microsoft.com/office/drawing/2017/decorative" val="1"/>
              </a:ext>
            </a:extLst>
          </p:cNvPr>
          <p:cNvGrpSpPr/>
          <p:nvPr userDrawn="1"/>
        </p:nvGrpSpPr>
        <p:grpSpPr>
          <a:xfrm>
            <a:off x="8645826" y="0"/>
            <a:ext cx="3555532" cy="6867024"/>
            <a:chOff x="8645826" y="0"/>
            <a:chExt cx="3555532" cy="6867024"/>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82296"/>
            <a:ext cx="9363456" cy="1298448"/>
          </a:xfrm>
        </p:spPr>
        <p:txBody>
          <a:bodyPr anchor="b" anchorCtr="0"/>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576072" y="1901952"/>
            <a:ext cx="9363456" cy="3877056"/>
          </a:xfrm>
        </p:spPr>
        <p:txBody>
          <a:bodyPr/>
          <a:lstStyle>
            <a:lvl1pPr marL="228600" indent="-228600">
              <a:buFont typeface="Courier New" panose="02070309020205020404" pitchFamily="49" charset="0"/>
              <a:buChar char="o"/>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C0A7B5-B10E-CDE4-EF4B-932E54D4CA66}"/>
              </a:ext>
              <a:ext uri="{C183D7F6-B498-43B3-948B-1728B52AA6E4}">
                <adec:decorative xmlns:adec="http://schemas.microsoft.com/office/drawing/2017/decorative" val="1"/>
              </a:ext>
            </a:extLst>
          </p:cNvPr>
          <p:cNvGrpSpPr/>
          <p:nvPr userDrawn="1"/>
        </p:nvGrpSpPr>
        <p:grpSpPr>
          <a:xfrm>
            <a:off x="4600810" y="-30589"/>
            <a:ext cx="7591189" cy="6915258"/>
            <a:chOff x="4600810" y="-30589"/>
            <a:chExt cx="7591189" cy="6915258"/>
          </a:xfrm>
        </p:grpSpPr>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82296"/>
            <a:ext cx="9363456" cy="1298448"/>
          </a:xfrm>
        </p:spPr>
        <p:txBody>
          <a:bodyPr anchor="b" anchorCtr="0"/>
          <a:lstStyle>
            <a:lvl1pPr>
              <a:defRPr sz="4800"/>
            </a:lvl1pPr>
          </a:lstStyle>
          <a:p>
            <a:r>
              <a:rPr lang="en-US" dirty="0"/>
              <a:t>click to add title</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hasCustomPrompt="1"/>
          </p:nvPr>
        </p:nvSpPr>
        <p:spPr>
          <a:xfrm>
            <a:off x="576072" y="1597981"/>
            <a:ext cx="9363456" cy="4181027"/>
          </a:xfrm>
        </p:spPr>
        <p:txBody>
          <a:bodyPr/>
          <a:lstStyle>
            <a:lvl1pPr marL="228600" indent="-228600">
              <a:buFont typeface="Courier New" panose="02070309020205020404" pitchFamily="49" charset="0"/>
              <a:buChar char="o"/>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38590B-52FF-3291-0CB9-7055B62D6C6F}"/>
              </a:ext>
              <a:ext uri="{C183D7F6-B498-43B3-948B-1728B52AA6E4}">
                <adec:decorative xmlns:adec="http://schemas.microsoft.com/office/drawing/2017/decorative" val="1"/>
              </a:ext>
            </a:extLst>
          </p:cNvPr>
          <p:cNvGrpSpPr/>
          <p:nvPr userDrawn="1"/>
        </p:nvGrpSpPr>
        <p:grpSpPr>
          <a:xfrm>
            <a:off x="0" y="0"/>
            <a:ext cx="12192001" cy="6800412"/>
            <a:chOff x="0" y="0"/>
            <a:chExt cx="12192001" cy="6800412"/>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57588"/>
            <a:ext cx="10515600" cy="1323156"/>
          </a:xfrm>
        </p:spPr>
        <p:txBody>
          <a:bodyPr anchor="b" anchorCtr="0"/>
          <a:lstStyle>
            <a:lvl1pPr>
              <a:defRPr sz="4800"/>
            </a:lvl1pPr>
          </a:lstStyle>
          <a:p>
            <a:r>
              <a:rPr lang="en-US" dirty="0"/>
              <a:t>click to add title</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hasCustomPrompt="1"/>
          </p:nvPr>
        </p:nvSpPr>
        <p:spPr>
          <a:xfrm>
            <a:off x="576072" y="1901952"/>
            <a:ext cx="10515600" cy="3877056"/>
          </a:xfrm>
        </p:spPr>
        <p:txBody>
          <a:bodyPr/>
          <a:lstStyle>
            <a:lvl1pPr marL="228600" indent="-228600">
              <a:buFont typeface="Courier New" panose="02070309020205020404" pitchFamily="49" charset="0"/>
              <a:buChar char="o"/>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 uri="{C183D7F6-B498-43B3-948B-1728B52AA6E4}">
                <adec:decorative xmlns:adec="http://schemas.microsoft.com/office/drawing/2017/decorative" val="1"/>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 uri="{C183D7F6-B498-43B3-948B-1728B52AA6E4}">
                <adec:decorative xmlns:adec="http://schemas.microsoft.com/office/drawing/2017/decorative" val="1"/>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pic>
        <p:nvPicPr>
          <p:cNvPr id="26" name="Graphic 25">
            <a:extLst>
              <a:ext uri="{FF2B5EF4-FFF2-40B4-BE49-F238E27FC236}">
                <a16:creationId xmlns:a16="http://schemas.microsoft.com/office/drawing/2014/main" id="{9A083F98-8E0D-14F8-CA40-D0B5AB8037E2}"/>
              </a:ext>
              <a:ext uri="{C183D7F6-B498-43B3-948B-1728B52AA6E4}">
                <adec:decorative xmlns:adec="http://schemas.microsoft.com/office/drawing/2017/decorative" val="1"/>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22" name="Freeform: Shape 21">
            <a:extLst>
              <a:ext uri="{FF2B5EF4-FFF2-40B4-BE49-F238E27FC236}">
                <a16:creationId xmlns:a16="http://schemas.microsoft.com/office/drawing/2014/main" id="{83712F38-4391-A499-56E2-8F095A506D08}"/>
              </a:ext>
              <a:ext uri="{C183D7F6-B498-43B3-948B-1728B52AA6E4}">
                <adec:decorative xmlns:adec="http://schemas.microsoft.com/office/drawing/2017/decorative" val="1"/>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 uri="{C183D7F6-B498-43B3-948B-1728B52AA6E4}">
                <adec:decorative xmlns:adec="http://schemas.microsoft.com/office/drawing/2017/decorative" val="1"/>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3278188" y="193041"/>
            <a:ext cx="5697456" cy="2175256"/>
          </a:xfrm>
        </p:spPr>
        <p:txBody>
          <a:bodyPr anchor="b" anchorCtr="0"/>
          <a:lstStyle>
            <a:lvl1pPr algn="ctr">
              <a:defRPr sz="2400" cap="all" baseline="0">
                <a:latin typeface="Gill Sans Nova" panose="020B0602020104020203" pitchFamily="34" charset="0"/>
              </a:defRPr>
            </a:lvl1pPr>
          </a:lstStyle>
          <a:p>
            <a:r>
              <a:rPr lang="en-US" dirty="0"/>
              <a:t>click to add title</a:t>
            </a:r>
          </a:p>
        </p:txBody>
      </p:sp>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3278188" y="2740025"/>
            <a:ext cx="5688012" cy="2644775"/>
          </a:xfrm>
        </p:spPr>
        <p:txBody>
          <a:bodyPr>
            <a:normAutofit/>
          </a:bodyPr>
          <a:lstStyle>
            <a:lvl1pPr marL="0" indent="0" algn="ctr">
              <a:lnSpc>
                <a:spcPct val="100000"/>
              </a:lnSpc>
              <a:spcBef>
                <a:spcPts val="0"/>
              </a:spcBef>
              <a:buNone/>
              <a:defRPr sz="2400"/>
            </a:lvl1pPr>
          </a:lstStyle>
          <a:p>
            <a:pPr lvl="0"/>
            <a:r>
              <a:rPr lang="en-US" dirty="0"/>
              <a:t>Click to add text</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0E8B627-27B3-7EDE-7C21-8804F983CCB7}"/>
              </a:ext>
              <a:ext uri="{C183D7F6-B498-43B3-948B-1728B52AA6E4}">
                <adec:decorative xmlns:adec="http://schemas.microsoft.com/office/drawing/2017/decorative" val="1"/>
              </a:ext>
            </a:extLst>
          </p:cNvPr>
          <p:cNvGrpSpPr/>
          <p:nvPr userDrawn="1"/>
        </p:nvGrpSpPr>
        <p:grpSpPr>
          <a:xfrm>
            <a:off x="0" y="1"/>
            <a:ext cx="12192000" cy="6857998"/>
            <a:chOff x="0" y="1"/>
            <a:chExt cx="12192000" cy="6857998"/>
          </a:xfrm>
        </p:grpSpPr>
        <p:sp>
          <p:nvSpPr>
            <p:cNvPr id="28" name="Freeform: Shape 27">
              <a:extLst>
                <a:ext uri="{FF2B5EF4-FFF2-40B4-BE49-F238E27FC236}">
                  <a16:creationId xmlns:a16="http://schemas.microsoft.com/office/drawing/2014/main" id="{B1BA04E2-C77D-D0F1-EC03-2F832DFA5498}"/>
                </a:ext>
                <a:ext uri="{C183D7F6-B498-43B3-948B-1728B52AA6E4}">
                  <adec:decorative xmlns:adec="http://schemas.microsoft.com/office/drawing/2017/decorative" val="1"/>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F0A8F0DB-3D3D-DC0F-84AC-4386B58AD6E5}"/>
                </a:ext>
                <a:ext uri="{C183D7F6-B498-43B3-948B-1728B52AA6E4}">
                  <adec:decorative xmlns:adec="http://schemas.microsoft.com/office/drawing/2017/decorative" val="1"/>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1" y="82296"/>
            <a:ext cx="11107489" cy="1298448"/>
          </a:xfrm>
        </p:spPr>
        <p:txBody>
          <a:bodyPr anchor="b" anchorCtr="0"/>
          <a:lstStyle>
            <a:lvl1pPr>
              <a:defRPr sz="4800"/>
            </a:lvl1pPr>
          </a:lstStyle>
          <a:p>
            <a:r>
              <a:rPr lang="en-US" dirty="0"/>
              <a:t>click to add title</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hasCustomPrompt="1"/>
          </p:nvPr>
        </p:nvSpPr>
        <p:spPr>
          <a:xfrm>
            <a:off x="677863" y="5173735"/>
            <a:ext cx="2423160" cy="376673"/>
          </a:xfrm>
        </p:spPr>
        <p:txBody>
          <a:bodyPr anchor="t" anchorCtr="0">
            <a:normAutofit/>
          </a:bodyPr>
          <a:lstStyle>
            <a:lvl1pPr marL="0" indent="0" algn="ctr">
              <a:lnSpc>
                <a:spcPct val="100000"/>
              </a:lnSpc>
              <a:spcBef>
                <a:spcPts val="0"/>
              </a:spcBef>
              <a:buNone/>
              <a:defRPr sz="1800" b="1" cap="all" baseline="0">
                <a:latin typeface="+mn-lt"/>
              </a:defRPr>
            </a:lvl1pPr>
          </a:lstStyle>
          <a:p>
            <a:pPr lvl="0"/>
            <a:r>
              <a:rPr lang="en-US" dirty="0"/>
              <a:t>Click to add text</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748792"/>
          </a:xfrm>
        </p:spPr>
        <p:txBody>
          <a:bodyPr anchor="t">
            <a:normAutofit/>
          </a:bodyPr>
          <a:lstStyle>
            <a:lvl1pPr marL="0" indent="0" algn="ctr">
              <a:lnSpc>
                <a:spcPct val="100000"/>
              </a:lnSpc>
              <a:spcBef>
                <a:spcPts val="0"/>
              </a:spcBef>
              <a:buNone/>
              <a:defRPr sz="1800" cap="none" baseline="0"/>
            </a:lvl1pPr>
          </a:lstStyle>
          <a:p>
            <a:pPr lvl="0"/>
            <a:r>
              <a:rPr lang="en-US" dirty="0"/>
              <a:t>Click to add text</a:t>
            </a:r>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hasCustomPrompt="1"/>
          </p:nvPr>
        </p:nvSpPr>
        <p:spPr>
          <a:xfrm>
            <a:off x="3444123" y="5173735"/>
            <a:ext cx="2423160" cy="376673"/>
          </a:xfrm>
        </p:spPr>
        <p:txBody>
          <a:bodyPr anchor="t" anchorCtr="0">
            <a:normAutofit/>
          </a:bodyPr>
          <a:lstStyle>
            <a:lvl1pPr marL="0" indent="0" algn="ctr">
              <a:lnSpc>
                <a:spcPct val="100000"/>
              </a:lnSpc>
              <a:spcBef>
                <a:spcPts val="0"/>
              </a:spcBef>
              <a:buNone/>
              <a:defRPr sz="1800" b="1" cap="all" baseline="0">
                <a:latin typeface="+mn-lt"/>
              </a:defRPr>
            </a:lvl1pPr>
          </a:lstStyle>
          <a:p>
            <a:pPr lvl="0"/>
            <a:r>
              <a:rPr lang="en-US" dirty="0"/>
              <a:t>Click to add text</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748792"/>
          </a:xfrm>
        </p:spPr>
        <p:txBody>
          <a:bodyPr anchor="t">
            <a:normAutofit/>
          </a:bodyPr>
          <a:lstStyle>
            <a:lvl1pPr marL="0" indent="0" algn="ctr">
              <a:lnSpc>
                <a:spcPct val="100000"/>
              </a:lnSpc>
              <a:spcBef>
                <a:spcPts val="0"/>
              </a:spcBef>
              <a:buNone/>
              <a:defRPr sz="1800" cap="none" baseline="0"/>
            </a:lvl1pPr>
          </a:lstStyle>
          <a:p>
            <a:pPr lvl="0"/>
            <a:r>
              <a:rPr lang="en-US" dirty="0"/>
              <a:t>Click to add text</a:t>
            </a:r>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hasCustomPrompt="1"/>
          </p:nvPr>
        </p:nvSpPr>
        <p:spPr>
          <a:xfrm>
            <a:off x="6434931" y="5173735"/>
            <a:ext cx="2423160" cy="376673"/>
          </a:xfrm>
        </p:spPr>
        <p:txBody>
          <a:bodyPr anchor="t" anchorCtr="0">
            <a:normAutofit/>
          </a:bodyPr>
          <a:lstStyle>
            <a:lvl1pPr marL="0" indent="0" algn="ctr">
              <a:lnSpc>
                <a:spcPct val="100000"/>
              </a:lnSpc>
              <a:spcBef>
                <a:spcPts val="0"/>
              </a:spcBef>
              <a:buNone/>
              <a:defRPr sz="1800" b="1" cap="all" baseline="0">
                <a:latin typeface="+mn-lt"/>
              </a:defRPr>
            </a:lvl1pPr>
          </a:lstStyle>
          <a:p>
            <a:pPr lvl="0"/>
            <a:r>
              <a:rPr lang="en-US" dirty="0"/>
              <a:t>Click to add text</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748792"/>
          </a:xfrm>
        </p:spPr>
        <p:txBody>
          <a:bodyPr anchor="t">
            <a:normAutofit/>
          </a:bodyPr>
          <a:lstStyle>
            <a:lvl1pPr marL="0" indent="0" algn="ctr">
              <a:lnSpc>
                <a:spcPct val="100000"/>
              </a:lnSpc>
              <a:spcBef>
                <a:spcPts val="0"/>
              </a:spcBef>
              <a:buNone/>
              <a:defRPr sz="1800" cap="none" baseline="0"/>
            </a:lvl1pPr>
          </a:lstStyle>
          <a:p>
            <a:pPr lvl="0"/>
            <a:r>
              <a:rPr lang="en-US" dirty="0"/>
              <a:t>Click to add text</a:t>
            </a:r>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t">
            <a:noAutofit/>
          </a:bodyPr>
          <a:lstStyle>
            <a:lvl1pPr marL="0" indent="0" algn="ctr">
              <a:buNone/>
              <a:defRPr sz="1800">
                <a:solidFill>
                  <a:schemeClr val="accent1"/>
                </a:solidFill>
              </a:defRPr>
            </a:lvl1pPr>
          </a:lstStyle>
          <a:p>
            <a:r>
              <a:rPr lang="en-US"/>
              <a:t>Click icon to add picture</a:t>
            </a:r>
            <a:endParaRPr lang="en-US" dirty="0"/>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hasCustomPrompt="1"/>
          </p:nvPr>
        </p:nvSpPr>
        <p:spPr>
          <a:xfrm>
            <a:off x="9260401" y="5173735"/>
            <a:ext cx="2423160" cy="376673"/>
          </a:xfrm>
        </p:spPr>
        <p:txBody>
          <a:bodyPr anchor="t" anchorCtr="0">
            <a:normAutofit/>
          </a:bodyPr>
          <a:lstStyle>
            <a:lvl1pPr marL="0" indent="0" algn="ctr">
              <a:lnSpc>
                <a:spcPct val="100000"/>
              </a:lnSpc>
              <a:spcBef>
                <a:spcPts val="0"/>
              </a:spcBef>
              <a:buNone/>
              <a:defRPr sz="1800" b="1" cap="all" baseline="0">
                <a:latin typeface="+mn-lt"/>
              </a:defRPr>
            </a:lvl1pPr>
          </a:lstStyle>
          <a:p>
            <a:pPr lvl="0"/>
            <a:r>
              <a:rPr lang="en-US" dirty="0"/>
              <a:t>Click to add text</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748792"/>
          </a:xfrm>
        </p:spPr>
        <p:txBody>
          <a:bodyPr anchor="t">
            <a:normAutofit/>
          </a:bodyPr>
          <a:lstStyle>
            <a:lvl1pPr marL="0" indent="0" algn="ctr">
              <a:lnSpc>
                <a:spcPct val="100000"/>
              </a:lnSpc>
              <a:spcBef>
                <a:spcPts val="0"/>
              </a:spcBef>
              <a:buNone/>
              <a:defRPr sz="1800" cap="none" baseline="0"/>
            </a:lvl1pPr>
          </a:lstStyle>
          <a:p>
            <a:pPr lvl="0"/>
            <a:r>
              <a:rPr lang="en-US" dirty="0"/>
              <a:t>Click to add text</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B_13818E77.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1524000" y="1253840"/>
            <a:ext cx="9144000" cy="3385676"/>
          </a:xfrm>
        </p:spPr>
        <p:txBody>
          <a:bodyPr/>
          <a:lstStyle/>
          <a:p>
            <a:r>
              <a:rPr lang="en-US" dirty="0"/>
              <a:t>Analyzing the War on Drugs and its Effectiveness as a Global Campaign</a:t>
            </a:r>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a:xfrm>
            <a:off x="1524000" y="5246339"/>
            <a:ext cx="9144000" cy="836797"/>
          </a:xfrm>
        </p:spPr>
        <p:txBody>
          <a:bodyPr/>
          <a:lstStyle/>
          <a:p>
            <a:r>
              <a:rPr lang="en-US" sz="2800" b="1" dirty="0">
                <a:solidFill>
                  <a:schemeClr val="accent2">
                    <a:lumMod val="75000"/>
                  </a:schemeClr>
                </a:solidFill>
              </a:rPr>
              <a:t>Katie Colwell</a:t>
            </a:r>
          </a:p>
          <a:p>
            <a:r>
              <a:rPr lang="en-US" sz="2800" b="1" dirty="0">
                <a:solidFill>
                  <a:schemeClr val="accent2">
                    <a:lumMod val="75000"/>
                  </a:schemeClr>
                </a:solidFill>
              </a:rPr>
              <a:t>University of North Georgia</a:t>
            </a:r>
          </a:p>
        </p:txBody>
      </p:sp>
    </p:spTree>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DC31-1488-8091-935A-1B03A14A5CD8}"/>
              </a:ext>
            </a:extLst>
          </p:cNvPr>
          <p:cNvSpPr>
            <a:spLocks noGrp="1"/>
          </p:cNvSpPr>
          <p:nvPr>
            <p:ph type="title"/>
          </p:nvPr>
        </p:nvSpPr>
        <p:spPr>
          <a:xfrm>
            <a:off x="1499616" y="393192"/>
            <a:ext cx="10515600" cy="1097280"/>
          </a:xfrm>
        </p:spPr>
        <p:txBody>
          <a:bodyPr/>
          <a:lstStyle/>
          <a:p>
            <a:r>
              <a:rPr lang="en-US" sz="5400" dirty="0"/>
              <a:t>Conclusion</a:t>
            </a:r>
          </a:p>
        </p:txBody>
      </p:sp>
      <p:sp>
        <p:nvSpPr>
          <p:cNvPr id="7" name="Content Placeholder 6">
            <a:extLst>
              <a:ext uri="{FF2B5EF4-FFF2-40B4-BE49-F238E27FC236}">
                <a16:creationId xmlns:a16="http://schemas.microsoft.com/office/drawing/2014/main" id="{BD1C6792-93C5-DED1-0872-50E165128229}"/>
              </a:ext>
            </a:extLst>
          </p:cNvPr>
          <p:cNvSpPr>
            <a:spLocks noGrp="1"/>
          </p:cNvSpPr>
          <p:nvPr>
            <p:ph sz="quarter" idx="4"/>
          </p:nvPr>
        </p:nvSpPr>
        <p:spPr>
          <a:xfrm>
            <a:off x="176784" y="1944265"/>
            <a:ext cx="7242048" cy="4520543"/>
          </a:xfrm>
        </p:spPr>
        <p:txBody>
          <a:bodyPr/>
          <a:lstStyle/>
          <a:p>
            <a:r>
              <a:rPr lang="en-US" sz="2800" b="1" dirty="0"/>
              <a:t>Many problems lie in the focus and foundation of the drug war campaign.</a:t>
            </a:r>
          </a:p>
          <a:p>
            <a:r>
              <a:rPr lang="en-US" sz="2800" b="1" dirty="0"/>
              <a:t>Popular opinion believes the war should shift its focus onto helping to stabilize other countries and to regulate drugs rather than criminalize them.</a:t>
            </a:r>
          </a:p>
          <a:p>
            <a:r>
              <a:rPr lang="en-US" sz="2800" b="1" dirty="0"/>
              <a:t>The drug market remains at the heart of the problem and should be a sincere focus of the global campaign.</a:t>
            </a:r>
          </a:p>
          <a:p>
            <a:endParaRPr lang="en-US" sz="2800" dirty="0"/>
          </a:p>
          <a:p>
            <a:endParaRPr lang="en-US" sz="2800" dirty="0"/>
          </a:p>
          <a:p>
            <a:endParaRPr lang="en-US" dirty="0"/>
          </a:p>
        </p:txBody>
      </p:sp>
      <p:sp>
        <p:nvSpPr>
          <p:cNvPr id="8" name="Date Placeholder 7">
            <a:extLst>
              <a:ext uri="{FF2B5EF4-FFF2-40B4-BE49-F238E27FC236}">
                <a16:creationId xmlns:a16="http://schemas.microsoft.com/office/drawing/2014/main" id="{3B8B492D-0778-C859-9200-08161ABEBFE5}"/>
              </a:ext>
            </a:extLst>
          </p:cNvPr>
          <p:cNvSpPr>
            <a:spLocks noGrp="1"/>
          </p:cNvSpPr>
          <p:nvPr>
            <p:ph type="dt" sz="half" idx="10"/>
          </p:nvPr>
        </p:nvSpPr>
        <p:spPr>
          <a:xfrm>
            <a:off x="365760" y="6464808"/>
            <a:ext cx="987552" cy="310896"/>
          </a:xfrm>
        </p:spPr>
        <p:txBody>
          <a:bodyPr/>
          <a:lstStyle/>
          <a:p>
            <a:r>
              <a:rPr lang="en-US" sz="1800" b="1" dirty="0"/>
              <a:t>2023</a:t>
            </a:r>
          </a:p>
        </p:txBody>
      </p:sp>
      <p:sp>
        <p:nvSpPr>
          <p:cNvPr id="9" name="Footer Placeholder 8">
            <a:extLst>
              <a:ext uri="{FF2B5EF4-FFF2-40B4-BE49-F238E27FC236}">
                <a16:creationId xmlns:a16="http://schemas.microsoft.com/office/drawing/2014/main" id="{B1185DEE-1419-7DB6-949B-929195894BC8}"/>
              </a:ext>
            </a:extLst>
          </p:cNvPr>
          <p:cNvSpPr>
            <a:spLocks noGrp="1"/>
          </p:cNvSpPr>
          <p:nvPr>
            <p:ph type="ftr" sz="quarter" idx="11"/>
          </p:nvPr>
        </p:nvSpPr>
        <p:spPr>
          <a:xfrm>
            <a:off x="4379976" y="6464808"/>
            <a:ext cx="3438144" cy="310896"/>
          </a:xfrm>
        </p:spPr>
        <p:txBody>
          <a:bodyPr/>
          <a:lstStyle/>
          <a:p>
            <a:r>
              <a:rPr lang="en-US" sz="1800" b="1" dirty="0"/>
              <a:t>Analyzing the War on Drugs</a:t>
            </a:r>
          </a:p>
        </p:txBody>
      </p:sp>
      <p:sp>
        <p:nvSpPr>
          <p:cNvPr id="10" name="Slide Number Placeholder 9">
            <a:extLst>
              <a:ext uri="{FF2B5EF4-FFF2-40B4-BE49-F238E27FC236}">
                <a16:creationId xmlns:a16="http://schemas.microsoft.com/office/drawing/2014/main" id="{A9210D02-BD78-856B-08E2-820032AC6B71}"/>
              </a:ext>
            </a:extLst>
          </p:cNvPr>
          <p:cNvSpPr>
            <a:spLocks noGrp="1"/>
          </p:cNvSpPr>
          <p:nvPr>
            <p:ph type="sldNum" sz="quarter" idx="12"/>
          </p:nvPr>
        </p:nvSpPr>
        <p:spPr>
          <a:xfrm>
            <a:off x="11027664" y="6464808"/>
            <a:ext cx="987552" cy="310896"/>
          </a:xfrm>
        </p:spPr>
        <p:txBody>
          <a:bodyPr/>
          <a:lstStyle/>
          <a:p>
            <a:fld id="{58FB4751-880F-D840-AAA9-3A15815CC996}" type="slidenum">
              <a:rPr lang="en-US" smtClean="0"/>
              <a:pPr/>
              <a:t>10</a:t>
            </a:fld>
            <a:endParaRPr lang="en-US" dirty="0"/>
          </a:p>
        </p:txBody>
      </p:sp>
      <p:pic>
        <p:nvPicPr>
          <p:cNvPr id="6146" name="Picture 2" descr="Fresh World Map Cartoon 1 | World map outline, World map, World map ...">
            <a:extLst>
              <a:ext uri="{FF2B5EF4-FFF2-40B4-BE49-F238E27FC236}">
                <a16:creationId xmlns:a16="http://schemas.microsoft.com/office/drawing/2014/main" id="{45ED1256-DECB-507D-25C3-3E81FE62A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832" y="393192"/>
            <a:ext cx="451485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est Drug Abuse Illustrations, Royalty-Free Vector Graphics &amp; Clip Art ...">
            <a:extLst>
              <a:ext uri="{FF2B5EF4-FFF2-40B4-BE49-F238E27FC236}">
                <a16:creationId xmlns:a16="http://schemas.microsoft.com/office/drawing/2014/main" id="{1D701106-1158-5479-21B9-D0DA34A3F6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8120" y="3838631"/>
            <a:ext cx="3787486"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60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ctrTitle"/>
          </p:nvPr>
        </p:nvSpPr>
        <p:spPr>
          <a:xfrm>
            <a:off x="1290917" y="407794"/>
            <a:ext cx="9144000" cy="1101703"/>
          </a:xfrm>
        </p:spPr>
        <p:txBody>
          <a:bodyPr/>
          <a:lstStyle/>
          <a:p>
            <a:r>
              <a:rPr lang="en-US" dirty="0">
                <a:solidFill>
                  <a:schemeClr val="accent1">
                    <a:lumMod val="25000"/>
                  </a:schemeClr>
                </a:solidFill>
              </a:rPr>
              <a:t>References</a:t>
            </a:r>
          </a:p>
        </p:txBody>
      </p:sp>
      <p:sp>
        <p:nvSpPr>
          <p:cNvPr id="3" name="Subtitle 2">
            <a:extLst>
              <a:ext uri="{FF2B5EF4-FFF2-40B4-BE49-F238E27FC236}">
                <a16:creationId xmlns:a16="http://schemas.microsoft.com/office/drawing/2014/main" id="{FF07BEBE-18E8-4025-FF6F-EC0130CB4F22}"/>
              </a:ext>
            </a:extLst>
          </p:cNvPr>
          <p:cNvSpPr>
            <a:spLocks noGrp="1"/>
          </p:cNvSpPr>
          <p:nvPr>
            <p:ph type="subTitle" idx="1"/>
          </p:nvPr>
        </p:nvSpPr>
        <p:spPr>
          <a:xfrm>
            <a:off x="1524000" y="1754970"/>
            <a:ext cx="9144000" cy="5142315"/>
          </a:xfrm>
        </p:spPr>
        <p:txBody>
          <a:bodyPr>
            <a:normAutofit lnSpcReduction="10000"/>
          </a:bodyPr>
          <a:lstStyle/>
          <a:p>
            <a:pPr marL="0" marR="0" algn="l">
              <a:lnSpc>
                <a:spcPct val="110000"/>
              </a:lnSpc>
              <a:spcBef>
                <a:spcPts val="0"/>
              </a:spcBef>
              <a:spcAft>
                <a:spcPts val="0"/>
              </a:spcAft>
              <a:buFont typeface="Arial" panose="020B0604020202020204" pitchFamily="34" charset="0"/>
              <a:buChar char="•"/>
            </a:pPr>
            <a:r>
              <a:rPr lang="en-US"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Burke, A. C. (1992). Between Entitlement and Control: Dimensions of U.S. Drug Policy. </a:t>
            </a:r>
            <a:r>
              <a:rPr lang="en-US" i="1"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Social Service Review</a:t>
            </a:r>
            <a:r>
              <a:rPr lang="en-US"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66</a:t>
            </a:r>
            <a:r>
              <a:rPr lang="en-US"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 571–581.</a:t>
            </a:r>
            <a:endParaRPr lang="en-US" kern="1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0000"/>
              </a:lnSpc>
              <a:spcBef>
                <a:spcPts val="0"/>
              </a:spcBef>
              <a:spcAft>
                <a:spcPts val="0"/>
              </a:spcAft>
              <a:buFont typeface="Arial" panose="020B0604020202020204" pitchFamily="34" charset="0"/>
              <a:buChar char="•"/>
            </a:pPr>
            <a:r>
              <a:rPr lang="en-US"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Doyle, K. (2018). Drug War: A Quietly Escalating Failure. </a:t>
            </a:r>
            <a:r>
              <a:rPr lang="en-US" i="1"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NACLA Report on the Americas</a:t>
            </a:r>
            <a:r>
              <a:rPr lang="en-US"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50</a:t>
            </a:r>
            <a:r>
              <a:rPr lang="en-US"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 313–317. </a:t>
            </a:r>
            <a:endParaRPr lang="en-US" kern="1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0000"/>
              </a:lnSpc>
              <a:spcBef>
                <a:spcPts val="0"/>
              </a:spcBef>
              <a:spcAft>
                <a:spcPts val="0"/>
              </a:spcAft>
              <a:buFont typeface="Arial" panose="020B0604020202020204" pitchFamily="34" charset="0"/>
              <a:buChar char="•"/>
            </a:pPr>
            <a:r>
              <a:rPr lang="en-US"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Keck, M., &amp; Correa-Cabrera, G. (2015). U.S. Drug Policy and Supply-Side Strategies: Assessing Effectiveness and Results. </a:t>
            </a:r>
            <a:r>
              <a:rPr lang="en-US" i="1"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La Política </a:t>
            </a:r>
            <a:r>
              <a:rPr lang="en-US" i="1" kern="0" dirty="0" err="1">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Antidrogas</a:t>
            </a:r>
            <a:r>
              <a:rPr lang="en-US" i="1"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i="1" kern="0" dirty="0" err="1">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Estados</a:t>
            </a:r>
            <a:r>
              <a:rPr lang="en-US" i="1"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Unidos y Las </a:t>
            </a:r>
            <a:r>
              <a:rPr lang="en-US" i="1" kern="0" dirty="0" err="1">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Estrategias</a:t>
            </a:r>
            <a:r>
              <a:rPr lang="en-US" i="1"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de Control de </a:t>
            </a:r>
            <a:r>
              <a:rPr lang="en-US" i="1" kern="0" dirty="0" err="1">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Oferta</a:t>
            </a:r>
            <a:r>
              <a:rPr lang="en-US" i="1"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Una </a:t>
            </a:r>
            <a:r>
              <a:rPr lang="en-US" i="1" kern="0" dirty="0" err="1">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Evaluación</a:t>
            </a:r>
            <a:r>
              <a:rPr lang="en-US" i="1"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de Su </a:t>
            </a:r>
            <a:r>
              <a:rPr lang="en-US" i="1" kern="0" dirty="0" err="1">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Efectividad</a:t>
            </a:r>
            <a:r>
              <a:rPr lang="en-US" i="1"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i="1" kern="0" dirty="0" err="1">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Resultados</a:t>
            </a:r>
            <a:r>
              <a:rPr lang="en-US" i="1"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en-US"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47–67. </a:t>
            </a:r>
            <a:endParaRPr lang="en-US" kern="1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0000"/>
              </a:lnSpc>
              <a:spcBef>
                <a:spcPts val="0"/>
              </a:spcBef>
              <a:spcAft>
                <a:spcPts val="0"/>
              </a:spcAft>
              <a:buFont typeface="Arial" panose="020B0604020202020204" pitchFamily="34" charset="0"/>
              <a:buChar char="•"/>
            </a:pPr>
            <a:r>
              <a:rPr lang="en-US"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Sharpe, K. E., &amp; Spencer, W. (2001). REFUELED A DOOMED WAR ON DRUGS. </a:t>
            </a:r>
            <a:r>
              <a:rPr lang="en-US" i="1"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NACLA Report on the Americas</a:t>
            </a:r>
            <a:r>
              <a:rPr lang="en-US"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35</a:t>
            </a:r>
            <a:r>
              <a:rPr lang="en-US"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 21. </a:t>
            </a:r>
            <a:endParaRPr lang="en-US" kern="1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0000"/>
              </a:lnSpc>
              <a:spcBef>
                <a:spcPts val="0"/>
              </a:spcBef>
              <a:spcAft>
                <a:spcPts val="0"/>
              </a:spcAft>
              <a:buFont typeface="Arial" panose="020B0604020202020204" pitchFamily="34" charset="0"/>
              <a:buChar char="•"/>
            </a:pPr>
            <a:r>
              <a:rPr lang="en-US"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Thompson, G. O. (2014). Slowly Learning the Hard Way: U.S. America’s War on Drugs And Implications for Mexico. </a:t>
            </a:r>
            <a:r>
              <a:rPr lang="en-US" i="1" kern="0" dirty="0" err="1">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Norteamérica</a:t>
            </a:r>
            <a:r>
              <a:rPr lang="en-US" i="1"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kern="0" dirty="0" err="1">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Revista</a:t>
            </a:r>
            <a:r>
              <a:rPr lang="en-US" i="1"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kern="0" dirty="0" err="1">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Académica</a:t>
            </a:r>
            <a:r>
              <a:rPr lang="en-US" i="1"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Del CISAN-UNAM</a:t>
            </a:r>
            <a:r>
              <a:rPr lang="en-US"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9</a:t>
            </a:r>
            <a:r>
              <a:rPr lang="en-US" kern="0" dirty="0">
                <a:solidFill>
                  <a:schemeClr val="accent1">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59–83. </a:t>
            </a:r>
            <a:endParaRPr lang="en-US" kern="1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257793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576071" y="82296"/>
            <a:ext cx="6502620" cy="1298448"/>
          </a:xfrm>
        </p:spPr>
        <p:txBody>
          <a:bodyPr/>
          <a:lstStyle/>
          <a:p>
            <a:r>
              <a:rPr lang="en-US" sz="5400" dirty="0"/>
              <a:t>Introduction</a:t>
            </a: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a:xfrm>
            <a:off x="365761" y="1595719"/>
            <a:ext cx="6712930" cy="4422682"/>
          </a:xfrm>
        </p:spPr>
        <p:txBody>
          <a:bodyPr>
            <a:normAutofit/>
          </a:bodyPr>
          <a:lstStyle/>
          <a:p>
            <a:pPr marL="285750" indent="-285750">
              <a:buFont typeface="Arial" panose="020B0604020202020204" pitchFamily="34" charset="0"/>
              <a:buChar char="•"/>
            </a:pPr>
            <a:r>
              <a:rPr lang="en-US" sz="2800" b="1" dirty="0"/>
              <a:t>There have been drug users and abusers since the beginning of human civilization.</a:t>
            </a:r>
          </a:p>
          <a:p>
            <a:pPr marL="285750" indent="-285750">
              <a:buFont typeface="Arial" panose="020B0604020202020204" pitchFamily="34" charset="0"/>
              <a:buChar char="•"/>
            </a:pPr>
            <a:r>
              <a:rPr lang="en-US" sz="2800" b="1" dirty="0"/>
              <a:t>The “War on Drugs” began in June 1971 when President Richard Nixon issued a public statement to the U.S. that drug abuse was “public enemy number one.”</a:t>
            </a:r>
          </a:p>
          <a:p>
            <a:pPr marL="285750" indent="-285750">
              <a:buFont typeface="Arial" panose="020B0604020202020204" pitchFamily="34" charset="0"/>
              <a:buChar char="•"/>
            </a:pPr>
            <a:r>
              <a:rPr lang="en-US" sz="2800" b="1" dirty="0"/>
              <a:t>The War on Drugs is a government-led initiative designed to stop the production, distribution, and consumption of illegal psychoactive drugs.</a:t>
            </a:r>
          </a:p>
        </p:txBody>
      </p:sp>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a:xfrm>
            <a:off x="365760" y="6464808"/>
            <a:ext cx="987552" cy="310896"/>
          </a:xfrm>
        </p:spPr>
        <p:txBody>
          <a:bodyPr/>
          <a:lstStyle/>
          <a:p>
            <a:r>
              <a:rPr lang="en-US" sz="1800" b="1" dirty="0"/>
              <a:t>2023</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a:xfrm>
            <a:off x="4379976" y="6464808"/>
            <a:ext cx="3438144" cy="310896"/>
          </a:xfrm>
        </p:spPr>
        <p:txBody>
          <a:bodyPr/>
          <a:lstStyle/>
          <a:p>
            <a:r>
              <a:rPr lang="en-US" sz="1800" b="1" dirty="0"/>
              <a:t>Analyzing the War on Drugs</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a:xfrm>
            <a:off x="11027664" y="6464808"/>
            <a:ext cx="987552" cy="310896"/>
          </a:xfrm>
        </p:spPr>
        <p:txBody>
          <a:bodyPr/>
          <a:lstStyle/>
          <a:p>
            <a:fld id="{58FB4751-880F-D840-AAA9-3A15815CC996}" type="slidenum">
              <a:rPr lang="en-US" smtClean="0"/>
              <a:pPr/>
              <a:t>2</a:t>
            </a:fld>
            <a:endParaRPr lang="en-US" dirty="0"/>
          </a:p>
        </p:txBody>
      </p:sp>
      <p:pic>
        <p:nvPicPr>
          <p:cNvPr id="1026" name="Picture 2" descr="One more reason soda is the new cigarette | wtsp.com">
            <a:extLst>
              <a:ext uri="{FF2B5EF4-FFF2-40B4-BE49-F238E27FC236}">
                <a16:creationId xmlns:a16="http://schemas.microsoft.com/office/drawing/2014/main" id="{4D519158-7F49-D1AC-35A3-5CACE5763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587" y="542544"/>
            <a:ext cx="4827652" cy="28864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Y NO TO DRUGS: Industrial Warning Signs: Amazon.com: Tools &amp; Home ...">
            <a:extLst>
              <a:ext uri="{FF2B5EF4-FFF2-40B4-BE49-F238E27FC236}">
                <a16:creationId xmlns:a16="http://schemas.microsoft.com/office/drawing/2014/main" id="{84AA65D0-BAC9-4F53-C699-95CDEE09A5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7260" y="3678131"/>
            <a:ext cx="2610410" cy="261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07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6325496" y="396076"/>
            <a:ext cx="5866504" cy="1194436"/>
          </a:xfrm>
        </p:spPr>
        <p:txBody>
          <a:bodyPr/>
          <a:lstStyle/>
          <a:p>
            <a:r>
              <a:rPr lang="en-US" dirty="0"/>
              <a:t>Introduction</a:t>
            </a:r>
          </a:p>
        </p:txBody>
      </p:sp>
      <p:sp>
        <p:nvSpPr>
          <p:cNvPr id="2" name="TextBox 1">
            <a:extLst>
              <a:ext uri="{FF2B5EF4-FFF2-40B4-BE49-F238E27FC236}">
                <a16:creationId xmlns:a16="http://schemas.microsoft.com/office/drawing/2014/main" id="{F43178CD-3032-25EB-BB94-42EAC458E987}"/>
              </a:ext>
            </a:extLst>
          </p:cNvPr>
          <p:cNvSpPr txBox="1"/>
          <p:nvPr/>
        </p:nvSpPr>
        <p:spPr>
          <a:xfrm>
            <a:off x="5344756" y="2491606"/>
            <a:ext cx="6847244" cy="3970318"/>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accent5">
                    <a:lumMod val="75000"/>
                  </a:schemeClr>
                </a:solidFill>
              </a:rPr>
              <a:t>“War on Drugs” is a global campaign that utilizes military intervention and increases mandatory minimum prison sentencing.</a:t>
            </a:r>
          </a:p>
          <a:p>
            <a:endParaRPr lang="en-US" sz="2800" b="1" dirty="0">
              <a:solidFill>
                <a:schemeClr val="accent5">
                  <a:lumMod val="75000"/>
                </a:schemeClr>
              </a:solidFill>
            </a:endParaRPr>
          </a:p>
          <a:p>
            <a:pPr marL="285750" indent="-285750">
              <a:buFont typeface="Arial" panose="020B0604020202020204" pitchFamily="34" charset="0"/>
              <a:buChar char="•"/>
            </a:pPr>
            <a:r>
              <a:rPr lang="en-US" sz="2800" b="1" dirty="0">
                <a:solidFill>
                  <a:schemeClr val="accent5">
                    <a:lumMod val="75000"/>
                  </a:schemeClr>
                </a:solidFill>
              </a:rPr>
              <a:t>The campaign has been harshly criticized by the public, including claims that is has racial and political objectives and that it is overall ineffective (Doyle, 2018).</a:t>
            </a:r>
          </a:p>
          <a:p>
            <a:pPr marL="285750" indent="-285750">
              <a:buFont typeface="Arial" panose="020B0604020202020204" pitchFamily="34" charset="0"/>
              <a:buChar char="•"/>
            </a:pPr>
            <a:endParaRPr lang="en-US" sz="2800" b="1" dirty="0">
              <a:solidFill>
                <a:schemeClr val="accent5">
                  <a:lumMod val="75000"/>
                </a:schemeClr>
              </a:solidFill>
            </a:endParaRPr>
          </a:p>
        </p:txBody>
      </p:sp>
      <p:pic>
        <p:nvPicPr>
          <p:cNvPr id="2050" name="Picture 2" descr="Army Soldier Clip Art, Vector Images &amp; Illustrations - iStock">
            <a:extLst>
              <a:ext uri="{FF2B5EF4-FFF2-40B4-BE49-F238E27FC236}">
                <a16:creationId xmlns:a16="http://schemas.microsoft.com/office/drawing/2014/main" id="{AF202FD9-DB72-4C11-2C44-CBE3D82E4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66" y="2415265"/>
            <a:ext cx="4771214" cy="353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00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D4ADC4-01B6-AA8C-9B56-49464B100BE3}"/>
              </a:ext>
            </a:extLst>
          </p:cNvPr>
          <p:cNvSpPr>
            <a:spLocks noGrp="1"/>
          </p:cNvSpPr>
          <p:nvPr>
            <p:ph type="title"/>
          </p:nvPr>
        </p:nvSpPr>
        <p:spPr>
          <a:xfrm>
            <a:off x="576072" y="82296"/>
            <a:ext cx="9363456" cy="1298448"/>
          </a:xfrm>
        </p:spPr>
        <p:txBody>
          <a:bodyPr/>
          <a:lstStyle/>
          <a:p>
            <a:r>
              <a:rPr lang="en-US" sz="5400" dirty="0"/>
              <a:t>Analyzing the War on Drugs</a:t>
            </a:r>
          </a:p>
        </p:txBody>
      </p:sp>
      <p:sp>
        <p:nvSpPr>
          <p:cNvPr id="4" name="Date Placeholder 3">
            <a:extLst>
              <a:ext uri="{FF2B5EF4-FFF2-40B4-BE49-F238E27FC236}">
                <a16:creationId xmlns:a16="http://schemas.microsoft.com/office/drawing/2014/main" id="{D74CC35A-169D-2E87-6515-5E6B9D8F47EF}"/>
              </a:ext>
            </a:extLst>
          </p:cNvPr>
          <p:cNvSpPr>
            <a:spLocks noGrp="1"/>
          </p:cNvSpPr>
          <p:nvPr>
            <p:ph type="dt" sz="half" idx="10"/>
          </p:nvPr>
        </p:nvSpPr>
        <p:spPr>
          <a:xfrm>
            <a:off x="365760" y="6464808"/>
            <a:ext cx="987552" cy="310896"/>
          </a:xfrm>
        </p:spPr>
        <p:txBody>
          <a:bodyPr/>
          <a:lstStyle/>
          <a:p>
            <a:r>
              <a:rPr lang="en-US" sz="1800" b="1" dirty="0"/>
              <a:t>2023</a:t>
            </a:r>
          </a:p>
        </p:txBody>
      </p:sp>
      <p:sp>
        <p:nvSpPr>
          <p:cNvPr id="6" name="Footer Placeholder 5">
            <a:extLst>
              <a:ext uri="{FF2B5EF4-FFF2-40B4-BE49-F238E27FC236}">
                <a16:creationId xmlns:a16="http://schemas.microsoft.com/office/drawing/2014/main" id="{8F9C73CF-CD73-39D0-D208-17D75BEB817B}"/>
              </a:ext>
            </a:extLst>
          </p:cNvPr>
          <p:cNvSpPr>
            <a:spLocks noGrp="1"/>
          </p:cNvSpPr>
          <p:nvPr>
            <p:ph type="ftr" sz="quarter" idx="11"/>
          </p:nvPr>
        </p:nvSpPr>
        <p:spPr>
          <a:xfrm>
            <a:off x="4379976" y="6464808"/>
            <a:ext cx="3438144" cy="310896"/>
          </a:xfrm>
        </p:spPr>
        <p:txBody>
          <a:bodyPr/>
          <a:lstStyle/>
          <a:p>
            <a:r>
              <a:rPr lang="en-US" sz="1800" b="1" dirty="0"/>
              <a:t>Analyzing the War on Drugs</a:t>
            </a:r>
          </a:p>
        </p:txBody>
      </p:sp>
      <p:sp>
        <p:nvSpPr>
          <p:cNvPr id="8" name="Slide Number Placeholder 7">
            <a:extLst>
              <a:ext uri="{FF2B5EF4-FFF2-40B4-BE49-F238E27FC236}">
                <a16:creationId xmlns:a16="http://schemas.microsoft.com/office/drawing/2014/main" id="{4F0540EB-6A4B-28A8-564F-BC45DFDE0883}"/>
              </a:ext>
            </a:extLst>
          </p:cNvPr>
          <p:cNvSpPr>
            <a:spLocks noGrp="1"/>
          </p:cNvSpPr>
          <p:nvPr>
            <p:ph type="sldNum" sz="quarter" idx="12"/>
          </p:nvPr>
        </p:nvSpPr>
        <p:spPr>
          <a:xfrm>
            <a:off x="11027664" y="6464808"/>
            <a:ext cx="987552" cy="310896"/>
          </a:xfrm>
        </p:spPr>
        <p:txBody>
          <a:bodyPr/>
          <a:lstStyle/>
          <a:p>
            <a:fld id="{58FB4751-880F-D840-AAA9-3A15815CC996}" type="slidenum">
              <a:rPr lang="en-US" smtClean="0"/>
              <a:pPr/>
              <a:t>4</a:t>
            </a:fld>
            <a:endParaRPr lang="en-US" dirty="0"/>
          </a:p>
        </p:txBody>
      </p:sp>
      <p:sp>
        <p:nvSpPr>
          <p:cNvPr id="5" name="Content Placeholder 4">
            <a:extLst>
              <a:ext uri="{FF2B5EF4-FFF2-40B4-BE49-F238E27FC236}">
                <a16:creationId xmlns:a16="http://schemas.microsoft.com/office/drawing/2014/main" id="{BB3BD621-3C22-8699-C7BC-04E409F5A2B9}"/>
              </a:ext>
            </a:extLst>
          </p:cNvPr>
          <p:cNvSpPr>
            <a:spLocks noGrp="1"/>
          </p:cNvSpPr>
          <p:nvPr>
            <p:ph idx="1"/>
          </p:nvPr>
        </p:nvSpPr>
        <p:spPr>
          <a:xfrm>
            <a:off x="576072" y="2064146"/>
            <a:ext cx="9363456" cy="4181027"/>
          </a:xfrm>
        </p:spPr>
        <p:txBody>
          <a:bodyPr>
            <a:noAutofit/>
          </a:bodyPr>
          <a:lstStyle/>
          <a:p>
            <a:r>
              <a:rPr lang="en-US" b="1" dirty="0">
                <a:solidFill>
                  <a:schemeClr val="accent5">
                    <a:lumMod val="75000"/>
                  </a:schemeClr>
                </a:solidFill>
              </a:rPr>
              <a:t>The drug war has been a controversial issue with mixed opinions and has left other countries feeling resentful with the supply and demand of drugs unchanged (Doyle, 2018).</a:t>
            </a:r>
          </a:p>
          <a:p>
            <a:r>
              <a:rPr lang="en-US" b="1" dirty="0">
                <a:solidFill>
                  <a:schemeClr val="accent5">
                    <a:lumMod val="75000"/>
                  </a:schemeClr>
                </a:solidFill>
              </a:rPr>
              <a:t>President Bush and Reagan’s administrations focused primarily on military interventions for drug control.</a:t>
            </a:r>
          </a:p>
          <a:p>
            <a:r>
              <a:rPr lang="en-US" b="1" dirty="0">
                <a:solidFill>
                  <a:schemeClr val="accent5">
                    <a:lumMod val="75000"/>
                  </a:schemeClr>
                </a:solidFill>
              </a:rPr>
              <a:t>The resulting effect was dispersed drug trade over wider territories and ultimately no change in the flow of drugs (Doyle, 2018).</a:t>
            </a:r>
          </a:p>
        </p:txBody>
      </p:sp>
    </p:spTree>
    <p:extLst>
      <p:ext uri="{BB962C8B-B14F-4D97-AF65-F5344CB8AC3E}">
        <p14:creationId xmlns:p14="http://schemas.microsoft.com/office/powerpoint/2010/main" val="2752853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5768EFB-B317-47EA-C969-D365EB136882}"/>
              </a:ext>
            </a:extLst>
          </p:cNvPr>
          <p:cNvSpPr>
            <a:spLocks noGrp="1"/>
          </p:cNvSpPr>
          <p:nvPr>
            <p:ph type="title"/>
          </p:nvPr>
        </p:nvSpPr>
        <p:spPr>
          <a:xfrm>
            <a:off x="3995364" y="1480722"/>
            <a:ext cx="7210518" cy="708280"/>
          </a:xfrm>
        </p:spPr>
        <p:txBody>
          <a:bodyPr/>
          <a:lstStyle/>
          <a:p>
            <a:r>
              <a:rPr lang="en-US" sz="5400" dirty="0"/>
              <a:t>Analyzing the War on Drugs</a:t>
            </a:r>
          </a:p>
        </p:txBody>
      </p:sp>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13"/>
          </p:nvPr>
        </p:nvSpPr>
        <p:spPr>
          <a:xfrm>
            <a:off x="1998028" y="2935600"/>
            <a:ext cx="10017188" cy="3529208"/>
          </a:xfrm>
        </p:spPr>
        <p:txBody>
          <a:bodyPr>
            <a:normAutofit/>
          </a:bodyPr>
          <a:lstStyle/>
          <a:p>
            <a:pPr marL="457200" indent="-457200" algn="l">
              <a:buFont typeface="Arial" panose="020B0604020202020204" pitchFamily="34" charset="0"/>
              <a:buChar char="•"/>
            </a:pPr>
            <a:r>
              <a:rPr lang="en-US" sz="2800" b="1" dirty="0"/>
              <a:t>The U.S.- Mexico border has been a primary focus and concern of the drug war.</a:t>
            </a:r>
          </a:p>
          <a:p>
            <a:pPr marL="457200" indent="-457200" algn="l">
              <a:buFont typeface="Arial" panose="020B0604020202020204" pitchFamily="34" charset="0"/>
              <a:buChar char="•"/>
            </a:pPr>
            <a:r>
              <a:rPr lang="en-US" sz="2800" b="1" dirty="0"/>
              <a:t>Policies have been geared toward control of the supply and flow of drugs in the U.S.</a:t>
            </a:r>
          </a:p>
          <a:p>
            <a:pPr marL="457200" indent="-457200" algn="l">
              <a:buFont typeface="Arial" panose="020B0604020202020204" pitchFamily="34" charset="0"/>
              <a:buChar char="•"/>
            </a:pPr>
            <a:r>
              <a:rPr lang="en-US" sz="2800" b="1" dirty="0"/>
              <a:t>The campaign has entailed supply side reduction strategies that are centered on eradicating the primary source or root of the drug problem.</a:t>
            </a:r>
          </a:p>
          <a:p>
            <a:pPr marL="457200" indent="-457200" algn="l">
              <a:buFont typeface="Arial" panose="020B0604020202020204" pitchFamily="34" charset="0"/>
              <a:buChar char="•"/>
            </a:pPr>
            <a:endParaRPr lang="en-US" sz="2800" b="1" dirty="0"/>
          </a:p>
        </p:txBody>
      </p:sp>
      <p:sp>
        <p:nvSpPr>
          <p:cNvPr id="2" name="Date Placeholder 1">
            <a:extLst>
              <a:ext uri="{FF2B5EF4-FFF2-40B4-BE49-F238E27FC236}">
                <a16:creationId xmlns:a16="http://schemas.microsoft.com/office/drawing/2014/main" id="{E9350B43-2FC6-DBFA-2920-C8265C1C6A48}"/>
              </a:ext>
            </a:extLst>
          </p:cNvPr>
          <p:cNvSpPr>
            <a:spLocks noGrp="1"/>
          </p:cNvSpPr>
          <p:nvPr>
            <p:ph type="dt" sz="half" idx="10"/>
          </p:nvPr>
        </p:nvSpPr>
        <p:spPr>
          <a:xfrm>
            <a:off x="365760" y="6464808"/>
            <a:ext cx="987552" cy="310896"/>
          </a:xfrm>
        </p:spPr>
        <p:txBody>
          <a:bodyPr/>
          <a:lstStyle/>
          <a:p>
            <a:r>
              <a:rPr lang="en-US" sz="1800" b="1" dirty="0"/>
              <a:t>2023</a:t>
            </a:r>
          </a:p>
        </p:txBody>
      </p:sp>
      <p:sp>
        <p:nvSpPr>
          <p:cNvPr id="3" name="Footer Placeholder 2">
            <a:extLst>
              <a:ext uri="{FF2B5EF4-FFF2-40B4-BE49-F238E27FC236}">
                <a16:creationId xmlns:a16="http://schemas.microsoft.com/office/drawing/2014/main" id="{B1EFDBE1-8C88-4D39-6BA3-537373DFA091}"/>
              </a:ext>
            </a:extLst>
          </p:cNvPr>
          <p:cNvSpPr>
            <a:spLocks noGrp="1"/>
          </p:cNvSpPr>
          <p:nvPr>
            <p:ph type="ftr" sz="quarter" idx="11"/>
          </p:nvPr>
        </p:nvSpPr>
        <p:spPr>
          <a:xfrm>
            <a:off x="4379976" y="6464808"/>
            <a:ext cx="3438144" cy="310896"/>
          </a:xfrm>
        </p:spPr>
        <p:txBody>
          <a:bodyPr/>
          <a:lstStyle/>
          <a:p>
            <a:r>
              <a:rPr lang="en-US" sz="1800" b="1" dirty="0"/>
              <a:t>Analyzing the War on Drugs</a:t>
            </a:r>
          </a:p>
        </p:txBody>
      </p:sp>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12"/>
          </p:nvPr>
        </p:nvSpPr>
        <p:spPr>
          <a:xfrm>
            <a:off x="11027664" y="6464808"/>
            <a:ext cx="987552" cy="310896"/>
          </a:xfrm>
        </p:spPr>
        <p:txBody>
          <a:bodyPr/>
          <a:lstStyle/>
          <a:p>
            <a:fld id="{58FB4751-880F-D840-AAA9-3A15815CC996}" type="slidenum">
              <a:rPr lang="en-US" smtClean="0"/>
              <a:pPr/>
              <a:t>5</a:t>
            </a:fld>
            <a:endParaRPr lang="en-US" dirty="0"/>
          </a:p>
        </p:txBody>
      </p:sp>
      <p:pic>
        <p:nvPicPr>
          <p:cNvPr id="3074" name="Picture 2" descr="Border Fence Illustrations, Royalty-Free Vector Graphics &amp; Clip Art ...">
            <a:extLst>
              <a:ext uri="{FF2B5EF4-FFF2-40B4-BE49-F238E27FC236}">
                <a16:creationId xmlns:a16="http://schemas.microsoft.com/office/drawing/2014/main" id="{ED397F7E-96CE-5E47-3A51-86EB2D99D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59" y="178038"/>
            <a:ext cx="2700169" cy="276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717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BE14C3C8-CE39-133E-31F8-E2A69DFA914D}"/>
              </a:ext>
            </a:extLst>
          </p:cNvPr>
          <p:cNvSpPr>
            <a:spLocks noGrp="1"/>
          </p:cNvSpPr>
          <p:nvPr>
            <p:ph type="title"/>
          </p:nvPr>
        </p:nvSpPr>
        <p:spPr>
          <a:xfrm>
            <a:off x="859536" y="451045"/>
            <a:ext cx="11107489" cy="824933"/>
          </a:xfrm>
        </p:spPr>
        <p:txBody>
          <a:bodyPr/>
          <a:lstStyle/>
          <a:p>
            <a:r>
              <a:rPr lang="en-US" sz="5400" dirty="0"/>
              <a:t>Analyzing the War on Drugs</a:t>
            </a:r>
          </a:p>
        </p:txBody>
      </p:sp>
      <p:sp>
        <p:nvSpPr>
          <p:cNvPr id="31" name="Text Placeholder 30">
            <a:extLst>
              <a:ext uri="{FF2B5EF4-FFF2-40B4-BE49-F238E27FC236}">
                <a16:creationId xmlns:a16="http://schemas.microsoft.com/office/drawing/2014/main" id="{1F74C8AB-F847-F58A-7B89-FC1F3E125FB9}"/>
              </a:ext>
            </a:extLst>
          </p:cNvPr>
          <p:cNvSpPr>
            <a:spLocks noGrp="1"/>
          </p:cNvSpPr>
          <p:nvPr>
            <p:ph type="body" sz="quarter" idx="22"/>
          </p:nvPr>
        </p:nvSpPr>
        <p:spPr>
          <a:xfrm>
            <a:off x="576071" y="1589351"/>
            <a:ext cx="5233058" cy="3992671"/>
          </a:xfrm>
        </p:spPr>
        <p:txBody>
          <a:bodyPr>
            <a:noAutofit/>
          </a:bodyPr>
          <a:lstStyle/>
          <a:p>
            <a:pPr marL="285750" indent="-285750" algn="l">
              <a:buFont typeface="Arial" panose="020B0604020202020204" pitchFamily="34" charset="0"/>
              <a:buChar char="•"/>
            </a:pPr>
            <a:r>
              <a:rPr lang="en-US" sz="2800" b="1" dirty="0"/>
              <a:t>Bivariate analysis study results provide evidence of mixed success on the illegal drug market.</a:t>
            </a:r>
          </a:p>
          <a:p>
            <a:pPr marL="285750" indent="-285750" algn="l">
              <a:buFont typeface="Arial" panose="020B0604020202020204" pitchFamily="34" charset="0"/>
              <a:buChar char="•"/>
            </a:pPr>
            <a:r>
              <a:rPr lang="en-US" sz="2800" b="1" dirty="0"/>
              <a:t>Many obstacles stand in the way of border control, such as drug trafficking networks that have many advantages, such as transnational connections and forces of the drug market on their side (Keck &amp; Correa-Cabrera, 2015).</a:t>
            </a:r>
          </a:p>
        </p:txBody>
      </p:sp>
      <p:sp>
        <p:nvSpPr>
          <p:cNvPr id="2" name="Date Placeholder 1">
            <a:extLst>
              <a:ext uri="{FF2B5EF4-FFF2-40B4-BE49-F238E27FC236}">
                <a16:creationId xmlns:a16="http://schemas.microsoft.com/office/drawing/2014/main" id="{EB170A85-84B6-5E89-7F16-4811AE5FD44B}"/>
              </a:ext>
            </a:extLst>
          </p:cNvPr>
          <p:cNvSpPr>
            <a:spLocks noGrp="1"/>
          </p:cNvSpPr>
          <p:nvPr>
            <p:ph type="dt" sz="half" idx="10"/>
          </p:nvPr>
        </p:nvSpPr>
        <p:spPr>
          <a:xfrm>
            <a:off x="365760" y="6464808"/>
            <a:ext cx="987552" cy="310896"/>
          </a:xfrm>
        </p:spPr>
        <p:txBody>
          <a:bodyPr/>
          <a:lstStyle/>
          <a:p>
            <a:r>
              <a:rPr lang="en-US" sz="1800" b="1" dirty="0"/>
              <a:t>2023</a:t>
            </a:r>
          </a:p>
        </p:txBody>
      </p:sp>
      <p:sp>
        <p:nvSpPr>
          <p:cNvPr id="3" name="Footer Placeholder 2">
            <a:extLst>
              <a:ext uri="{FF2B5EF4-FFF2-40B4-BE49-F238E27FC236}">
                <a16:creationId xmlns:a16="http://schemas.microsoft.com/office/drawing/2014/main" id="{A29B6800-D0C2-8D9D-7F2C-5D0E41F51909}"/>
              </a:ext>
            </a:extLst>
          </p:cNvPr>
          <p:cNvSpPr>
            <a:spLocks noGrp="1"/>
          </p:cNvSpPr>
          <p:nvPr>
            <p:ph type="ftr" sz="quarter" idx="11"/>
          </p:nvPr>
        </p:nvSpPr>
        <p:spPr>
          <a:xfrm>
            <a:off x="4379976" y="6464808"/>
            <a:ext cx="3438144" cy="310896"/>
          </a:xfrm>
        </p:spPr>
        <p:txBody>
          <a:bodyPr/>
          <a:lstStyle/>
          <a:p>
            <a:r>
              <a:rPr lang="en-US" sz="1800" b="1" dirty="0"/>
              <a:t>Analyzing the War on Drugs</a:t>
            </a:r>
          </a:p>
        </p:txBody>
      </p:sp>
      <p:sp>
        <p:nvSpPr>
          <p:cNvPr id="4" name="Slide Number Placeholder 3">
            <a:extLst>
              <a:ext uri="{FF2B5EF4-FFF2-40B4-BE49-F238E27FC236}">
                <a16:creationId xmlns:a16="http://schemas.microsoft.com/office/drawing/2014/main" id="{9099A4E0-99CC-34E8-536B-35867E7C5AF2}"/>
              </a:ext>
            </a:extLst>
          </p:cNvPr>
          <p:cNvSpPr>
            <a:spLocks noGrp="1"/>
          </p:cNvSpPr>
          <p:nvPr>
            <p:ph type="sldNum" sz="quarter" idx="12"/>
          </p:nvPr>
        </p:nvSpPr>
        <p:spPr>
          <a:xfrm>
            <a:off x="11027664" y="6464808"/>
            <a:ext cx="987552" cy="310896"/>
          </a:xfrm>
        </p:spPr>
        <p:txBody>
          <a:bodyPr/>
          <a:lstStyle/>
          <a:p>
            <a:fld id="{58FB4751-880F-D840-AAA9-3A15815CC996}" type="slidenum">
              <a:rPr lang="en-US" smtClean="0"/>
              <a:pPr/>
              <a:t>6</a:t>
            </a:fld>
            <a:endParaRPr lang="en-US" dirty="0"/>
          </a:p>
        </p:txBody>
      </p:sp>
      <p:pic>
        <p:nvPicPr>
          <p:cNvPr id="4098" name="Picture 2" descr="Drug Abuse Just Say No stock vector art 165636914 | iStock">
            <a:extLst>
              <a:ext uri="{FF2B5EF4-FFF2-40B4-BE49-F238E27FC236}">
                <a16:creationId xmlns:a16="http://schemas.microsoft.com/office/drawing/2014/main" id="{226E2506-4301-A65C-7489-D1CBFC545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873" y="1486257"/>
            <a:ext cx="5198582" cy="4731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104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BE14C3C8-CE39-133E-31F8-E2A69DFA914D}"/>
              </a:ext>
            </a:extLst>
          </p:cNvPr>
          <p:cNvSpPr>
            <a:spLocks noGrp="1"/>
          </p:cNvSpPr>
          <p:nvPr>
            <p:ph type="title"/>
          </p:nvPr>
        </p:nvSpPr>
        <p:spPr>
          <a:xfrm>
            <a:off x="525368" y="519952"/>
            <a:ext cx="10839862" cy="932509"/>
          </a:xfrm>
        </p:spPr>
        <p:txBody>
          <a:bodyPr/>
          <a:lstStyle/>
          <a:p>
            <a:r>
              <a:rPr lang="en-US" sz="5400" dirty="0"/>
              <a:t>Analyzing the War on Drugs</a:t>
            </a:r>
          </a:p>
        </p:txBody>
      </p:sp>
      <p:sp>
        <p:nvSpPr>
          <p:cNvPr id="84" name="Text Placeholder 83">
            <a:extLst>
              <a:ext uri="{FF2B5EF4-FFF2-40B4-BE49-F238E27FC236}">
                <a16:creationId xmlns:a16="http://schemas.microsoft.com/office/drawing/2014/main" id="{1950D586-9DF9-A100-E041-67FDDEBD7DA5}"/>
              </a:ext>
            </a:extLst>
          </p:cNvPr>
          <p:cNvSpPr>
            <a:spLocks noGrp="1"/>
          </p:cNvSpPr>
          <p:nvPr>
            <p:ph type="body" sz="quarter" idx="33"/>
          </p:nvPr>
        </p:nvSpPr>
        <p:spPr>
          <a:xfrm>
            <a:off x="238497" y="1870754"/>
            <a:ext cx="7255997" cy="4413506"/>
          </a:xfrm>
        </p:spPr>
        <p:txBody>
          <a:bodyPr>
            <a:normAutofit fontScale="92500"/>
          </a:bodyPr>
          <a:lstStyle/>
          <a:p>
            <a:pPr marL="457200" indent="-457200" algn="l">
              <a:buFont typeface="Arial" panose="020B0604020202020204" pitchFamily="34" charset="0"/>
              <a:buChar char="•"/>
            </a:pPr>
            <a:r>
              <a:rPr lang="en-US" sz="3000" b="1" dirty="0"/>
              <a:t>By focusing on eradicating crops and targeting drug cartels via military interventions, the drug war has lost sight on the influence of the market system (Sharpe &amp; Spencer, 2001).</a:t>
            </a:r>
          </a:p>
          <a:p>
            <a:pPr marL="457200" indent="-457200" algn="l">
              <a:buFont typeface="Arial" panose="020B0604020202020204" pitchFamily="34" charset="0"/>
              <a:buChar char="•"/>
            </a:pPr>
            <a:r>
              <a:rPr lang="en-US" sz="3000" b="1" dirty="0"/>
              <a:t>Creating and enforcing drug policies that place emphasis on controlling drug demand creates a black market (Sharpe &amp; Spencer, 2001).</a:t>
            </a:r>
          </a:p>
          <a:p>
            <a:pPr marL="457200" indent="-457200" algn="l">
              <a:buFont typeface="Arial" panose="020B0604020202020204" pitchFamily="34" charset="0"/>
              <a:buChar char="•"/>
            </a:pPr>
            <a:r>
              <a:rPr lang="en-US" sz="3000" b="1" dirty="0"/>
              <a:t>Government officials and policymakers need to have the correct focus in order to make progress.</a:t>
            </a:r>
          </a:p>
          <a:p>
            <a:endParaRPr lang="en-US" dirty="0"/>
          </a:p>
        </p:txBody>
      </p:sp>
      <p:pic>
        <p:nvPicPr>
          <p:cNvPr id="5122" name="Picture 2" descr="Double Take 'Toons: No Time For A Fiesta : NPR">
            <a:extLst>
              <a:ext uri="{FF2B5EF4-FFF2-40B4-BE49-F238E27FC236}">
                <a16:creationId xmlns:a16="http://schemas.microsoft.com/office/drawing/2014/main" id="{D456E3C8-021A-E424-4AB3-29E36F230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4494" y="2266076"/>
            <a:ext cx="4638675"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010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645BD6E-D504-0AAE-E7AB-615D99588185}"/>
              </a:ext>
            </a:extLst>
          </p:cNvPr>
          <p:cNvSpPr>
            <a:spLocks noGrp="1"/>
          </p:cNvSpPr>
          <p:nvPr>
            <p:ph type="title"/>
          </p:nvPr>
        </p:nvSpPr>
        <p:spPr>
          <a:xfrm>
            <a:off x="576072" y="312888"/>
            <a:ext cx="10515600" cy="1323156"/>
          </a:xfrm>
        </p:spPr>
        <p:txBody>
          <a:bodyPr/>
          <a:lstStyle/>
          <a:p>
            <a:pPr algn="ctr"/>
            <a:r>
              <a:rPr lang="en-US" sz="5400" dirty="0"/>
              <a:t>War on Drugs</a:t>
            </a:r>
          </a:p>
        </p:txBody>
      </p:sp>
      <p:sp>
        <p:nvSpPr>
          <p:cNvPr id="3" name="Date Placeholder 2">
            <a:extLst>
              <a:ext uri="{FF2B5EF4-FFF2-40B4-BE49-F238E27FC236}">
                <a16:creationId xmlns:a16="http://schemas.microsoft.com/office/drawing/2014/main" id="{F4461112-1314-1F15-2239-5EFCF120CB67}"/>
              </a:ext>
            </a:extLst>
          </p:cNvPr>
          <p:cNvSpPr>
            <a:spLocks noGrp="1"/>
          </p:cNvSpPr>
          <p:nvPr>
            <p:ph type="dt" sz="half" idx="10"/>
          </p:nvPr>
        </p:nvSpPr>
        <p:spPr>
          <a:xfrm>
            <a:off x="365760" y="6464808"/>
            <a:ext cx="987552" cy="310896"/>
          </a:xfrm>
        </p:spPr>
        <p:txBody>
          <a:bodyPr/>
          <a:lstStyle/>
          <a:p>
            <a:r>
              <a:rPr lang="en-US" sz="1800" b="1" dirty="0"/>
              <a:t>2023</a:t>
            </a:r>
          </a:p>
        </p:txBody>
      </p:sp>
      <p:sp>
        <p:nvSpPr>
          <p:cNvPr id="4" name="Footer Placeholder 3">
            <a:extLst>
              <a:ext uri="{FF2B5EF4-FFF2-40B4-BE49-F238E27FC236}">
                <a16:creationId xmlns:a16="http://schemas.microsoft.com/office/drawing/2014/main" id="{33D4406C-089C-C2FF-4CED-A1744760FE3A}"/>
              </a:ext>
            </a:extLst>
          </p:cNvPr>
          <p:cNvSpPr>
            <a:spLocks noGrp="1"/>
          </p:cNvSpPr>
          <p:nvPr>
            <p:ph type="ftr" sz="quarter" idx="11"/>
          </p:nvPr>
        </p:nvSpPr>
        <p:spPr>
          <a:xfrm>
            <a:off x="4379976" y="6464808"/>
            <a:ext cx="3438144" cy="310896"/>
          </a:xfrm>
        </p:spPr>
        <p:txBody>
          <a:bodyPr/>
          <a:lstStyle/>
          <a:p>
            <a:r>
              <a:rPr lang="en-US" sz="1800" b="1" dirty="0"/>
              <a:t>Analyzing the War on Drugs</a:t>
            </a:r>
          </a:p>
        </p:txBody>
      </p:sp>
      <p:sp>
        <p:nvSpPr>
          <p:cNvPr id="6" name="Slide Number Placeholder 5">
            <a:extLst>
              <a:ext uri="{FF2B5EF4-FFF2-40B4-BE49-F238E27FC236}">
                <a16:creationId xmlns:a16="http://schemas.microsoft.com/office/drawing/2014/main" id="{2705CC93-7672-B278-4A84-0AB0F7221F04}"/>
              </a:ext>
            </a:extLst>
          </p:cNvPr>
          <p:cNvSpPr>
            <a:spLocks noGrp="1"/>
          </p:cNvSpPr>
          <p:nvPr>
            <p:ph type="sldNum" sz="quarter" idx="12"/>
          </p:nvPr>
        </p:nvSpPr>
        <p:spPr>
          <a:xfrm>
            <a:off x="11027664" y="6464808"/>
            <a:ext cx="987552" cy="310896"/>
          </a:xfrm>
        </p:spPr>
        <p:txBody>
          <a:bodyPr/>
          <a:lstStyle/>
          <a:p>
            <a:fld id="{58FB4751-880F-D840-AAA9-3A15815CC996}" type="slidenum">
              <a:rPr lang="en-US" smtClean="0"/>
              <a:pPr/>
              <a:t>8</a:t>
            </a:fld>
            <a:endParaRPr lang="en-US" dirty="0"/>
          </a:p>
        </p:txBody>
      </p:sp>
      <p:sp>
        <p:nvSpPr>
          <p:cNvPr id="5" name="Content Placeholder 4">
            <a:extLst>
              <a:ext uri="{FF2B5EF4-FFF2-40B4-BE49-F238E27FC236}">
                <a16:creationId xmlns:a16="http://schemas.microsoft.com/office/drawing/2014/main" id="{C2152FB9-3DB4-B373-7F87-FB3DB92711E9}"/>
              </a:ext>
            </a:extLst>
          </p:cNvPr>
          <p:cNvSpPr>
            <a:spLocks noGrp="1"/>
          </p:cNvSpPr>
          <p:nvPr>
            <p:ph idx="1"/>
          </p:nvPr>
        </p:nvSpPr>
        <p:spPr>
          <a:xfrm>
            <a:off x="576072" y="1973670"/>
            <a:ext cx="6237104" cy="3877056"/>
          </a:xfrm>
        </p:spPr>
        <p:txBody>
          <a:bodyPr/>
          <a:lstStyle/>
          <a:p>
            <a:r>
              <a:rPr lang="en-US" b="1" dirty="0"/>
              <a:t>The drug war has cost over $1 trillion dollars and put millions of people in prison for casual drug use (Thompson, 2014).</a:t>
            </a:r>
          </a:p>
          <a:p>
            <a:r>
              <a:rPr lang="en-US" b="1" dirty="0"/>
              <a:t>Drug war policies are not only ineffective but have created harm to society.</a:t>
            </a:r>
          </a:p>
          <a:p>
            <a:r>
              <a:rPr lang="en-US" b="1" dirty="0"/>
              <a:t>Anti-drug campaign has been active in spreading misleading and misinformative information about drugs to society.</a:t>
            </a:r>
          </a:p>
          <a:p>
            <a:endParaRPr lang="en-US" b="1" dirty="0"/>
          </a:p>
        </p:txBody>
      </p:sp>
      <p:sp>
        <p:nvSpPr>
          <p:cNvPr id="7" name="TextBox 6">
            <a:extLst>
              <a:ext uri="{FF2B5EF4-FFF2-40B4-BE49-F238E27FC236}">
                <a16:creationId xmlns:a16="http://schemas.microsoft.com/office/drawing/2014/main" id="{5BE48AE4-EE12-20A1-C633-046FD12CFE79}"/>
              </a:ext>
            </a:extLst>
          </p:cNvPr>
          <p:cNvSpPr txBox="1"/>
          <p:nvPr/>
        </p:nvSpPr>
        <p:spPr>
          <a:xfrm>
            <a:off x="6813176" y="1973670"/>
            <a:ext cx="5202040" cy="3539430"/>
          </a:xfrm>
          <a:prstGeom prst="rect">
            <a:avLst/>
          </a:prstGeom>
          <a:noFill/>
        </p:spPr>
        <p:txBody>
          <a:bodyPr wrap="square" rtlCol="0">
            <a:spAutoFit/>
          </a:bodyPr>
          <a:lstStyle/>
          <a:p>
            <a:pPr marL="457200" indent="-457200">
              <a:buFont typeface="Courier New" panose="02070309020205020404" pitchFamily="49" charset="0"/>
              <a:buChar char="o"/>
            </a:pPr>
            <a:r>
              <a:rPr lang="en-US" sz="2800" b="1" dirty="0"/>
              <a:t>Thompson suggests that illegal drugs should be regulated like alcohol and tobacco instead of criminalized.</a:t>
            </a:r>
          </a:p>
          <a:p>
            <a:pPr marL="457200" indent="-457200">
              <a:buFont typeface="Courier New" panose="02070309020205020404" pitchFamily="49" charset="0"/>
              <a:buChar char="o"/>
            </a:pPr>
            <a:r>
              <a:rPr lang="en-US" sz="2800" b="1" dirty="0"/>
              <a:t>Results would be similar to that of other countries with liberalized drug policies (Thompson, 2014).</a:t>
            </a:r>
          </a:p>
        </p:txBody>
      </p:sp>
    </p:spTree>
    <p:extLst>
      <p:ext uri="{BB962C8B-B14F-4D97-AF65-F5344CB8AC3E}">
        <p14:creationId xmlns:p14="http://schemas.microsoft.com/office/powerpoint/2010/main" val="123413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679D-DC49-184B-33D7-D460C700C85D}"/>
              </a:ext>
            </a:extLst>
          </p:cNvPr>
          <p:cNvSpPr>
            <a:spLocks noGrp="1"/>
          </p:cNvSpPr>
          <p:nvPr>
            <p:ph type="title"/>
          </p:nvPr>
        </p:nvSpPr>
        <p:spPr>
          <a:xfrm>
            <a:off x="2906896" y="0"/>
            <a:ext cx="7567360" cy="1295270"/>
          </a:xfrm>
        </p:spPr>
        <p:txBody>
          <a:bodyPr/>
          <a:lstStyle/>
          <a:p>
            <a:r>
              <a:rPr lang="en-US" sz="5400" dirty="0"/>
              <a:t>War on Drugs </a:t>
            </a:r>
          </a:p>
        </p:txBody>
      </p:sp>
      <p:sp>
        <p:nvSpPr>
          <p:cNvPr id="8" name="Text Placeholder 7">
            <a:extLst>
              <a:ext uri="{FF2B5EF4-FFF2-40B4-BE49-F238E27FC236}">
                <a16:creationId xmlns:a16="http://schemas.microsoft.com/office/drawing/2014/main" id="{955CC3A7-DD9A-E887-A929-DE6D4C1E47B9}"/>
              </a:ext>
            </a:extLst>
          </p:cNvPr>
          <p:cNvSpPr>
            <a:spLocks noGrp="1"/>
          </p:cNvSpPr>
          <p:nvPr>
            <p:ph type="body" sz="quarter" idx="13"/>
          </p:nvPr>
        </p:nvSpPr>
        <p:spPr>
          <a:xfrm>
            <a:off x="740470" y="1647132"/>
            <a:ext cx="3551111" cy="2231330"/>
          </a:xfrm>
        </p:spPr>
        <p:txBody>
          <a:bodyPr>
            <a:normAutofit/>
          </a:bodyPr>
          <a:lstStyle/>
          <a:p>
            <a:pPr marL="342900" indent="-342900">
              <a:buFont typeface="Arial" panose="020B0604020202020204" pitchFamily="34" charset="0"/>
              <a:buChar char="•"/>
            </a:pPr>
            <a:r>
              <a:rPr lang="en-US" sz="2400" cap="small" dirty="0"/>
              <a:t>Anna burke details many underlying ideas and policies regarding control and demand-reduction strategies</a:t>
            </a:r>
          </a:p>
        </p:txBody>
      </p:sp>
      <p:sp>
        <p:nvSpPr>
          <p:cNvPr id="17" name="Text Placeholder 16">
            <a:extLst>
              <a:ext uri="{FF2B5EF4-FFF2-40B4-BE49-F238E27FC236}">
                <a16:creationId xmlns:a16="http://schemas.microsoft.com/office/drawing/2014/main" id="{21A076CC-9414-293E-8AB1-B8C2EA1C5FEE}"/>
              </a:ext>
            </a:extLst>
          </p:cNvPr>
          <p:cNvSpPr>
            <a:spLocks noGrp="1"/>
          </p:cNvSpPr>
          <p:nvPr>
            <p:ph type="body" sz="quarter" idx="15"/>
          </p:nvPr>
        </p:nvSpPr>
        <p:spPr>
          <a:xfrm>
            <a:off x="8135812" y="493728"/>
            <a:ext cx="3551111" cy="2231330"/>
          </a:xfrm>
        </p:spPr>
        <p:txBody>
          <a:bodyPr/>
          <a:lstStyle/>
          <a:p>
            <a:pPr marL="342900" indent="-342900">
              <a:buFont typeface="Arial" panose="020B0604020202020204" pitchFamily="34" charset="0"/>
              <a:buChar char="•"/>
            </a:pPr>
            <a:r>
              <a:rPr lang="en-US" dirty="0"/>
              <a:t>The main underlying issue lies not in the policy details, but rather the foundation of the policies (Doyle, 1993).</a:t>
            </a:r>
          </a:p>
        </p:txBody>
      </p:sp>
      <p:sp>
        <p:nvSpPr>
          <p:cNvPr id="9" name="Text Placeholder 8">
            <a:extLst>
              <a:ext uri="{FF2B5EF4-FFF2-40B4-BE49-F238E27FC236}">
                <a16:creationId xmlns:a16="http://schemas.microsoft.com/office/drawing/2014/main" id="{EE754D37-3AA6-7249-76D8-52F85F4C158A}"/>
              </a:ext>
            </a:extLst>
          </p:cNvPr>
          <p:cNvSpPr>
            <a:spLocks noGrp="1"/>
          </p:cNvSpPr>
          <p:nvPr>
            <p:ph type="body" sz="quarter" idx="14"/>
          </p:nvPr>
        </p:nvSpPr>
        <p:spPr>
          <a:xfrm>
            <a:off x="4592321" y="2793971"/>
            <a:ext cx="3551111" cy="2231330"/>
          </a:xfrm>
        </p:spPr>
        <p:txBody>
          <a:bodyPr/>
          <a:lstStyle/>
          <a:p>
            <a:pPr marL="342900" indent="-342900">
              <a:buFont typeface="Arial" panose="020B0604020202020204" pitchFamily="34" charset="0"/>
              <a:buChar char="•"/>
            </a:pPr>
            <a:r>
              <a:rPr lang="en-US" dirty="0"/>
              <a:t>The war should focus on stabilizing other countries so the drug market is no longer a luring option.</a:t>
            </a:r>
          </a:p>
        </p:txBody>
      </p:sp>
      <p:sp>
        <p:nvSpPr>
          <p:cNvPr id="26" name="Text Placeholder 25">
            <a:extLst>
              <a:ext uri="{FF2B5EF4-FFF2-40B4-BE49-F238E27FC236}">
                <a16:creationId xmlns:a16="http://schemas.microsoft.com/office/drawing/2014/main" id="{FFCA4FA2-1095-105E-5606-3D90E73136C3}"/>
              </a:ext>
            </a:extLst>
          </p:cNvPr>
          <p:cNvSpPr>
            <a:spLocks noGrp="1"/>
          </p:cNvSpPr>
          <p:nvPr>
            <p:ph type="body" sz="quarter" idx="17"/>
          </p:nvPr>
        </p:nvSpPr>
        <p:spPr>
          <a:xfrm>
            <a:off x="630126" y="4301905"/>
            <a:ext cx="3551111" cy="2231330"/>
          </a:xfrm>
        </p:spPr>
        <p:txBody>
          <a:bodyPr/>
          <a:lstStyle/>
          <a:p>
            <a:pPr marL="342900" indent="-342900">
              <a:buFont typeface="Arial" panose="020B0604020202020204" pitchFamily="34" charset="0"/>
              <a:buChar char="•"/>
            </a:pPr>
            <a:r>
              <a:rPr lang="en-US" dirty="0"/>
              <a:t>Allegations that </a:t>
            </a:r>
            <a:r>
              <a:rPr lang="en-US" dirty="0" err="1"/>
              <a:t>u.s.</a:t>
            </a:r>
            <a:r>
              <a:rPr lang="en-US" dirty="0"/>
              <a:t> funds for the drug war have been misused by military personnel (</a:t>
            </a:r>
            <a:r>
              <a:rPr lang="en-US" dirty="0" err="1"/>
              <a:t>doyle</a:t>
            </a:r>
            <a:r>
              <a:rPr lang="en-US" dirty="0"/>
              <a:t>, 1993).</a:t>
            </a:r>
          </a:p>
        </p:txBody>
      </p:sp>
      <p:sp>
        <p:nvSpPr>
          <p:cNvPr id="18" name="Text Placeholder 17">
            <a:extLst>
              <a:ext uri="{FF2B5EF4-FFF2-40B4-BE49-F238E27FC236}">
                <a16:creationId xmlns:a16="http://schemas.microsoft.com/office/drawing/2014/main" id="{871694C6-64CB-2042-D079-8D98D610EDB0}"/>
              </a:ext>
            </a:extLst>
          </p:cNvPr>
          <p:cNvSpPr>
            <a:spLocks noGrp="1"/>
          </p:cNvSpPr>
          <p:nvPr>
            <p:ph type="body" sz="quarter" idx="16"/>
          </p:nvPr>
        </p:nvSpPr>
        <p:spPr>
          <a:xfrm>
            <a:off x="8224696" y="4198707"/>
            <a:ext cx="3551111" cy="2231330"/>
          </a:xfrm>
        </p:spPr>
        <p:txBody>
          <a:bodyPr/>
          <a:lstStyle/>
          <a:p>
            <a:pPr marL="342900" indent="-342900">
              <a:buFont typeface="Arial" panose="020B0604020202020204" pitchFamily="34" charset="0"/>
              <a:buChar char="•"/>
            </a:pPr>
            <a:r>
              <a:rPr lang="en-US" dirty="0"/>
              <a:t>Most analysts agree the drug war has been a resounding failure (</a:t>
            </a:r>
            <a:r>
              <a:rPr lang="en-US" dirty="0" err="1"/>
              <a:t>doyle</a:t>
            </a:r>
            <a:r>
              <a:rPr lang="en-US" dirty="0"/>
              <a:t>, 1993).</a:t>
            </a:r>
          </a:p>
        </p:txBody>
      </p:sp>
    </p:spTree>
    <p:extLst>
      <p:ext uri="{BB962C8B-B14F-4D97-AF65-F5344CB8AC3E}">
        <p14:creationId xmlns:p14="http://schemas.microsoft.com/office/powerpoint/2010/main" val="327257719"/>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Custom">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ganic design_Win32_KB_V6" id="{0A75CF2D-5513-4203-B889-4E35922CAA18}" vid="{558CD83A-42C3-4B6E-BEA4-8AB2EDB7EE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045A1F-0CAB-4A4D-BBD1-9392B0D973D4}">
  <ds:schemaRefs>
    <ds:schemaRef ds:uri="http://purl.org/dc/elements/1.1/"/>
    <ds:schemaRef ds:uri="http://purl.org/dc/term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230e9df3-be65-4c73-a93b-d1236ebd677e"/>
    <ds:schemaRef ds:uri="71af3243-3dd4-4a8d-8c0d-dd76da1f02a5"/>
    <ds:schemaRef ds:uri="http://schemas.microsoft.com/sharepoint/v3"/>
    <ds:schemaRef ds:uri="16c05727-aa75-4e4a-9b5f-8a80a116589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A7715FD-652A-4047-8371-A257197001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808716-392B-45C4-A28C-4D1FA08120D8}">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{0C6ED236-14C3-4425-9A7B-4D38EFA6E554}tf11964407_win32</Template>
  <TotalTime>3332</TotalTime>
  <Words>1903</Words>
  <Application>Microsoft Office PowerPoint</Application>
  <PresentationFormat>Widescreen</PresentationFormat>
  <Paragraphs>88</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Courier New</vt:lpstr>
      <vt:lpstr>Gill Sans Nova</vt:lpstr>
      <vt:lpstr>Gill Sans Nova Light</vt:lpstr>
      <vt:lpstr>Sagona Book</vt:lpstr>
      <vt:lpstr>Times New Roman</vt:lpstr>
      <vt:lpstr>Custom</vt:lpstr>
      <vt:lpstr>Analyzing the War on Drugs and its Effectiveness as a Global Campaign</vt:lpstr>
      <vt:lpstr>Introduction</vt:lpstr>
      <vt:lpstr>Introduction</vt:lpstr>
      <vt:lpstr>Analyzing the War on Drugs</vt:lpstr>
      <vt:lpstr>Analyzing the War on Drugs</vt:lpstr>
      <vt:lpstr>Analyzing the War on Drugs</vt:lpstr>
      <vt:lpstr>Analyzing the War on Drugs</vt:lpstr>
      <vt:lpstr>War on Drugs</vt:lpstr>
      <vt:lpstr>War on Drugs </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War on Drugs and its Effectiveness as a Global Campaign</dc:title>
  <dc:creator>Katie Vickers</dc:creator>
  <cp:lastModifiedBy>Katie Vickers</cp:lastModifiedBy>
  <cp:revision>1</cp:revision>
  <dcterms:created xsi:type="dcterms:W3CDTF">2023-09-23T19:20:33Z</dcterms:created>
  <dcterms:modified xsi:type="dcterms:W3CDTF">2023-10-05T21:23:37Z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