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6T12:40:43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814 65,'-492'0,"486"0,-1-1,0 0,1-1,-1 1,1-1,-1-1,1 1,0-1,-8-5,7 4,0 1,0-1,-1 1,1 1,-1-1,1 1,-9-1,-43-1,-44-6,83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7032-A26B-4C58-934D-5AE32AB263F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76AC-D9B9-4819-BBE7-F29A43C9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8F61-2DA0-838A-3C9F-F958B77B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76208-3230-907D-A953-B5AA0CC0C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CA13-271A-2334-A375-F40BD28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A84-AB15-4D9B-AD5D-BFC24477271B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2F41-6749-6EDB-D1C9-44B8506A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BACE-CE78-59BD-A756-8F521DBB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8DBA-5161-5337-5631-B54E4FD6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69E24-C274-536A-5403-6556E6F8F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471F1-5888-E219-99DF-C66CE3F5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A07-3D9C-4593-9377-C7C3FCB850C1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3B42-6815-F721-BA40-4E2D7F9E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BC00-E803-097F-3ED6-DFE19940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EC833-3CAF-B76A-FC3D-50E3C55D8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EC3-3C74-39DE-CBB7-4EDAC5989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0A05D-0271-0768-12E1-0260889D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687F-F3EB-45CA-9E1A-84DCA9ECA4AF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03584-D3F0-B68E-40B0-B902C513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B2FC6-CD1C-4162-07F1-2F65F3F3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DC32-CE1E-5CC1-D0C9-5DBF3F5C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6CA4-0208-5601-8B61-F43582EF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08C17-B5FC-5310-1F17-07CF52DC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27A-D32E-4DBC-BC3E-C6E8B33E3DFE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84ED-F54E-DC1A-E10E-44494CD5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03727-5365-4C14-02DA-1901611F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2C69-D9BD-92D0-9406-80A118DC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2428E-BAB6-F3E7-F390-5E98F6619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CE3B-09F1-F786-6DD7-9823F72B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8215-E32B-47AA-875B-1702846FBB68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10C5-0322-DED7-B5E8-5CDDF1A3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47BF3-773D-98C1-6E52-565AD378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5F22-3785-D801-DC73-25AC8866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8772-BEC9-E1BE-7A88-5678C69C7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1C67B-9288-452A-6B6D-3FB640CB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381F2-BF1F-28CB-9741-4CB44210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668E-7499-451B-BA28-8DCAFEA218C1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08616-6113-0799-0F04-3F9FD00B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6793E-50B8-8833-2E14-896A10C4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1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04BE-74C8-CAF7-AE06-FE26F1BA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8338F-B544-2D1B-8AEE-88AF92347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E39E2-8FE5-042D-1D61-B6114D31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9562F-CB23-4224-DB5D-3E17E5F41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7A587-EA05-4E1F-67EB-9E22A1AB5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5B5FF-EC75-1ECD-B73D-98BE852E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881E-02DE-496E-B826-8B4C7925C330}" type="datetime1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C89A8-7B9A-FC21-7691-716A7EFD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0DA9D-0A8B-4B42-EEF7-7AF8FC38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B5ED-0F5D-6F0F-43B0-CC5CBE22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C2BE2-F350-26CE-403B-07140769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F8D3-05B0-4D93-B67E-7380BDCACC03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7FBF-0E1D-1F8F-5803-8FA6F4FA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A26CF-4A46-6B91-7024-862F1AD4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0D50B-9EB0-A367-3C91-231D08DD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F16B-4617-49D3-85D8-1297DF6F9E56}" type="datetime1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9C5D2-28F3-E347-F4AD-D7AB12BE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60CEC-B920-888D-C23E-B984A386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8256-BC56-2272-8865-EE259E5A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6AF8-8D2B-7F16-6983-4153EE52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CC57C-74D6-9E1C-4900-25A4A8DB5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CE898-E200-CE42-4BBE-572C2F25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FC-2320-4B28-9C2F-2F0DE07E16D9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8A9A-F2D3-933B-8DAB-CFEF807F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19EC-C863-0619-BFFB-A900AC99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C591-FE82-2F6A-305E-369F74BA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E2707-2445-E6F0-8DE7-7DDEFE6FC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3A5D5-5A0E-8C3D-1D0D-E72FE5CC5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7D09F-AF22-43F0-8476-D637A121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F8D3-22C4-441C-A643-9290495D1C60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319D5-4D70-1232-C485-879C3949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66F3D-7770-F49D-9DDD-015EACB8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3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02402-9C9F-70E0-E518-443B2375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F205-AC61-417F-54F0-955B10A1C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FF48-25EE-B3FB-2578-928B531EB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60BF-C105-4D71-9E84-7179B8B07833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50116-389D-EF5F-6E57-EFCB2C17E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8EC5E-C951-2A84-B618-88D24E2DD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FC39-7B56-44D1-ABF2-7FDBDA6B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81D2-641F-EC3A-B171-7419ECB3D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Acworth, Georgia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Home of Infamous Killers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1E4FA-0800-FEF8-56D5-B066FE997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Stan Crowder, Ph.D.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Kennesaw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71073-1844-2CF1-85CA-0284FE4D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1393"/>
            <a:ext cx="3418114" cy="2066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892B2-E32B-AFC9-5A39-532AFC3B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144" y="4652572"/>
            <a:ext cx="2726775" cy="185504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DE109-4E71-B420-515B-CE074D86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7DBCB-6E0D-1060-0E95-354442F8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C3E3-8CE4-4FAE-F713-E6D3E5A9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IT About this House?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Matthew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8B1E-85F0-3880-1C28-C89A5D0B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November 17, 2021, 1900 hours (7 pm) to November 18, 0934 hours (9:34 am)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Matthew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forcibly entered </a:t>
            </a:r>
            <a:r>
              <a:rPr lang="en-US" b="1" dirty="0">
                <a:latin typeface="Bahnschrift" panose="020B0502040204020203" pitchFamily="34" charset="0"/>
              </a:rPr>
              <a:t>5059 Verbena Drive</a:t>
            </a:r>
            <a:r>
              <a:rPr lang="en-US" dirty="0">
                <a:latin typeface="Bahnschrift" panose="020B0502040204020203" pitchFamily="34" charset="0"/>
              </a:rPr>
              <a:t>, Acworth, GA, and shot Timothy Justin Hicks multiple times with a firearm and killed him.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Matthew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also shot multiple times and killed Amber Michelle Hicks.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Matthew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was also charged with 2-counts of Aggravated Assault Weapon, Burglary-Home Invasion 1</a:t>
            </a:r>
            <a:r>
              <a:rPr lang="en-US" baseline="30000" dirty="0">
                <a:latin typeface="Bahnschrift" panose="020B0502040204020203" pitchFamily="34" charset="0"/>
              </a:rPr>
              <a:t>st</a:t>
            </a:r>
            <a:r>
              <a:rPr lang="en-US" dirty="0">
                <a:latin typeface="Bahnschrift" panose="020B0502040204020203" pitchFamily="34" charset="0"/>
              </a:rPr>
              <a:t> degree, and Possession of Firearm during commission of a crime.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5B3F0-869C-2A9D-71C3-526C6E48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959" y="365125"/>
            <a:ext cx="1676400" cy="11438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6BEEF-2D5A-1D93-44FF-A16FA56D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D718F-D3DB-DED1-DC30-C60AD414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09EE-E157-A08E-CE0A-1A0B0BF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Trek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2BF7-7174-2F2A-3A63-63139E433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F.B.I. Challenges</a:t>
            </a:r>
          </a:p>
          <a:p>
            <a:r>
              <a:rPr lang="en-US" dirty="0">
                <a:latin typeface="Bahnschrift" panose="020B0502040204020203" pitchFamily="34" charset="0"/>
              </a:rPr>
              <a:t>Release of Records – Cobb DA Office</a:t>
            </a:r>
          </a:p>
          <a:p>
            <a:r>
              <a:rPr lang="en-US" dirty="0">
                <a:latin typeface="Bahnschrift" panose="020B0502040204020203" pitchFamily="34" charset="0"/>
              </a:rPr>
              <a:t>Interview with the Dentist</a:t>
            </a:r>
          </a:p>
          <a:p>
            <a:r>
              <a:rPr lang="en-US" dirty="0">
                <a:latin typeface="Bahnschrift" panose="020B0502040204020203" pitchFamily="34" charset="0"/>
              </a:rPr>
              <a:t>Interviews with Parents… 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Thanks for your interest.  Maybe more next year.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39BF9-7F26-6589-DDFD-F87046E8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A303C-E19D-A5C7-F4F1-568CB8F4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B355FE-C7B6-5754-5295-31310A7E2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CB729-F691-8C99-0D46-41E82641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10683-31F7-D257-5322-86D33FCE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F7CF-99B7-5A76-755A-255AF7F4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Matthew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		Austin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67E3CC-729E-0C6D-CF3E-67D1E53FF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359" y="1885578"/>
            <a:ext cx="5201816" cy="2926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C3DDA-0F63-2D9F-3673-D0028FE2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24350"/>
            <a:ext cx="3332818" cy="253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735E1-625E-148B-3142-790827614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175" y="4324350"/>
            <a:ext cx="3152775" cy="25717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C01D9-365A-4753-8F12-FBCA37C6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0962A-479A-3B5E-F3DB-ABCE4C07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D464-60F2-65D7-3527-B267CD1D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61784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Austin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– Killer Number One 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and the Oldest 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CE2E-F1F9-18A7-BB83-5B8247A7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latin typeface="Bahnschrift" panose="020B0502040204020203" pitchFamily="34" charset="0"/>
              </a:rPr>
              <a:t>August 3, 2021</a:t>
            </a:r>
          </a:p>
          <a:p>
            <a:r>
              <a:rPr lang="en-US" dirty="0">
                <a:latin typeface="Bahnschrift" panose="020B0502040204020203" pitchFamily="34" charset="0"/>
              </a:rPr>
              <a:t>Austin William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, age 27, stabbed and killed Pentagon Force Protection Police Officer George Gonzalez at the subway station at the Pentagon.</a:t>
            </a:r>
          </a:p>
          <a:p>
            <a:r>
              <a:rPr lang="en-US" dirty="0">
                <a:latin typeface="Bahnschrift" panose="020B0502040204020203" pitchFamily="34" charset="0"/>
              </a:rPr>
              <a:t>Between 10:30 am and 10:40 am, twenty-seven (27) year old Austin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exited a bus at the Pentagon Transit Center in Arlington, Virginia.  He immediately and without provocation attacked Officer Gonzalez with a knife stabbing him in the neck</a:t>
            </a:r>
          </a:p>
          <a:p>
            <a:r>
              <a:rPr lang="en-US" dirty="0">
                <a:latin typeface="Bahnschrift" panose="020B0502040204020203" pitchFamily="34" charset="0"/>
              </a:rPr>
              <a:t>In the fight with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, Officer Gonzalez was shot with his own service weapon. 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then turned the gun on himself.  Other police officers apparently engaged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EF96C-AC9D-5AC5-600D-8680BCC2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18" y="0"/>
            <a:ext cx="2675845" cy="193451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22C1-AE5B-93E3-22D3-95A8B8B2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C603C-CC06-0F82-F58A-219A0C6A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44C2-5600-CB0B-FDB6-3DAED643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9" y="65314"/>
            <a:ext cx="11594841" cy="1147666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Matthew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– Accused Killer Number Two</a:t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the younger brother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8BA2E6-7FB0-6D6B-F62C-636660D68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1" r="16069" b="2"/>
          <a:stretch/>
        </p:blipFill>
        <p:spPr>
          <a:xfrm>
            <a:off x="-1" y="1212980"/>
            <a:ext cx="5151179" cy="56450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BE6C5C-A72A-6C02-2DDF-32FB697A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78" y="1408924"/>
            <a:ext cx="6745353" cy="473346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/>
              <a:t>November 17, 2021</a:t>
            </a:r>
            <a:r>
              <a:rPr lang="en-US" sz="3200" dirty="0"/>
              <a:t>, Matthew </a:t>
            </a:r>
            <a:r>
              <a:rPr lang="en-US" sz="3200" dirty="0" err="1"/>
              <a:t>Lanz</a:t>
            </a:r>
            <a:r>
              <a:rPr lang="en-US" sz="3200" dirty="0"/>
              <a:t> is accused of murdering 31-year-old Timothy Justin Hicks and his wife, 31-year-old Amber Hicks</a:t>
            </a:r>
            <a:r>
              <a:rPr lang="en-US" sz="3200" b="1" dirty="0">
                <a:solidFill>
                  <a:srgbClr val="FF0000"/>
                </a:solidFill>
              </a:rPr>
              <a:t>.***106-days after his brother killed Officer Gonzalez***</a:t>
            </a:r>
          </a:p>
          <a:p>
            <a:r>
              <a:rPr lang="en-US" sz="3200" dirty="0"/>
              <a:t>Both victims were found dead from gunshot wounds in their home in Acworth, GA.</a:t>
            </a:r>
          </a:p>
          <a:p>
            <a:r>
              <a:rPr lang="en-US" sz="3200" b="1" dirty="0"/>
              <a:t>November 18, 2021</a:t>
            </a:r>
            <a:r>
              <a:rPr lang="en-US" sz="3200" dirty="0"/>
              <a:t>, Matthew </a:t>
            </a:r>
            <a:r>
              <a:rPr lang="en-US" sz="3200" dirty="0" err="1"/>
              <a:t>Lanz</a:t>
            </a:r>
            <a:r>
              <a:rPr lang="en-US" sz="3200" dirty="0"/>
              <a:t> allegedly stabbed a Sandy Springs (GA) Police Officer that was responding to a burglary in progress call.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98268-B72A-F04C-9F39-F115B909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040C-8027-0E2F-F29F-C8CE9324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3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16FB0-541A-BBE3-7866-D62B55AD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dirty="0">
                <a:latin typeface="Aharoni" panose="02010803020104030203" pitchFamily="2" charset="-79"/>
                <a:cs typeface="Aharoni" panose="02010803020104030203" pitchFamily="2" charset="-79"/>
              </a:rPr>
              <a:t>The House: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5059</a:t>
            </a:r>
            <a:r>
              <a:rPr lang="en-US" sz="3800" dirty="0">
                <a:latin typeface="Aharoni" panose="02010803020104030203" pitchFamily="2" charset="-79"/>
                <a:cs typeface="Aharoni" panose="02010803020104030203" pitchFamily="2" charset="-79"/>
              </a:rPr>
              <a:t> Verbena Dr. NW, Acworth,  GA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86E185-5937-92AB-0A63-92285035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GPS = 34.066354, -84.566820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 descr="A house with a lawn and trees&#10;&#10;Description automatically generated">
            <a:extLst>
              <a:ext uri="{FF2B5EF4-FFF2-40B4-BE49-F238E27FC236}">
                <a16:creationId xmlns:a16="http://schemas.microsoft.com/office/drawing/2014/main" id="{4C4C1B14-F0D0-951F-10F9-56B32E492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4" r="125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3684A-83C2-7610-B8C7-FEF54D1D1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" y="3475467"/>
            <a:ext cx="3714750" cy="2476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2D701-193A-217D-3ECD-E9475D2F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96045-3112-3C2A-315A-9C834841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6A10-0556-31A9-7B49-53DFB8E2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IT About this House?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Austin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54FB-BFC4-5B73-CF25-2557A020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July 19, 2020</a:t>
            </a:r>
            <a:r>
              <a:rPr lang="en-US" dirty="0">
                <a:latin typeface="Bahnschrift" panose="020B0502040204020203" pitchFamily="34" charset="0"/>
              </a:rPr>
              <a:t>:  Cobb County Police Department (CCPD) Officer Schweitzer filed a report that complainants Phillip Brent and Eliza Wells found pornographic pictures, messages, and “odd items” in their mailbox and by their garage.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Evidence from the NEST cameras showed Austin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dropping off items at 0130 hours.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Initially denying the incident, Austin admitted it was him after being shown photos.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Officer Schweitzer also noted a previous incident and report case number 20-031920, but this report was </a:t>
            </a:r>
            <a:r>
              <a:rPr lang="en-US" b="1" i="1" u="sng" dirty="0">
                <a:solidFill>
                  <a:srgbClr val="FF0000"/>
                </a:solidFill>
                <a:latin typeface="Bahnschrift" panose="020B0502040204020203" pitchFamily="34" charset="0"/>
              </a:rPr>
              <a:t>NOT</a:t>
            </a:r>
            <a:r>
              <a:rPr lang="en-US" dirty="0">
                <a:latin typeface="Bahnschrift" panose="020B0502040204020203" pitchFamily="34" charset="0"/>
              </a:rPr>
              <a:t> provided by CCPD.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2AECB-5D05-B253-A402-46837EA0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6" y="5265031"/>
            <a:ext cx="1118702" cy="12278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97262-FB21-09F1-ED8D-BF172AB5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3FB3-F4E1-1FC1-34D7-8B7EAB44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5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C5320-30E0-8B91-E94F-CAD8704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7" y="144123"/>
            <a:ext cx="7382996" cy="1188217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IT About this House?</a:t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Austin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endParaRPr lang="en-US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1F14-2323-4F9F-D959-F277881A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" y="2872899"/>
            <a:ext cx="5952631" cy="365973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April 18, 2021:  0018 hours.  </a:t>
            </a:r>
            <a:r>
              <a:rPr lang="en-US" dirty="0">
                <a:latin typeface="Bahnschrift" panose="020B0502040204020203" pitchFamily="34" charset="0"/>
              </a:rPr>
              <a:t>CCPD Officer Welch and Officer Daley reported that complainant Phillip Brent again had video evidence of Austin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walking around his property and placing something in the Brent mailbox.  </a:t>
            </a:r>
          </a:p>
          <a:p>
            <a:pPr lvl="1"/>
            <a:r>
              <a:rPr lang="en-US" sz="2800" dirty="0" err="1">
                <a:latin typeface="Bahnschrift" panose="020B0502040204020203" pitchFamily="34" charset="0"/>
              </a:rPr>
              <a:t>Lanz</a:t>
            </a:r>
            <a:r>
              <a:rPr lang="en-US" sz="2800" dirty="0">
                <a:latin typeface="Bahnschrift" panose="020B0502040204020203" pitchFamily="34" charset="0"/>
              </a:rPr>
              <a:t> was found in front of his home, 600 Delphinium Blvd.  He was given a trespass warning by Officer Daley.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55430-05DC-79F0-87FC-36E6D2CE9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73"/>
          <a:stretch/>
        </p:blipFill>
        <p:spPr>
          <a:xfrm>
            <a:off x="6195227" y="810718"/>
            <a:ext cx="5442412" cy="542596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2E3601E-998E-74A4-3642-F26C2068B2D3}"/>
              </a:ext>
            </a:extLst>
          </p:cNvPr>
          <p:cNvSpPr/>
          <p:nvPr/>
        </p:nvSpPr>
        <p:spPr>
          <a:xfrm>
            <a:off x="10242958" y="189449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FFD23EC-203E-A396-AC3F-E924C4E9FF3E}"/>
              </a:ext>
            </a:extLst>
          </p:cNvPr>
          <p:cNvSpPr/>
          <p:nvPr/>
        </p:nvSpPr>
        <p:spPr>
          <a:xfrm>
            <a:off x="9329731" y="36019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7B13B1-499F-D8D6-A207-93B0A1D70343}"/>
                  </a:ext>
                </a:extLst>
              </p14:cNvPr>
              <p14:cNvContentPartPr/>
              <p14:nvPr/>
            </p14:nvContentPartPr>
            <p14:xfrm>
              <a:off x="10352560" y="3399067"/>
              <a:ext cx="293040" cy="23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7B13B1-499F-D8D6-A207-93B0A1D703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8920" y="3291067"/>
                <a:ext cx="400680" cy="239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E6CA7-BEB4-1463-72C4-CC43500E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96394C-9ECB-D86B-53A8-0DF0700F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5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2588-6A93-A184-F55F-7F93C4F9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WHAT IS IT About this House?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Austin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LANZ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D313-3996-1C05-4EAE-E35A5946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April 24, 2021:  </a:t>
            </a:r>
            <a:r>
              <a:rPr lang="en-US" dirty="0">
                <a:latin typeface="Bahnschrift" panose="020B0502040204020203" pitchFamily="34" charset="0"/>
              </a:rPr>
              <a:t>Officer </a:t>
            </a:r>
            <a:r>
              <a:rPr lang="en-US" dirty="0" err="1">
                <a:latin typeface="Bahnschrift" panose="020B0502040204020203" pitchFamily="34" charset="0"/>
              </a:rPr>
              <a:t>Loveleady</a:t>
            </a:r>
            <a:r>
              <a:rPr lang="en-US" dirty="0">
                <a:latin typeface="Bahnschrift" panose="020B0502040204020203" pitchFamily="34" charset="0"/>
              </a:rPr>
              <a:t>, CCPD, arrested Austin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for Criminal Trespass Entering the Premise of Another and Burglary First Degree on Warrant Number 21-W-3472 with the original CCPD case number 21-031644.  The location of the arrest was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home, 600 Delphinium Blvd., Acworth, GA.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Location of the trespass and burglary cannot be documented, but it is </a:t>
            </a:r>
            <a:r>
              <a:rPr lang="en-US" u="sng" dirty="0">
                <a:latin typeface="Bahnschrift" panose="020B0502040204020203" pitchFamily="34" charset="0"/>
              </a:rPr>
              <a:t>assumed to be 5059 Verbena Dr. NW </a:t>
            </a:r>
            <a:r>
              <a:rPr lang="en-US" dirty="0">
                <a:latin typeface="Bahnschrift" panose="020B0502040204020203" pitchFamily="34" charset="0"/>
              </a:rPr>
              <a:t>(the Brent residence).</a:t>
            </a:r>
          </a:p>
          <a:p>
            <a:pPr lvl="1"/>
            <a:r>
              <a:rPr lang="en-US" dirty="0">
                <a:latin typeface="Bahnschrift" panose="020B0502040204020203" pitchFamily="34" charset="0"/>
              </a:rPr>
              <a:t>Because these charges were never adjudicated, the report will not be released.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On August 3, 2021</a:t>
            </a:r>
            <a:r>
              <a:rPr lang="en-US" dirty="0">
                <a:latin typeface="Bahnschrift" panose="020B0502040204020203" pitchFamily="34" charset="0"/>
              </a:rPr>
              <a:t>, Austin </a:t>
            </a:r>
            <a:r>
              <a:rPr lang="en-US" dirty="0" err="1">
                <a:latin typeface="Bahnschrift" panose="020B0502040204020203" pitchFamily="34" charset="0"/>
              </a:rPr>
              <a:t>Lanz</a:t>
            </a:r>
            <a:r>
              <a:rPr lang="en-US" dirty="0">
                <a:latin typeface="Bahnschrift" panose="020B0502040204020203" pitchFamily="34" charset="0"/>
              </a:rPr>
              <a:t> killed Pentagon Police Officer George Gonzalez and took his life.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4AF2D-6A9C-9DF9-9BB2-CB88C53A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424" y="5638749"/>
            <a:ext cx="1318752" cy="1076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9D13C-5966-43B4-5CE6-98D5CFDD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59" y="142823"/>
            <a:ext cx="2645241" cy="159846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E09B4-8DBA-8E5E-2088-4E1685A5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 Crowder, Ph.D, Copyright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399A1-161B-64BB-C1C7-238CA35F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FC39-7B56-44D1-ABF2-7FDBDA6B31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783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Bahnschrift</vt:lpstr>
      <vt:lpstr>Calibri</vt:lpstr>
      <vt:lpstr>Calibri Light</vt:lpstr>
      <vt:lpstr>Office Theme</vt:lpstr>
      <vt:lpstr>Acworth, Georgia Home of Infamous Killers</vt:lpstr>
      <vt:lpstr>PowerPoint Presentation</vt:lpstr>
      <vt:lpstr>Matthew Lanz   Austin Lanz</vt:lpstr>
      <vt:lpstr>Austin Lanz – Killer Number One  and the Oldest Son </vt:lpstr>
      <vt:lpstr>Matthew Lanz – Accused Killer Number Two the younger brother</vt:lpstr>
      <vt:lpstr>The House: 5059 Verbena Dr. NW, Acworth,  GA</vt:lpstr>
      <vt:lpstr>WHAT IS IT About this House? Austin LANZ</vt:lpstr>
      <vt:lpstr>WHAT IS IT About this House? Austin LANZ</vt:lpstr>
      <vt:lpstr>WHAT IS IT About this House? Austin LANZ</vt:lpstr>
      <vt:lpstr>WHAT IS IT About this House? Matthew LANZ</vt:lpstr>
      <vt:lpstr>The Trek Continues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Acworth, Georgia Home of Infamous Killers</dc:title>
  <dc:creator>Dr. Stan Crowder</dc:creator>
  <cp:lastModifiedBy>Dr. Stan Crowder</cp:lastModifiedBy>
  <cp:revision>16</cp:revision>
  <cp:lastPrinted>2023-09-20T22:26:55Z</cp:lastPrinted>
  <dcterms:created xsi:type="dcterms:W3CDTF">2023-07-02T13:54:18Z</dcterms:created>
  <dcterms:modified xsi:type="dcterms:W3CDTF">2023-10-05T22:27:13Z</dcterms:modified>
</cp:coreProperties>
</file>