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5b13bb8f1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5b13bb8f1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5d421698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5d421698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5d4216980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5d4216980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d4216980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5d4216980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Factors Associated with Chronic Offending in Juveniles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Casey Hargus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Introduction</a:t>
            </a:r>
            <a:endParaRPr sz="3000"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Poor Laws 1536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Elizabeth Poor Laws 1601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Apprenticeship Movement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Chancery Court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Child-saving Movement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Risk Factors</a:t>
            </a:r>
            <a:endParaRPr sz="3000"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What is a risk factor?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Three groups: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Individual characteristics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Social influences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Community conditions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Risk Factors</a:t>
            </a:r>
            <a:endParaRPr sz="3000"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Individual Characteristics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Antisocial behavior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Psychological factors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Brain development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Social Influences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Family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Peers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Community Conditions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Neighborhood factors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School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Intervention</a:t>
            </a:r>
            <a:endParaRPr sz="3000"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Is it worth treating juvenile offenders?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Interventions for institutionalized offenders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Behavioral programs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Community residential programs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