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1.xml" ContentType="application/vnd.openxmlformats-officedocument.presentationml.comment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omments/comment2.xml" ContentType="application/vnd.openxmlformats-officedocument.presentationml.comments+xml"/>
  <Override PartName="/ppt/notesSlides/notesSlide18.xml" ContentType="application/vnd.openxmlformats-officedocument.presentationml.notesSlide+xml"/>
  <Override PartName="/ppt/comments/comment3.xml" ContentType="application/vnd.openxmlformats-officedocument.presentationml.comments+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omments/comment4.xml" ContentType="application/vnd.openxmlformats-officedocument.presentationml.comments+xml"/>
  <Override PartName="/ppt/notesSlides/notesSlide20.xml" ContentType="application/vnd.openxmlformats-officedocument.presentationml.notesSlide+xml"/>
  <Override PartName="/ppt/comments/comment5.xml" ContentType="application/vnd.openxmlformats-officedocument.presentationml.comments+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omments/comment6.xml" ContentType="application/vnd.openxmlformats-officedocument.presentationml.comments+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omments/comment7.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36"/>
  </p:notesMasterIdLst>
  <p:sldIdLst>
    <p:sldId id="462" r:id="rId2"/>
    <p:sldId id="486" r:id="rId3"/>
    <p:sldId id="487" r:id="rId4"/>
    <p:sldId id="466" r:id="rId5"/>
    <p:sldId id="467" r:id="rId6"/>
    <p:sldId id="470" r:id="rId7"/>
    <p:sldId id="483" r:id="rId8"/>
    <p:sldId id="472" r:id="rId9"/>
    <p:sldId id="468" r:id="rId10"/>
    <p:sldId id="479" r:id="rId11"/>
    <p:sldId id="475" r:id="rId12"/>
    <p:sldId id="484" r:id="rId13"/>
    <p:sldId id="471" r:id="rId14"/>
    <p:sldId id="482" r:id="rId15"/>
    <p:sldId id="476" r:id="rId16"/>
    <p:sldId id="480" r:id="rId17"/>
    <p:sldId id="477" r:id="rId18"/>
    <p:sldId id="443" r:id="rId19"/>
    <p:sldId id="464" r:id="rId20"/>
    <p:sldId id="436" r:id="rId21"/>
    <p:sldId id="310" r:id="rId22"/>
    <p:sldId id="257" r:id="rId23"/>
    <p:sldId id="259" r:id="rId24"/>
    <p:sldId id="260" r:id="rId25"/>
    <p:sldId id="451" r:id="rId26"/>
    <p:sldId id="262" r:id="rId27"/>
    <p:sldId id="292" r:id="rId28"/>
    <p:sldId id="268" r:id="rId29"/>
    <p:sldId id="266" r:id="rId30"/>
    <p:sldId id="460" r:id="rId31"/>
    <p:sldId id="425" r:id="rId32"/>
    <p:sldId id="431" r:id="rId33"/>
    <p:sldId id="447" r:id="rId34"/>
    <p:sldId id="274"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Shannon" initials="SS" lastIdx="11" clrIdx="0">
    <p:extLst>
      <p:ext uri="{19B8F6BF-5375-455C-9EA6-DF929625EA0E}">
        <p15:presenceInfo xmlns:p15="http://schemas.microsoft.com/office/powerpoint/2012/main" userId="Sarah Shann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4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757"/>
    <p:restoredTop sz="85957"/>
  </p:normalViewPr>
  <p:slideViewPr>
    <p:cSldViewPr snapToGrid="0" snapToObjects="1">
      <p:cViewPr varScale="1">
        <p:scale>
          <a:sx n="59" d="100"/>
          <a:sy n="59" d="100"/>
        </p:scale>
        <p:origin x="43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0-20T15:11:21.555" idx="1">
    <p:pos x="10" y="10"/>
    <p:text/>
    <p:extLst>
      <p:ext uri="{C676402C-5697-4E1C-873F-D02D1690AC5C}">
        <p15:threadingInfo xmlns:p15="http://schemas.microsoft.com/office/powerpoint/2012/main" timeZoneBias="240"/>
      </p:ext>
    </p:extLst>
  </p:cm>
  <p:cm authorId="1" dt="2021-10-20T15:11:25.674" idx="2">
    <p:pos x="3278" y="130"/>
    <p:text>I recommend choosing one font and keeping it consistent througout the presentation. It looks more professional.</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10-20T15:16:45.773" idx="5">
    <p:pos x="10" y="10"/>
    <p:text>Add years to the citations?</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1-10-20T15:11:54.512" idx="3">
    <p:pos x="10" y="10"/>
    <p:text>I understand wanting to show all of you questions, but there is A LOT of text on this slide. Is there a way to shorten the text for each or maybe consider just showing the three you're focused on?</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1-10-20T15:14:59.226" idx="4">
    <p:pos x="10" y="10"/>
    <p:text>Similar to the previous slide - probably too much text for people to be able to process. Can you shorten what's on the slide and narrate instead?</p:text>
    <p:extLst>
      <p:ext uri="{C676402C-5697-4E1C-873F-D02D1690AC5C}">
        <p15:threadingInfo xmlns:p15="http://schemas.microsoft.com/office/powerpoint/2012/main" timeZoneBias="2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1-10-20T15:18:14.568" idx="6">
    <p:pos x="10" y="10"/>
    <p:text>This isa  repeat of previous slide</p:text>
    <p:extLst>
      <p:ext uri="{C676402C-5697-4E1C-873F-D02D1690AC5C}">
        <p15:threadingInfo xmlns:p15="http://schemas.microsoft.com/office/powerpoint/2012/main" timeZoneBias="24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1-10-20T15:18:38.348" idx="7">
    <p:pos x="10" y="10"/>
    <p:text>Why are the fonts such different sizes on the right compared to the left?</p:text>
    <p:extLst>
      <p:ext uri="{C676402C-5697-4E1C-873F-D02D1690AC5C}">
        <p15:threadingInfo xmlns:p15="http://schemas.microsoft.com/office/powerpoint/2012/main" timeZoneBias="24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1-10-20T15:19:58.046" idx="9">
    <p:pos x="10" y="10"/>
    <p:text>You know what my comment is on this... :) I expect that if you keep it people will push back on you including it in your job talk.</p:text>
    <p:extLst>
      <p:ext uri="{C676402C-5697-4E1C-873F-D02D1690AC5C}">
        <p15:threadingInfo xmlns:p15="http://schemas.microsoft.com/office/powerpoint/2012/main" timeZoneBias="240"/>
      </p:ext>
    </p:extLst>
  </p:cm>
</p:cmLst>
</file>

<file path=ppt/diagrams/_rels/data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5" Type="http://schemas.openxmlformats.org/officeDocument/2006/relationships/image" Target="../media/image3.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5.png"/></Relationships>
</file>

<file path=ppt/diagrams/_rels/drawing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5" Type="http://schemas.openxmlformats.org/officeDocument/2006/relationships/image" Target="../media/image3.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5.png"/></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4_2">
  <dgm:title val=""/>
  <dgm:desc val=""/>
  <dgm:catLst>
    <dgm:cat type="accent4" pri="14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a:alpha val="0"/>
      </a:schemeClr>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50DADA-2881-42C5-8E06-DC0FD432444F}" type="doc">
      <dgm:prSet loTypeId="urn:microsoft.com/office/officeart/2005/8/layout/default" loCatId="list" qsTypeId="urn:microsoft.com/office/officeart/2005/8/quickstyle/simple1" qsCatId="simple" csTypeId="urn:microsoft.com/office/officeart/2005/8/colors/accent2_3" csCatId="accent2" phldr="1"/>
      <dgm:spPr/>
      <dgm:t>
        <a:bodyPr/>
        <a:lstStyle/>
        <a:p>
          <a:endParaRPr lang="en-US"/>
        </a:p>
      </dgm:t>
    </dgm:pt>
    <dgm:pt modelId="{5BEF9D9F-D11E-47C7-89EB-7B5ADE49CBB9}">
      <dgm:prSet>
        <dgm:style>
          <a:lnRef idx="2">
            <a:schemeClr val="accent4">
              <a:shade val="50000"/>
            </a:schemeClr>
          </a:lnRef>
          <a:fillRef idx="1">
            <a:schemeClr val="accent4"/>
          </a:fillRef>
          <a:effectRef idx="0">
            <a:schemeClr val="accent4"/>
          </a:effectRef>
          <a:fontRef idx="minor">
            <a:schemeClr val="lt1"/>
          </a:fontRef>
        </dgm:style>
      </dgm:prSet>
      <dgm:spPr>
        <a:solidFill>
          <a:schemeClr val="bg2">
            <a:lumMod val="50000"/>
          </a:schemeClr>
        </a:solidFill>
      </dgm:spPr>
      <dgm:t>
        <a:bodyPr/>
        <a:lstStyle/>
        <a:p>
          <a:pPr>
            <a:buFont typeface="Times New Roman" panose="02020603050405020304" pitchFamily="18" charset="0"/>
            <a:buChar char="•"/>
          </a:pPr>
          <a:r>
            <a:rPr lang="en-US" dirty="0"/>
            <a:t>Role of Social Networks in Recovery Process  (Suburban Opioid Study and Methamphetamine study – NIH funded)</a:t>
          </a:r>
        </a:p>
      </dgm:t>
    </dgm:pt>
    <dgm:pt modelId="{9BFB566D-4161-4087-A4C5-BA3552C021A9}" type="parTrans" cxnId="{D6271CA5-6F33-4E32-9B1C-228F08318BF1}">
      <dgm:prSet/>
      <dgm:spPr/>
      <dgm:t>
        <a:bodyPr/>
        <a:lstStyle/>
        <a:p>
          <a:endParaRPr lang="en-US"/>
        </a:p>
      </dgm:t>
    </dgm:pt>
    <dgm:pt modelId="{3E9BF527-238B-4259-8289-0F5BBC1C2DD9}" type="sibTrans" cxnId="{D6271CA5-6F33-4E32-9B1C-228F08318BF1}">
      <dgm:prSet/>
      <dgm:spPr/>
      <dgm:t>
        <a:bodyPr/>
        <a:lstStyle/>
        <a:p>
          <a:endParaRPr lang="en-US"/>
        </a:p>
      </dgm:t>
    </dgm:pt>
    <dgm:pt modelId="{523EFA30-4447-4105-8E7C-8AF3B4364805}">
      <dgm:prSet>
        <dgm:style>
          <a:lnRef idx="2">
            <a:schemeClr val="accent4">
              <a:shade val="50000"/>
            </a:schemeClr>
          </a:lnRef>
          <a:fillRef idx="1">
            <a:schemeClr val="accent4"/>
          </a:fillRef>
          <a:effectRef idx="0">
            <a:schemeClr val="accent4"/>
          </a:effectRef>
          <a:fontRef idx="minor">
            <a:schemeClr val="lt1"/>
          </a:fontRef>
        </dgm:style>
      </dgm:prSet>
      <dgm:spPr>
        <a:solidFill>
          <a:schemeClr val="bg2">
            <a:lumMod val="50000"/>
          </a:schemeClr>
        </a:solidFill>
      </dgm:spPr>
      <dgm:t>
        <a:bodyPr/>
        <a:lstStyle/>
        <a:p>
          <a:r>
            <a:rPr lang="en-US" dirty="0"/>
            <a:t>Language and Carceral Status and Carceral Citizenship</a:t>
          </a:r>
        </a:p>
      </dgm:t>
    </dgm:pt>
    <dgm:pt modelId="{73386FFC-8FF9-4AB3-80D4-C083DFB1979C}" type="parTrans" cxnId="{B9730784-694F-4D51-8FEA-0E42889D0DFE}">
      <dgm:prSet/>
      <dgm:spPr/>
      <dgm:t>
        <a:bodyPr/>
        <a:lstStyle/>
        <a:p>
          <a:endParaRPr lang="en-US"/>
        </a:p>
      </dgm:t>
    </dgm:pt>
    <dgm:pt modelId="{23BEDD36-EF44-43BF-8AF8-FDABA95BFD72}" type="sibTrans" cxnId="{B9730784-694F-4D51-8FEA-0E42889D0DFE}">
      <dgm:prSet/>
      <dgm:spPr/>
      <dgm:t>
        <a:bodyPr/>
        <a:lstStyle/>
        <a:p>
          <a:endParaRPr lang="en-US"/>
        </a:p>
      </dgm:t>
    </dgm:pt>
    <dgm:pt modelId="{E5AC5BD2-CFE2-4C2B-B313-8BF4B839C185}">
      <dgm:prSet>
        <dgm:style>
          <a:lnRef idx="2">
            <a:schemeClr val="accent4">
              <a:shade val="50000"/>
            </a:schemeClr>
          </a:lnRef>
          <a:fillRef idx="1">
            <a:schemeClr val="accent4"/>
          </a:fillRef>
          <a:effectRef idx="0">
            <a:schemeClr val="accent4"/>
          </a:effectRef>
          <a:fontRef idx="minor">
            <a:schemeClr val="lt1"/>
          </a:fontRef>
        </dgm:style>
      </dgm:prSet>
      <dgm:spPr>
        <a:solidFill>
          <a:schemeClr val="bg2">
            <a:lumMod val="50000"/>
          </a:schemeClr>
        </a:solidFill>
      </dgm:spPr>
      <dgm:t>
        <a:bodyPr/>
        <a:lstStyle/>
        <a:p>
          <a:r>
            <a:rPr lang="en-US" dirty="0"/>
            <a:t>Dissertation: FIA Social capital building for the formerly incarcerated through activist work </a:t>
          </a:r>
        </a:p>
      </dgm:t>
    </dgm:pt>
    <dgm:pt modelId="{A1535685-065D-48BE-BE92-05D3FABFDA58}" type="parTrans" cxnId="{9355802F-862B-4EA0-91D4-9C1040B571E5}">
      <dgm:prSet/>
      <dgm:spPr/>
      <dgm:t>
        <a:bodyPr/>
        <a:lstStyle/>
        <a:p>
          <a:endParaRPr lang="en-US"/>
        </a:p>
      </dgm:t>
    </dgm:pt>
    <dgm:pt modelId="{B9561EF2-14E6-4586-9510-AF3338D8806B}" type="sibTrans" cxnId="{9355802F-862B-4EA0-91D4-9C1040B571E5}">
      <dgm:prSet/>
      <dgm:spPr/>
      <dgm:t>
        <a:bodyPr/>
        <a:lstStyle/>
        <a:p>
          <a:endParaRPr lang="en-US"/>
        </a:p>
      </dgm:t>
    </dgm:pt>
    <dgm:pt modelId="{736ABBE6-3082-48CB-B2F3-9D6F6A0AC0CA}">
      <dgm:prSet>
        <dgm:style>
          <a:lnRef idx="2">
            <a:schemeClr val="accent4">
              <a:shade val="50000"/>
            </a:schemeClr>
          </a:lnRef>
          <a:fillRef idx="1">
            <a:schemeClr val="accent4"/>
          </a:fillRef>
          <a:effectRef idx="0">
            <a:schemeClr val="accent4"/>
          </a:effectRef>
          <a:fontRef idx="minor">
            <a:schemeClr val="lt1"/>
          </a:fontRef>
        </dgm:style>
      </dgm:prSet>
      <dgm:spPr>
        <a:solidFill>
          <a:schemeClr val="bg2">
            <a:lumMod val="50000"/>
          </a:schemeClr>
        </a:solidFill>
      </dgm:spPr>
      <dgm:t>
        <a:bodyPr/>
        <a:lstStyle/>
        <a:p>
          <a:r>
            <a:rPr lang="en-US" dirty="0"/>
            <a:t>2025 Study Abroad on Harm Reduction in Europe</a:t>
          </a:r>
        </a:p>
      </dgm:t>
    </dgm:pt>
    <dgm:pt modelId="{1ED56579-0E38-46E0-953E-3A87C44D01FD}" type="parTrans" cxnId="{F46FF24F-FA82-4854-A03A-68B4246C0959}">
      <dgm:prSet/>
      <dgm:spPr/>
      <dgm:t>
        <a:bodyPr/>
        <a:lstStyle/>
        <a:p>
          <a:endParaRPr lang="en-US"/>
        </a:p>
      </dgm:t>
    </dgm:pt>
    <dgm:pt modelId="{2916EDB6-EC40-4F80-A836-BCE62E06D957}" type="sibTrans" cxnId="{F46FF24F-FA82-4854-A03A-68B4246C0959}">
      <dgm:prSet/>
      <dgm:spPr/>
      <dgm:t>
        <a:bodyPr/>
        <a:lstStyle/>
        <a:p>
          <a:endParaRPr lang="en-US"/>
        </a:p>
      </dgm:t>
    </dgm:pt>
    <dgm:pt modelId="{60C24B8B-4EB1-4517-AA9D-B686222F2041}">
      <dgm:prSet>
        <dgm:style>
          <a:lnRef idx="2">
            <a:schemeClr val="accent4">
              <a:shade val="50000"/>
            </a:schemeClr>
          </a:lnRef>
          <a:fillRef idx="1">
            <a:schemeClr val="accent4"/>
          </a:fillRef>
          <a:effectRef idx="0">
            <a:schemeClr val="accent4"/>
          </a:effectRef>
          <a:fontRef idx="minor">
            <a:schemeClr val="lt1"/>
          </a:fontRef>
        </dgm:style>
      </dgm:prSet>
      <dgm:spPr>
        <a:solidFill>
          <a:schemeClr val="bg2">
            <a:lumMod val="50000"/>
          </a:schemeClr>
        </a:solidFill>
      </dgm:spPr>
      <dgm:t>
        <a:bodyPr/>
        <a:lstStyle/>
        <a:p>
          <a:r>
            <a:rPr lang="en-US" dirty="0"/>
            <a:t>Transformative Justice and Social Recovery </a:t>
          </a:r>
        </a:p>
        <a:p>
          <a:r>
            <a:rPr lang="en-US" dirty="0"/>
            <a:t>(Working NIH grant proposal) </a:t>
          </a:r>
        </a:p>
      </dgm:t>
    </dgm:pt>
    <dgm:pt modelId="{822CDE5D-6D80-498C-A33B-4E09EC9EF0E8}" type="parTrans" cxnId="{86EE20C1-4FCD-4E19-91F8-E5C3D449D248}">
      <dgm:prSet/>
      <dgm:spPr/>
      <dgm:t>
        <a:bodyPr/>
        <a:lstStyle/>
        <a:p>
          <a:endParaRPr lang="en-US"/>
        </a:p>
      </dgm:t>
    </dgm:pt>
    <dgm:pt modelId="{2B541251-6A9D-48D4-B7ED-6DDD975A7335}" type="sibTrans" cxnId="{86EE20C1-4FCD-4E19-91F8-E5C3D449D248}">
      <dgm:prSet/>
      <dgm:spPr/>
      <dgm:t>
        <a:bodyPr/>
        <a:lstStyle/>
        <a:p>
          <a:endParaRPr lang="en-US"/>
        </a:p>
      </dgm:t>
    </dgm:pt>
    <dgm:pt modelId="{DCACF9D9-1CBB-4639-9344-535D90DCCD82}">
      <dgm:prSet>
        <dgm:style>
          <a:lnRef idx="2">
            <a:schemeClr val="accent4">
              <a:shade val="50000"/>
            </a:schemeClr>
          </a:lnRef>
          <a:fillRef idx="1">
            <a:schemeClr val="accent4"/>
          </a:fillRef>
          <a:effectRef idx="0">
            <a:schemeClr val="accent4"/>
          </a:effectRef>
          <a:fontRef idx="minor">
            <a:schemeClr val="lt1"/>
          </a:fontRef>
        </dgm:style>
      </dgm:prSet>
      <dgm:spPr>
        <a:solidFill>
          <a:schemeClr val="bg2">
            <a:lumMod val="50000"/>
          </a:schemeClr>
        </a:solidFill>
      </dgm:spPr>
      <dgm:t>
        <a:bodyPr/>
        <a:lstStyle/>
        <a:p>
          <a:r>
            <a:rPr lang="en-US" dirty="0"/>
            <a:t>Feminist Criminologist Penal Abolitionist, and Critical Sociologist</a:t>
          </a:r>
        </a:p>
      </dgm:t>
    </dgm:pt>
    <dgm:pt modelId="{3B80765E-657E-4DCB-83B0-8D14A09A52DD}" type="sibTrans" cxnId="{32989FC8-72CA-4FA8-B821-E2F319389F75}">
      <dgm:prSet/>
      <dgm:spPr/>
      <dgm:t>
        <a:bodyPr/>
        <a:lstStyle/>
        <a:p>
          <a:endParaRPr lang="en-US"/>
        </a:p>
      </dgm:t>
    </dgm:pt>
    <dgm:pt modelId="{DE955251-FBA7-4DD2-BFBE-1AC874E65863}" type="parTrans" cxnId="{32989FC8-72CA-4FA8-B821-E2F319389F75}">
      <dgm:prSet/>
      <dgm:spPr/>
      <dgm:t>
        <a:bodyPr/>
        <a:lstStyle/>
        <a:p>
          <a:endParaRPr lang="en-US"/>
        </a:p>
      </dgm:t>
    </dgm:pt>
    <dgm:pt modelId="{AE6B4836-98D2-BB4A-B1D1-7EDB4A97F890}" type="pres">
      <dgm:prSet presAssocID="{2D50DADA-2881-42C5-8E06-DC0FD432444F}" presName="diagram" presStyleCnt="0">
        <dgm:presLayoutVars>
          <dgm:dir/>
          <dgm:resizeHandles val="exact"/>
        </dgm:presLayoutVars>
      </dgm:prSet>
      <dgm:spPr/>
      <dgm:t>
        <a:bodyPr/>
        <a:lstStyle/>
        <a:p>
          <a:endParaRPr lang="en-US"/>
        </a:p>
      </dgm:t>
    </dgm:pt>
    <dgm:pt modelId="{03954387-0663-3A48-ADA3-31CD41F053E1}" type="pres">
      <dgm:prSet presAssocID="{DCACF9D9-1CBB-4639-9344-535D90DCCD82}" presName="node" presStyleLbl="node1" presStyleIdx="0" presStyleCnt="6" custLinFactNeighborX="2147" custLinFactNeighborY="4326">
        <dgm:presLayoutVars>
          <dgm:bulletEnabled val="1"/>
        </dgm:presLayoutVars>
      </dgm:prSet>
      <dgm:spPr/>
      <dgm:t>
        <a:bodyPr/>
        <a:lstStyle/>
        <a:p>
          <a:endParaRPr lang="en-US"/>
        </a:p>
      </dgm:t>
    </dgm:pt>
    <dgm:pt modelId="{20108D60-AEC7-EC47-8266-55A325F36876}" type="pres">
      <dgm:prSet presAssocID="{3B80765E-657E-4DCB-83B0-8D14A09A52DD}" presName="sibTrans" presStyleCnt="0"/>
      <dgm:spPr/>
    </dgm:pt>
    <dgm:pt modelId="{828FF419-5E83-524F-A82B-39A228C4A018}" type="pres">
      <dgm:prSet presAssocID="{5BEF9D9F-D11E-47C7-89EB-7B5ADE49CBB9}" presName="node" presStyleLbl="node1" presStyleIdx="1" presStyleCnt="6" custLinFactNeighborX="0" custLinFactNeighborY="4166">
        <dgm:presLayoutVars>
          <dgm:bulletEnabled val="1"/>
        </dgm:presLayoutVars>
      </dgm:prSet>
      <dgm:spPr/>
      <dgm:t>
        <a:bodyPr/>
        <a:lstStyle/>
        <a:p>
          <a:endParaRPr lang="en-US"/>
        </a:p>
      </dgm:t>
    </dgm:pt>
    <dgm:pt modelId="{42D28314-515B-A140-ACDB-68D6DFD1D659}" type="pres">
      <dgm:prSet presAssocID="{3E9BF527-238B-4259-8289-0F5BBC1C2DD9}" presName="sibTrans" presStyleCnt="0"/>
      <dgm:spPr/>
    </dgm:pt>
    <dgm:pt modelId="{CCC42AC3-FD39-504E-AA52-E6F666BEC07A}" type="pres">
      <dgm:prSet presAssocID="{523EFA30-4447-4105-8E7C-8AF3B4364805}" presName="node" presStyleLbl="node1" presStyleIdx="2" presStyleCnt="6" custLinFactNeighborX="-3373" custLinFactNeighborY="2789">
        <dgm:presLayoutVars>
          <dgm:bulletEnabled val="1"/>
        </dgm:presLayoutVars>
      </dgm:prSet>
      <dgm:spPr/>
      <dgm:t>
        <a:bodyPr/>
        <a:lstStyle/>
        <a:p>
          <a:endParaRPr lang="en-US"/>
        </a:p>
      </dgm:t>
    </dgm:pt>
    <dgm:pt modelId="{119065B1-1CDD-BC4D-89F0-01B656C87A9F}" type="pres">
      <dgm:prSet presAssocID="{23BEDD36-EF44-43BF-8AF8-FDABA95BFD72}" presName="sibTrans" presStyleCnt="0"/>
      <dgm:spPr/>
    </dgm:pt>
    <dgm:pt modelId="{AC3EA150-5EE1-0B46-B223-DBEC0BD9E512}" type="pres">
      <dgm:prSet presAssocID="{E5AC5BD2-CFE2-4C2B-B313-8BF4B839C185}" presName="node" presStyleLbl="node1" presStyleIdx="3" presStyleCnt="6">
        <dgm:presLayoutVars>
          <dgm:bulletEnabled val="1"/>
        </dgm:presLayoutVars>
      </dgm:prSet>
      <dgm:spPr/>
      <dgm:t>
        <a:bodyPr/>
        <a:lstStyle/>
        <a:p>
          <a:endParaRPr lang="en-US"/>
        </a:p>
      </dgm:t>
    </dgm:pt>
    <dgm:pt modelId="{1AF7CC52-F1FD-5948-BD36-1CCD2B92F99D}" type="pres">
      <dgm:prSet presAssocID="{B9561EF2-14E6-4586-9510-AF3338D8806B}" presName="sibTrans" presStyleCnt="0"/>
      <dgm:spPr/>
    </dgm:pt>
    <dgm:pt modelId="{7BFF7E3D-53A0-8A48-B19D-F898124EDDF7}" type="pres">
      <dgm:prSet presAssocID="{736ABBE6-3082-48CB-B2F3-9D6F6A0AC0CA}" presName="node" presStyleLbl="node1" presStyleIdx="4" presStyleCnt="6">
        <dgm:presLayoutVars>
          <dgm:bulletEnabled val="1"/>
        </dgm:presLayoutVars>
      </dgm:prSet>
      <dgm:spPr/>
      <dgm:t>
        <a:bodyPr/>
        <a:lstStyle/>
        <a:p>
          <a:endParaRPr lang="en-US"/>
        </a:p>
      </dgm:t>
    </dgm:pt>
    <dgm:pt modelId="{990A7ECF-CDE9-3B4C-914A-A47E3F5C279E}" type="pres">
      <dgm:prSet presAssocID="{2916EDB6-EC40-4F80-A836-BCE62E06D957}" presName="sibTrans" presStyleCnt="0"/>
      <dgm:spPr/>
    </dgm:pt>
    <dgm:pt modelId="{52381693-E60C-7A40-B1AF-FB23C48F0E2D}" type="pres">
      <dgm:prSet presAssocID="{60C24B8B-4EB1-4517-AA9D-B686222F2041}" presName="node" presStyleLbl="node1" presStyleIdx="5" presStyleCnt="6">
        <dgm:presLayoutVars>
          <dgm:bulletEnabled val="1"/>
        </dgm:presLayoutVars>
      </dgm:prSet>
      <dgm:spPr/>
      <dgm:t>
        <a:bodyPr/>
        <a:lstStyle/>
        <a:p>
          <a:endParaRPr lang="en-US"/>
        </a:p>
      </dgm:t>
    </dgm:pt>
  </dgm:ptLst>
  <dgm:cxnLst>
    <dgm:cxn modelId="{A5C2DFD8-7EF7-9E40-8283-3B7BD28DDDA6}" type="presOf" srcId="{60C24B8B-4EB1-4517-AA9D-B686222F2041}" destId="{52381693-E60C-7A40-B1AF-FB23C48F0E2D}" srcOrd="0" destOrd="0" presId="urn:microsoft.com/office/officeart/2005/8/layout/default"/>
    <dgm:cxn modelId="{B9730784-694F-4D51-8FEA-0E42889D0DFE}" srcId="{2D50DADA-2881-42C5-8E06-DC0FD432444F}" destId="{523EFA30-4447-4105-8E7C-8AF3B4364805}" srcOrd="2" destOrd="0" parTransId="{73386FFC-8FF9-4AB3-80D4-C083DFB1979C}" sibTransId="{23BEDD36-EF44-43BF-8AF8-FDABA95BFD72}"/>
    <dgm:cxn modelId="{32989FC8-72CA-4FA8-B821-E2F319389F75}" srcId="{2D50DADA-2881-42C5-8E06-DC0FD432444F}" destId="{DCACF9D9-1CBB-4639-9344-535D90DCCD82}" srcOrd="0" destOrd="0" parTransId="{DE955251-FBA7-4DD2-BFBE-1AC874E65863}" sibTransId="{3B80765E-657E-4DCB-83B0-8D14A09A52DD}"/>
    <dgm:cxn modelId="{86EE20C1-4FCD-4E19-91F8-E5C3D449D248}" srcId="{2D50DADA-2881-42C5-8E06-DC0FD432444F}" destId="{60C24B8B-4EB1-4517-AA9D-B686222F2041}" srcOrd="5" destOrd="0" parTransId="{822CDE5D-6D80-498C-A33B-4E09EC9EF0E8}" sibTransId="{2B541251-6A9D-48D4-B7ED-6DDD975A7335}"/>
    <dgm:cxn modelId="{D6271CA5-6F33-4E32-9B1C-228F08318BF1}" srcId="{2D50DADA-2881-42C5-8E06-DC0FD432444F}" destId="{5BEF9D9F-D11E-47C7-89EB-7B5ADE49CBB9}" srcOrd="1" destOrd="0" parTransId="{9BFB566D-4161-4087-A4C5-BA3552C021A9}" sibTransId="{3E9BF527-238B-4259-8289-0F5BBC1C2DD9}"/>
    <dgm:cxn modelId="{D37270B9-1A78-1F4C-9143-387EE068FD8F}" type="presOf" srcId="{2D50DADA-2881-42C5-8E06-DC0FD432444F}" destId="{AE6B4836-98D2-BB4A-B1D1-7EDB4A97F890}" srcOrd="0" destOrd="0" presId="urn:microsoft.com/office/officeart/2005/8/layout/default"/>
    <dgm:cxn modelId="{F34B12C4-2AD8-364C-98A5-AEE3F8089491}" type="presOf" srcId="{736ABBE6-3082-48CB-B2F3-9D6F6A0AC0CA}" destId="{7BFF7E3D-53A0-8A48-B19D-F898124EDDF7}" srcOrd="0" destOrd="0" presId="urn:microsoft.com/office/officeart/2005/8/layout/default"/>
    <dgm:cxn modelId="{1866826C-3F85-A843-ADA9-5DD032265E2B}" type="presOf" srcId="{523EFA30-4447-4105-8E7C-8AF3B4364805}" destId="{CCC42AC3-FD39-504E-AA52-E6F666BEC07A}" srcOrd="0" destOrd="0" presId="urn:microsoft.com/office/officeart/2005/8/layout/default"/>
    <dgm:cxn modelId="{F46FF24F-FA82-4854-A03A-68B4246C0959}" srcId="{2D50DADA-2881-42C5-8E06-DC0FD432444F}" destId="{736ABBE6-3082-48CB-B2F3-9D6F6A0AC0CA}" srcOrd="4" destOrd="0" parTransId="{1ED56579-0E38-46E0-953E-3A87C44D01FD}" sibTransId="{2916EDB6-EC40-4F80-A836-BCE62E06D957}"/>
    <dgm:cxn modelId="{9DC6D1DA-2672-0443-BE1F-5C3358BDD80C}" type="presOf" srcId="{E5AC5BD2-CFE2-4C2B-B313-8BF4B839C185}" destId="{AC3EA150-5EE1-0B46-B223-DBEC0BD9E512}" srcOrd="0" destOrd="0" presId="urn:microsoft.com/office/officeart/2005/8/layout/default"/>
    <dgm:cxn modelId="{9355802F-862B-4EA0-91D4-9C1040B571E5}" srcId="{2D50DADA-2881-42C5-8E06-DC0FD432444F}" destId="{E5AC5BD2-CFE2-4C2B-B313-8BF4B839C185}" srcOrd="3" destOrd="0" parTransId="{A1535685-065D-48BE-BE92-05D3FABFDA58}" sibTransId="{B9561EF2-14E6-4586-9510-AF3338D8806B}"/>
    <dgm:cxn modelId="{E4C85DA7-E4A7-4B4A-BF92-A6E4F8009841}" type="presOf" srcId="{DCACF9D9-1CBB-4639-9344-535D90DCCD82}" destId="{03954387-0663-3A48-ADA3-31CD41F053E1}" srcOrd="0" destOrd="0" presId="urn:microsoft.com/office/officeart/2005/8/layout/default"/>
    <dgm:cxn modelId="{68EDD603-B5BA-DD4A-93A2-149A7B6BFF87}" type="presOf" srcId="{5BEF9D9F-D11E-47C7-89EB-7B5ADE49CBB9}" destId="{828FF419-5E83-524F-A82B-39A228C4A018}" srcOrd="0" destOrd="0" presId="urn:microsoft.com/office/officeart/2005/8/layout/default"/>
    <dgm:cxn modelId="{C77275D7-8E3C-334A-958F-7938BC6137F3}" type="presParOf" srcId="{AE6B4836-98D2-BB4A-B1D1-7EDB4A97F890}" destId="{03954387-0663-3A48-ADA3-31CD41F053E1}" srcOrd="0" destOrd="0" presId="urn:microsoft.com/office/officeart/2005/8/layout/default"/>
    <dgm:cxn modelId="{8A48EB24-F1C6-DF41-A0FB-9BE191D41D69}" type="presParOf" srcId="{AE6B4836-98D2-BB4A-B1D1-7EDB4A97F890}" destId="{20108D60-AEC7-EC47-8266-55A325F36876}" srcOrd="1" destOrd="0" presId="urn:microsoft.com/office/officeart/2005/8/layout/default"/>
    <dgm:cxn modelId="{395A207D-2811-9A47-9966-E5240FB23D4C}" type="presParOf" srcId="{AE6B4836-98D2-BB4A-B1D1-7EDB4A97F890}" destId="{828FF419-5E83-524F-A82B-39A228C4A018}" srcOrd="2" destOrd="0" presId="urn:microsoft.com/office/officeart/2005/8/layout/default"/>
    <dgm:cxn modelId="{9BE0EB1D-E3E3-C042-9963-35257B5B57A1}" type="presParOf" srcId="{AE6B4836-98D2-BB4A-B1D1-7EDB4A97F890}" destId="{42D28314-515B-A140-ACDB-68D6DFD1D659}" srcOrd="3" destOrd="0" presId="urn:microsoft.com/office/officeart/2005/8/layout/default"/>
    <dgm:cxn modelId="{5278453B-BA14-6F44-820A-ED6C43DD55B7}" type="presParOf" srcId="{AE6B4836-98D2-BB4A-B1D1-7EDB4A97F890}" destId="{CCC42AC3-FD39-504E-AA52-E6F666BEC07A}" srcOrd="4" destOrd="0" presId="urn:microsoft.com/office/officeart/2005/8/layout/default"/>
    <dgm:cxn modelId="{61529071-D88D-1443-A8D7-BF3EC8CD0579}" type="presParOf" srcId="{AE6B4836-98D2-BB4A-B1D1-7EDB4A97F890}" destId="{119065B1-1CDD-BC4D-89F0-01B656C87A9F}" srcOrd="5" destOrd="0" presId="urn:microsoft.com/office/officeart/2005/8/layout/default"/>
    <dgm:cxn modelId="{1F33D7ED-9DD3-F44B-BED0-4F527147A7E4}" type="presParOf" srcId="{AE6B4836-98D2-BB4A-B1D1-7EDB4A97F890}" destId="{AC3EA150-5EE1-0B46-B223-DBEC0BD9E512}" srcOrd="6" destOrd="0" presId="urn:microsoft.com/office/officeart/2005/8/layout/default"/>
    <dgm:cxn modelId="{7B0F7A4D-351E-6045-9739-834CF4F52152}" type="presParOf" srcId="{AE6B4836-98D2-BB4A-B1D1-7EDB4A97F890}" destId="{1AF7CC52-F1FD-5948-BD36-1CCD2B92F99D}" srcOrd="7" destOrd="0" presId="urn:microsoft.com/office/officeart/2005/8/layout/default"/>
    <dgm:cxn modelId="{23B53147-C4ED-3344-8E3F-4741DEB8DD51}" type="presParOf" srcId="{AE6B4836-98D2-BB4A-B1D1-7EDB4A97F890}" destId="{7BFF7E3D-53A0-8A48-B19D-F898124EDDF7}" srcOrd="8" destOrd="0" presId="urn:microsoft.com/office/officeart/2005/8/layout/default"/>
    <dgm:cxn modelId="{BFECE33B-A413-1C4D-9934-3D84CF51C523}" type="presParOf" srcId="{AE6B4836-98D2-BB4A-B1D1-7EDB4A97F890}" destId="{990A7ECF-CDE9-3B4C-914A-A47E3F5C279E}" srcOrd="9" destOrd="0" presId="urn:microsoft.com/office/officeart/2005/8/layout/default"/>
    <dgm:cxn modelId="{9721ED29-B79A-164C-BBF3-3254241BCF8A}" type="presParOf" srcId="{AE6B4836-98D2-BB4A-B1D1-7EDB4A97F890}" destId="{52381693-E60C-7A40-B1AF-FB23C48F0E2D}" srcOrd="10"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EDD370D-6858-C04C-96A0-B4A0A2124205}" type="doc">
      <dgm:prSet loTypeId="urn:microsoft.com/office/officeart/2005/8/layout/default" loCatId="" qsTypeId="urn:microsoft.com/office/officeart/2005/8/quickstyle/simple1" qsCatId="simple" csTypeId="urn:microsoft.com/office/officeart/2005/8/colors/colorful1" csCatId="colorful" phldr="1"/>
      <dgm:spPr/>
      <dgm:t>
        <a:bodyPr/>
        <a:lstStyle/>
        <a:p>
          <a:endParaRPr lang="en-US"/>
        </a:p>
      </dgm:t>
    </dgm:pt>
    <dgm:pt modelId="{0E2DAF82-4163-AD48-BE3E-7A27FFA49E14}">
      <dgm:prSet phldrT="[Text]"/>
      <dgm:spPr/>
      <dgm:t>
        <a:bodyPr/>
        <a:lstStyle/>
        <a:p>
          <a:r>
            <a:rPr lang="en-US" dirty="0">
              <a:latin typeface="Times New Roman" panose="02020603050405020304" pitchFamily="18" charset="0"/>
              <a:cs typeface="Times New Roman" panose="02020603050405020304" pitchFamily="18" charset="0"/>
            </a:rPr>
            <a:t>“Living wage issues/poverty” </a:t>
          </a:r>
        </a:p>
        <a:p>
          <a:r>
            <a:rPr lang="en-US" dirty="0">
              <a:latin typeface="Times New Roman" panose="02020603050405020304" pitchFamily="18" charset="0"/>
              <a:cs typeface="Times New Roman" panose="02020603050405020304" pitchFamily="18" charset="0"/>
            </a:rPr>
            <a:t>(concentrated “intergenerational” “racialized poverty”)</a:t>
          </a:r>
        </a:p>
      </dgm:t>
    </dgm:pt>
    <dgm:pt modelId="{704D32D3-5B9D-654C-8476-4121E652D60F}" type="parTrans" cxnId="{B1EB7DF0-EDB5-F244-ADE9-835A57921E52}">
      <dgm:prSet/>
      <dgm:spPr/>
      <dgm:t>
        <a:bodyPr/>
        <a:lstStyle/>
        <a:p>
          <a:endParaRPr lang="en-US"/>
        </a:p>
      </dgm:t>
    </dgm:pt>
    <dgm:pt modelId="{ECF77E84-5229-A749-879A-81C8D41BB41F}" type="sibTrans" cxnId="{B1EB7DF0-EDB5-F244-ADE9-835A57921E52}">
      <dgm:prSet/>
      <dgm:spPr/>
      <dgm:t>
        <a:bodyPr/>
        <a:lstStyle/>
        <a:p>
          <a:endParaRPr lang="en-US"/>
        </a:p>
      </dgm:t>
    </dgm:pt>
    <dgm:pt modelId="{42D1C2DF-10E7-1E43-B4AE-1E87BEBB5732}">
      <dgm:prSet phldrT="[Text]"/>
      <dgm:spPr/>
      <dgm:t>
        <a:bodyPr/>
        <a:lstStyle/>
        <a:p>
          <a:r>
            <a:rPr lang="en-US" dirty="0">
              <a:latin typeface="Times New Roman" panose="02020603050405020304" pitchFamily="18" charset="0"/>
              <a:cs typeface="Times New Roman" panose="02020603050405020304" pitchFamily="18" charset="0"/>
            </a:rPr>
            <a:t>“Racism” </a:t>
          </a:r>
        </a:p>
        <a:p>
          <a:r>
            <a:rPr lang="en-US" dirty="0">
              <a:latin typeface="Times New Roman" panose="02020603050405020304" pitchFamily="18" charset="0"/>
              <a:cs typeface="Times New Roman" panose="02020603050405020304" pitchFamily="18" charset="0"/>
            </a:rPr>
            <a:t>(individual and structural)</a:t>
          </a:r>
        </a:p>
      </dgm:t>
    </dgm:pt>
    <dgm:pt modelId="{62182684-4CA8-AA46-986D-2DF2B56979A1}" type="parTrans" cxnId="{FF8A69B4-9EFF-F141-BBC4-4F41C33E09CE}">
      <dgm:prSet/>
      <dgm:spPr/>
      <dgm:t>
        <a:bodyPr/>
        <a:lstStyle/>
        <a:p>
          <a:endParaRPr lang="en-US"/>
        </a:p>
      </dgm:t>
    </dgm:pt>
    <dgm:pt modelId="{CE070B10-F3F7-D84E-BA5A-CBC972010720}" type="sibTrans" cxnId="{FF8A69B4-9EFF-F141-BBC4-4F41C33E09CE}">
      <dgm:prSet/>
      <dgm:spPr/>
      <dgm:t>
        <a:bodyPr/>
        <a:lstStyle/>
        <a:p>
          <a:endParaRPr lang="en-US"/>
        </a:p>
      </dgm:t>
    </dgm:pt>
    <dgm:pt modelId="{4340977E-D678-8B48-99F3-72E6A2158119}">
      <dgm:prSet phldrT="[Text]"/>
      <dgm:spPr/>
      <dgm:t>
        <a:bodyPr/>
        <a:lstStyle/>
        <a:p>
          <a:r>
            <a:rPr lang="en-US" dirty="0">
              <a:latin typeface="Times New Roman" panose="02020603050405020304" pitchFamily="18" charset="0"/>
              <a:cs typeface="Times New Roman" panose="02020603050405020304" pitchFamily="18" charset="0"/>
            </a:rPr>
            <a:t>“Homophobia”</a:t>
          </a:r>
        </a:p>
        <a:p>
          <a:r>
            <a:rPr lang="en-US" dirty="0">
              <a:latin typeface="Times New Roman" panose="02020603050405020304" pitchFamily="18" charset="0"/>
              <a:cs typeface="Times New Roman" panose="02020603050405020304" pitchFamily="18" charset="0"/>
            </a:rPr>
            <a:t> (individual and structural)</a:t>
          </a:r>
        </a:p>
      </dgm:t>
    </dgm:pt>
    <dgm:pt modelId="{2528385E-4726-D74B-9D9E-E57D1466C1FD}" type="parTrans" cxnId="{8EE5CDD3-35BA-C94E-8A0C-C2C4273B788E}">
      <dgm:prSet/>
      <dgm:spPr/>
      <dgm:t>
        <a:bodyPr/>
        <a:lstStyle/>
        <a:p>
          <a:endParaRPr lang="en-US"/>
        </a:p>
      </dgm:t>
    </dgm:pt>
    <dgm:pt modelId="{23D73F60-4D6F-2E45-9578-F497130CB023}" type="sibTrans" cxnId="{8EE5CDD3-35BA-C94E-8A0C-C2C4273B788E}">
      <dgm:prSet/>
      <dgm:spPr/>
      <dgm:t>
        <a:bodyPr/>
        <a:lstStyle/>
        <a:p>
          <a:endParaRPr lang="en-US"/>
        </a:p>
      </dgm:t>
    </dgm:pt>
    <dgm:pt modelId="{D911141C-73E4-9D45-A22F-EAE9F6160DEC}">
      <dgm:prSet phldrT="[Text]"/>
      <dgm:spPr/>
      <dgm:t>
        <a:bodyPr/>
        <a:lstStyle/>
        <a:p>
          <a:r>
            <a:rPr lang="en-US" dirty="0">
              <a:latin typeface="Times New Roman" panose="02020603050405020304" pitchFamily="18" charset="0"/>
              <a:cs typeface="Times New Roman" panose="02020603050405020304" pitchFamily="18" charset="0"/>
            </a:rPr>
            <a:t>“Lack of services” </a:t>
          </a:r>
        </a:p>
        <a:p>
          <a:r>
            <a:rPr lang="en-US" dirty="0">
              <a:latin typeface="Times New Roman" panose="02020603050405020304" pitchFamily="18" charset="0"/>
              <a:cs typeface="Times New Roman" panose="02020603050405020304" pitchFamily="18" charset="0"/>
            </a:rPr>
            <a:t>(mental health, financial, safety)</a:t>
          </a:r>
        </a:p>
      </dgm:t>
    </dgm:pt>
    <dgm:pt modelId="{A81DB0E5-971C-1B41-946A-20E9B866E70B}" type="parTrans" cxnId="{C5D4ACA6-5DB9-434B-9FC0-6FCADA14A85B}">
      <dgm:prSet/>
      <dgm:spPr/>
      <dgm:t>
        <a:bodyPr/>
        <a:lstStyle/>
        <a:p>
          <a:endParaRPr lang="en-US"/>
        </a:p>
      </dgm:t>
    </dgm:pt>
    <dgm:pt modelId="{B092EFBC-404F-3649-809D-0769032F37D0}" type="sibTrans" cxnId="{C5D4ACA6-5DB9-434B-9FC0-6FCADA14A85B}">
      <dgm:prSet/>
      <dgm:spPr/>
      <dgm:t>
        <a:bodyPr/>
        <a:lstStyle/>
        <a:p>
          <a:endParaRPr lang="en-US"/>
        </a:p>
      </dgm:t>
    </dgm:pt>
    <dgm:pt modelId="{1B79DE28-C8A2-7045-B9F3-40E16750174B}">
      <dgm:prSet/>
      <dgm:spPr/>
      <dgm:t>
        <a:bodyPr/>
        <a:lstStyle/>
        <a:p>
          <a:r>
            <a:rPr lang="en-US" dirty="0">
              <a:latin typeface="Times New Roman" panose="02020603050405020304" pitchFamily="18" charset="0"/>
              <a:cs typeface="Times New Roman" panose="02020603050405020304" pitchFamily="18" charset="0"/>
            </a:rPr>
            <a:t>“Failing school systems”</a:t>
          </a:r>
        </a:p>
        <a:p>
          <a:r>
            <a:rPr lang="en-US" dirty="0">
              <a:latin typeface="Times New Roman" panose="02020603050405020304" pitchFamily="18" charset="0"/>
              <a:cs typeface="Times New Roman" panose="02020603050405020304" pitchFamily="18" charset="0"/>
            </a:rPr>
            <a:t> (“school-to-prison pipeline”  and “under-resourced”)</a:t>
          </a:r>
        </a:p>
      </dgm:t>
    </dgm:pt>
    <dgm:pt modelId="{4FC3064C-A3A9-334A-96CA-23D14B717D97}" type="parTrans" cxnId="{F2F68BE2-7095-D045-AF8E-FF3F88CA2814}">
      <dgm:prSet/>
      <dgm:spPr/>
      <dgm:t>
        <a:bodyPr/>
        <a:lstStyle/>
        <a:p>
          <a:endParaRPr lang="en-US"/>
        </a:p>
      </dgm:t>
    </dgm:pt>
    <dgm:pt modelId="{F10E9335-9DCE-BF4C-A2D8-2DE28BA6C361}" type="sibTrans" cxnId="{F2F68BE2-7095-D045-AF8E-FF3F88CA2814}">
      <dgm:prSet/>
      <dgm:spPr/>
      <dgm:t>
        <a:bodyPr/>
        <a:lstStyle/>
        <a:p>
          <a:endParaRPr lang="en-US"/>
        </a:p>
      </dgm:t>
    </dgm:pt>
    <dgm:pt modelId="{0DC206BF-9B82-E34F-B920-5381303124E2}">
      <dgm:prSet/>
      <dgm:spPr/>
      <dgm:t>
        <a:bodyPr/>
        <a:lstStyle/>
        <a:p>
          <a:r>
            <a:rPr lang="en-US" dirty="0">
              <a:latin typeface="Times New Roman" panose="02020603050405020304" pitchFamily="18" charset="0"/>
              <a:cs typeface="Times New Roman" panose="02020603050405020304" pitchFamily="18" charset="0"/>
            </a:rPr>
            <a:t>“Police tactics”/escalation - punitive ideal </a:t>
          </a:r>
        </a:p>
        <a:p>
          <a:r>
            <a:rPr lang="en-US" dirty="0">
              <a:latin typeface="Times New Roman" panose="02020603050405020304" pitchFamily="18" charset="0"/>
              <a:cs typeface="Times New Roman" panose="02020603050405020304" pitchFamily="18" charset="0"/>
            </a:rPr>
            <a:t>(particularly for Black and Latinx communities)</a:t>
          </a:r>
        </a:p>
      </dgm:t>
    </dgm:pt>
    <dgm:pt modelId="{B0FB14B6-85BC-4246-850E-32DB16AE8849}" type="parTrans" cxnId="{DDBEE12A-344E-6B4F-B997-AF7749550DBA}">
      <dgm:prSet/>
      <dgm:spPr/>
      <dgm:t>
        <a:bodyPr/>
        <a:lstStyle/>
        <a:p>
          <a:endParaRPr lang="en-US"/>
        </a:p>
      </dgm:t>
    </dgm:pt>
    <dgm:pt modelId="{AC2EA540-D9C9-6143-A0C5-9BA8E8B906CF}" type="sibTrans" cxnId="{DDBEE12A-344E-6B4F-B997-AF7749550DBA}">
      <dgm:prSet/>
      <dgm:spPr/>
      <dgm:t>
        <a:bodyPr/>
        <a:lstStyle/>
        <a:p>
          <a:endParaRPr lang="en-US"/>
        </a:p>
      </dgm:t>
    </dgm:pt>
    <dgm:pt modelId="{964328E0-30FC-3645-BD39-D105E40DB966}">
      <dgm:prSet/>
      <dgm:spPr/>
      <dgm:t>
        <a:bodyPr/>
        <a:lstStyle/>
        <a:p>
          <a:r>
            <a:rPr lang="en-US" dirty="0">
              <a:latin typeface="Times New Roman" panose="02020603050405020304" pitchFamily="18" charset="0"/>
              <a:cs typeface="Times New Roman" panose="02020603050405020304" pitchFamily="18" charset="0"/>
            </a:rPr>
            <a:t>“Criminalization of culture” </a:t>
          </a:r>
        </a:p>
        <a:p>
          <a:r>
            <a:rPr lang="en-US" dirty="0">
              <a:latin typeface="Times New Roman" panose="02020603050405020304" pitchFamily="18" charset="0"/>
              <a:cs typeface="Times New Roman" panose="02020603050405020304" pitchFamily="18" charset="0"/>
            </a:rPr>
            <a:t>(particular to Black and Latinx communities)</a:t>
          </a:r>
        </a:p>
      </dgm:t>
    </dgm:pt>
    <dgm:pt modelId="{56479876-DB9D-414C-B4F3-1E60CC242075}" type="parTrans" cxnId="{BA7E3132-6F04-604E-AAF1-FDA1B02D65B0}">
      <dgm:prSet/>
      <dgm:spPr/>
      <dgm:t>
        <a:bodyPr/>
        <a:lstStyle/>
        <a:p>
          <a:endParaRPr lang="en-US"/>
        </a:p>
      </dgm:t>
    </dgm:pt>
    <dgm:pt modelId="{709C2D0F-2456-A44C-B1E9-865F68B01FBD}" type="sibTrans" cxnId="{BA7E3132-6F04-604E-AAF1-FDA1B02D65B0}">
      <dgm:prSet/>
      <dgm:spPr/>
      <dgm:t>
        <a:bodyPr/>
        <a:lstStyle/>
        <a:p>
          <a:endParaRPr lang="en-US"/>
        </a:p>
      </dgm:t>
    </dgm:pt>
    <dgm:pt modelId="{F59B0887-195C-7044-B4B0-74B4629D4FC5}">
      <dgm:prSet/>
      <dgm:spPr/>
      <dgm:t>
        <a:bodyPr/>
        <a:lstStyle/>
        <a:p>
          <a:r>
            <a:rPr lang="en-US" dirty="0">
              <a:latin typeface="Times New Roman" panose="02020603050405020304" pitchFamily="18" charset="0"/>
              <a:cs typeface="Times New Roman" panose="02020603050405020304" pitchFamily="18" charset="0"/>
            </a:rPr>
            <a:t>“Gender roles”/masculine-feminine ideals </a:t>
          </a:r>
        </a:p>
        <a:p>
          <a:r>
            <a:rPr lang="en-US" dirty="0">
              <a:latin typeface="Times New Roman" panose="02020603050405020304" pitchFamily="18" charset="0"/>
              <a:cs typeface="Times New Roman" panose="02020603050405020304" pitchFamily="18" charset="0"/>
            </a:rPr>
            <a:t>(being a ‘real man’ or violating gender norms–’femme fatale’ or “bad moms”)</a:t>
          </a:r>
        </a:p>
      </dgm:t>
    </dgm:pt>
    <dgm:pt modelId="{8DB63BF2-23F8-A843-9068-0823CF990B44}" type="parTrans" cxnId="{64435916-11F5-FA43-A411-0955CB69A3A2}">
      <dgm:prSet/>
      <dgm:spPr/>
      <dgm:t>
        <a:bodyPr/>
        <a:lstStyle/>
        <a:p>
          <a:endParaRPr lang="en-US"/>
        </a:p>
      </dgm:t>
    </dgm:pt>
    <dgm:pt modelId="{7F357668-7EA4-7745-935D-53C406BF8633}" type="sibTrans" cxnId="{64435916-11F5-FA43-A411-0955CB69A3A2}">
      <dgm:prSet/>
      <dgm:spPr/>
      <dgm:t>
        <a:bodyPr/>
        <a:lstStyle/>
        <a:p>
          <a:endParaRPr lang="en-US"/>
        </a:p>
      </dgm:t>
    </dgm:pt>
    <dgm:pt modelId="{375D1208-E959-7D41-B865-F05CD8C0CD6C}">
      <dgm:prSet/>
      <dgm:spPr/>
      <dgm:t>
        <a:bodyPr/>
        <a:lstStyle/>
        <a:p>
          <a:r>
            <a:rPr lang="en-US" dirty="0">
              <a:latin typeface="Times New Roman" panose="02020603050405020304" pitchFamily="18" charset="0"/>
              <a:cs typeface="Times New Roman" panose="02020603050405020304" pitchFamily="18" charset="0"/>
            </a:rPr>
            <a:t>Incarceration as a normalized life experience </a:t>
          </a:r>
        </a:p>
        <a:p>
          <a:r>
            <a:rPr lang="en-US" dirty="0">
              <a:latin typeface="Times New Roman" panose="02020603050405020304" pitchFamily="18" charset="0"/>
              <a:cs typeface="Times New Roman" panose="02020603050405020304" pitchFamily="18" charset="0"/>
            </a:rPr>
            <a:t>(‘rite of passage” in areas of racialized concentrated poverty)</a:t>
          </a:r>
        </a:p>
      </dgm:t>
    </dgm:pt>
    <dgm:pt modelId="{EB1F285C-7F56-7A4E-92D1-01AC76EE81A7}" type="sibTrans" cxnId="{ABB8914A-D7E8-1F4E-B8D6-36157DB970F6}">
      <dgm:prSet/>
      <dgm:spPr/>
      <dgm:t>
        <a:bodyPr/>
        <a:lstStyle/>
        <a:p>
          <a:endParaRPr lang="en-US"/>
        </a:p>
      </dgm:t>
    </dgm:pt>
    <dgm:pt modelId="{348DAFFB-8D4A-F741-B0A0-BB74D622A70A}" type="parTrans" cxnId="{ABB8914A-D7E8-1F4E-B8D6-36157DB970F6}">
      <dgm:prSet/>
      <dgm:spPr/>
      <dgm:t>
        <a:bodyPr/>
        <a:lstStyle/>
        <a:p>
          <a:endParaRPr lang="en-US"/>
        </a:p>
      </dgm:t>
    </dgm:pt>
    <dgm:pt modelId="{0AFC9369-1C3A-1449-AFB9-EDEA5DB28DD4}" type="pres">
      <dgm:prSet presAssocID="{EEDD370D-6858-C04C-96A0-B4A0A2124205}" presName="diagram" presStyleCnt="0">
        <dgm:presLayoutVars>
          <dgm:dir/>
          <dgm:resizeHandles val="exact"/>
        </dgm:presLayoutVars>
      </dgm:prSet>
      <dgm:spPr/>
      <dgm:t>
        <a:bodyPr/>
        <a:lstStyle/>
        <a:p>
          <a:endParaRPr lang="en-US"/>
        </a:p>
      </dgm:t>
    </dgm:pt>
    <dgm:pt modelId="{8473CBEA-EAC8-1448-ABB9-411C8E637C3D}" type="pres">
      <dgm:prSet presAssocID="{0E2DAF82-4163-AD48-BE3E-7A27FFA49E14}" presName="node" presStyleLbl="node1" presStyleIdx="0" presStyleCnt="9">
        <dgm:presLayoutVars>
          <dgm:bulletEnabled val="1"/>
        </dgm:presLayoutVars>
      </dgm:prSet>
      <dgm:spPr/>
      <dgm:t>
        <a:bodyPr/>
        <a:lstStyle/>
        <a:p>
          <a:endParaRPr lang="en-US"/>
        </a:p>
      </dgm:t>
    </dgm:pt>
    <dgm:pt modelId="{7064A034-EADD-D648-A593-F4332F866499}" type="pres">
      <dgm:prSet presAssocID="{ECF77E84-5229-A749-879A-81C8D41BB41F}" presName="sibTrans" presStyleCnt="0"/>
      <dgm:spPr/>
    </dgm:pt>
    <dgm:pt modelId="{001CB6A4-E70F-614B-B126-929DED5B070C}" type="pres">
      <dgm:prSet presAssocID="{42D1C2DF-10E7-1E43-B4AE-1E87BEBB5732}" presName="node" presStyleLbl="node1" presStyleIdx="1" presStyleCnt="9">
        <dgm:presLayoutVars>
          <dgm:bulletEnabled val="1"/>
        </dgm:presLayoutVars>
      </dgm:prSet>
      <dgm:spPr/>
      <dgm:t>
        <a:bodyPr/>
        <a:lstStyle/>
        <a:p>
          <a:endParaRPr lang="en-US"/>
        </a:p>
      </dgm:t>
    </dgm:pt>
    <dgm:pt modelId="{D04A17D6-A1FD-0348-8244-9A991EBF1825}" type="pres">
      <dgm:prSet presAssocID="{CE070B10-F3F7-D84E-BA5A-CBC972010720}" presName="sibTrans" presStyleCnt="0"/>
      <dgm:spPr/>
    </dgm:pt>
    <dgm:pt modelId="{8705D042-EB01-C049-9CAC-6E787FB69193}" type="pres">
      <dgm:prSet presAssocID="{F59B0887-195C-7044-B4B0-74B4629D4FC5}" presName="node" presStyleLbl="node1" presStyleIdx="2" presStyleCnt="9">
        <dgm:presLayoutVars>
          <dgm:bulletEnabled val="1"/>
        </dgm:presLayoutVars>
      </dgm:prSet>
      <dgm:spPr/>
      <dgm:t>
        <a:bodyPr/>
        <a:lstStyle/>
        <a:p>
          <a:endParaRPr lang="en-US"/>
        </a:p>
      </dgm:t>
    </dgm:pt>
    <dgm:pt modelId="{DF70D345-039F-B74D-BF72-23AB94DEF93A}" type="pres">
      <dgm:prSet presAssocID="{7F357668-7EA4-7745-935D-53C406BF8633}" presName="sibTrans" presStyleCnt="0"/>
      <dgm:spPr/>
    </dgm:pt>
    <dgm:pt modelId="{DEDBE291-5E09-8F44-AACB-2B3C0D215FE1}" type="pres">
      <dgm:prSet presAssocID="{4340977E-D678-8B48-99F3-72E6A2158119}" presName="node" presStyleLbl="node1" presStyleIdx="3" presStyleCnt="9">
        <dgm:presLayoutVars>
          <dgm:bulletEnabled val="1"/>
        </dgm:presLayoutVars>
      </dgm:prSet>
      <dgm:spPr/>
      <dgm:t>
        <a:bodyPr/>
        <a:lstStyle/>
        <a:p>
          <a:endParaRPr lang="en-US"/>
        </a:p>
      </dgm:t>
    </dgm:pt>
    <dgm:pt modelId="{75FE5786-4228-7947-B9C5-82B03E771FD5}" type="pres">
      <dgm:prSet presAssocID="{23D73F60-4D6F-2E45-9578-F497130CB023}" presName="sibTrans" presStyleCnt="0"/>
      <dgm:spPr/>
    </dgm:pt>
    <dgm:pt modelId="{F6B7FC1E-AAFD-5C43-86B4-BBAA9BA94431}" type="pres">
      <dgm:prSet presAssocID="{D911141C-73E4-9D45-A22F-EAE9F6160DEC}" presName="node" presStyleLbl="node1" presStyleIdx="4" presStyleCnt="9">
        <dgm:presLayoutVars>
          <dgm:bulletEnabled val="1"/>
        </dgm:presLayoutVars>
      </dgm:prSet>
      <dgm:spPr/>
      <dgm:t>
        <a:bodyPr/>
        <a:lstStyle/>
        <a:p>
          <a:endParaRPr lang="en-US"/>
        </a:p>
      </dgm:t>
    </dgm:pt>
    <dgm:pt modelId="{17515C27-8B1B-A945-9423-658BC5C91574}" type="pres">
      <dgm:prSet presAssocID="{B092EFBC-404F-3649-809D-0769032F37D0}" presName="sibTrans" presStyleCnt="0"/>
      <dgm:spPr/>
    </dgm:pt>
    <dgm:pt modelId="{14433CA6-A34E-024D-A471-A70186589E8D}" type="pres">
      <dgm:prSet presAssocID="{1B79DE28-C8A2-7045-B9F3-40E16750174B}" presName="node" presStyleLbl="node1" presStyleIdx="5" presStyleCnt="9">
        <dgm:presLayoutVars>
          <dgm:bulletEnabled val="1"/>
        </dgm:presLayoutVars>
      </dgm:prSet>
      <dgm:spPr/>
      <dgm:t>
        <a:bodyPr/>
        <a:lstStyle/>
        <a:p>
          <a:endParaRPr lang="en-US"/>
        </a:p>
      </dgm:t>
    </dgm:pt>
    <dgm:pt modelId="{7011FA88-09EA-A941-8744-4B25B07C6C00}" type="pres">
      <dgm:prSet presAssocID="{F10E9335-9DCE-BF4C-A2D8-2DE28BA6C361}" presName="sibTrans" presStyleCnt="0"/>
      <dgm:spPr/>
    </dgm:pt>
    <dgm:pt modelId="{88F16E7B-B2D6-A441-AA45-231046715254}" type="pres">
      <dgm:prSet presAssocID="{0DC206BF-9B82-E34F-B920-5381303124E2}" presName="node" presStyleLbl="node1" presStyleIdx="6" presStyleCnt="9">
        <dgm:presLayoutVars>
          <dgm:bulletEnabled val="1"/>
        </dgm:presLayoutVars>
      </dgm:prSet>
      <dgm:spPr/>
      <dgm:t>
        <a:bodyPr/>
        <a:lstStyle/>
        <a:p>
          <a:endParaRPr lang="en-US"/>
        </a:p>
      </dgm:t>
    </dgm:pt>
    <dgm:pt modelId="{AA65E042-E29F-CB4A-8B33-316F0562862F}" type="pres">
      <dgm:prSet presAssocID="{AC2EA540-D9C9-6143-A0C5-9BA8E8B906CF}" presName="sibTrans" presStyleCnt="0"/>
      <dgm:spPr/>
    </dgm:pt>
    <dgm:pt modelId="{34B2FEEC-645D-3D4F-8D05-AD7D517BB985}" type="pres">
      <dgm:prSet presAssocID="{964328E0-30FC-3645-BD39-D105E40DB966}" presName="node" presStyleLbl="node1" presStyleIdx="7" presStyleCnt="9">
        <dgm:presLayoutVars>
          <dgm:bulletEnabled val="1"/>
        </dgm:presLayoutVars>
      </dgm:prSet>
      <dgm:spPr/>
      <dgm:t>
        <a:bodyPr/>
        <a:lstStyle/>
        <a:p>
          <a:endParaRPr lang="en-US"/>
        </a:p>
      </dgm:t>
    </dgm:pt>
    <dgm:pt modelId="{4DECE935-595F-AE47-9809-829C7E6F9EFE}" type="pres">
      <dgm:prSet presAssocID="{709C2D0F-2456-A44C-B1E9-865F68B01FBD}" presName="sibTrans" presStyleCnt="0"/>
      <dgm:spPr/>
    </dgm:pt>
    <dgm:pt modelId="{077319B2-3E15-D541-9D42-D1FA19D9DF96}" type="pres">
      <dgm:prSet presAssocID="{375D1208-E959-7D41-B865-F05CD8C0CD6C}" presName="node" presStyleLbl="node1" presStyleIdx="8" presStyleCnt="9">
        <dgm:presLayoutVars>
          <dgm:bulletEnabled val="1"/>
        </dgm:presLayoutVars>
      </dgm:prSet>
      <dgm:spPr/>
      <dgm:t>
        <a:bodyPr/>
        <a:lstStyle/>
        <a:p>
          <a:endParaRPr lang="en-US"/>
        </a:p>
      </dgm:t>
    </dgm:pt>
  </dgm:ptLst>
  <dgm:cxnLst>
    <dgm:cxn modelId="{FF8A69B4-9EFF-F141-BBC4-4F41C33E09CE}" srcId="{EEDD370D-6858-C04C-96A0-B4A0A2124205}" destId="{42D1C2DF-10E7-1E43-B4AE-1E87BEBB5732}" srcOrd="1" destOrd="0" parTransId="{62182684-4CA8-AA46-986D-2DF2B56979A1}" sibTransId="{CE070B10-F3F7-D84E-BA5A-CBC972010720}"/>
    <dgm:cxn modelId="{DDBEE12A-344E-6B4F-B997-AF7749550DBA}" srcId="{EEDD370D-6858-C04C-96A0-B4A0A2124205}" destId="{0DC206BF-9B82-E34F-B920-5381303124E2}" srcOrd="6" destOrd="0" parTransId="{B0FB14B6-85BC-4246-850E-32DB16AE8849}" sibTransId="{AC2EA540-D9C9-6143-A0C5-9BA8E8B906CF}"/>
    <dgm:cxn modelId="{F38F0639-8751-9C43-B337-A71E7BF1445C}" type="presOf" srcId="{4340977E-D678-8B48-99F3-72E6A2158119}" destId="{DEDBE291-5E09-8F44-AACB-2B3C0D215FE1}" srcOrd="0" destOrd="0" presId="urn:microsoft.com/office/officeart/2005/8/layout/default"/>
    <dgm:cxn modelId="{64435916-11F5-FA43-A411-0955CB69A3A2}" srcId="{EEDD370D-6858-C04C-96A0-B4A0A2124205}" destId="{F59B0887-195C-7044-B4B0-74B4629D4FC5}" srcOrd="2" destOrd="0" parTransId="{8DB63BF2-23F8-A843-9068-0823CF990B44}" sibTransId="{7F357668-7EA4-7745-935D-53C406BF8633}"/>
    <dgm:cxn modelId="{C5D4ACA6-5DB9-434B-9FC0-6FCADA14A85B}" srcId="{EEDD370D-6858-C04C-96A0-B4A0A2124205}" destId="{D911141C-73E4-9D45-A22F-EAE9F6160DEC}" srcOrd="4" destOrd="0" parTransId="{A81DB0E5-971C-1B41-946A-20E9B866E70B}" sibTransId="{B092EFBC-404F-3649-809D-0769032F37D0}"/>
    <dgm:cxn modelId="{15AD3C2F-E204-E549-ABC3-212E18E239FD}" type="presOf" srcId="{D911141C-73E4-9D45-A22F-EAE9F6160DEC}" destId="{F6B7FC1E-AAFD-5C43-86B4-BBAA9BA94431}" srcOrd="0" destOrd="0" presId="urn:microsoft.com/office/officeart/2005/8/layout/default"/>
    <dgm:cxn modelId="{1ED9EA6B-2966-1748-A47E-DFDB067F0AE6}" type="presOf" srcId="{EEDD370D-6858-C04C-96A0-B4A0A2124205}" destId="{0AFC9369-1C3A-1449-AFB9-EDEA5DB28DD4}" srcOrd="0" destOrd="0" presId="urn:microsoft.com/office/officeart/2005/8/layout/default"/>
    <dgm:cxn modelId="{42E885DC-0B1E-D947-BCA5-D656B8702EF5}" type="presOf" srcId="{0E2DAF82-4163-AD48-BE3E-7A27FFA49E14}" destId="{8473CBEA-EAC8-1448-ABB9-411C8E637C3D}" srcOrd="0" destOrd="0" presId="urn:microsoft.com/office/officeart/2005/8/layout/default"/>
    <dgm:cxn modelId="{62E5CA63-714B-5B4F-9954-0ADB6806AB47}" type="presOf" srcId="{F59B0887-195C-7044-B4B0-74B4629D4FC5}" destId="{8705D042-EB01-C049-9CAC-6E787FB69193}" srcOrd="0" destOrd="0" presId="urn:microsoft.com/office/officeart/2005/8/layout/default"/>
    <dgm:cxn modelId="{EE940175-CADB-B44F-8AB9-02461A55D9B0}" type="presOf" srcId="{964328E0-30FC-3645-BD39-D105E40DB966}" destId="{34B2FEEC-645D-3D4F-8D05-AD7D517BB985}" srcOrd="0" destOrd="0" presId="urn:microsoft.com/office/officeart/2005/8/layout/default"/>
    <dgm:cxn modelId="{B1809535-DA2C-FE4E-8C03-D9905298EF5C}" type="presOf" srcId="{375D1208-E959-7D41-B865-F05CD8C0CD6C}" destId="{077319B2-3E15-D541-9D42-D1FA19D9DF96}" srcOrd="0" destOrd="0" presId="urn:microsoft.com/office/officeart/2005/8/layout/default"/>
    <dgm:cxn modelId="{0A8EF989-2C1C-B249-AAA1-30BB69847F53}" type="presOf" srcId="{0DC206BF-9B82-E34F-B920-5381303124E2}" destId="{88F16E7B-B2D6-A441-AA45-231046715254}" srcOrd="0" destOrd="0" presId="urn:microsoft.com/office/officeart/2005/8/layout/default"/>
    <dgm:cxn modelId="{BA7E3132-6F04-604E-AAF1-FDA1B02D65B0}" srcId="{EEDD370D-6858-C04C-96A0-B4A0A2124205}" destId="{964328E0-30FC-3645-BD39-D105E40DB966}" srcOrd="7" destOrd="0" parTransId="{56479876-DB9D-414C-B4F3-1E60CC242075}" sibTransId="{709C2D0F-2456-A44C-B1E9-865F68B01FBD}"/>
    <dgm:cxn modelId="{B9483904-D991-4143-87CC-A088A8A37DBD}" type="presOf" srcId="{42D1C2DF-10E7-1E43-B4AE-1E87BEBB5732}" destId="{001CB6A4-E70F-614B-B126-929DED5B070C}" srcOrd="0" destOrd="0" presId="urn:microsoft.com/office/officeart/2005/8/layout/default"/>
    <dgm:cxn modelId="{D939D9E8-EB58-B740-B20C-17196ECF0F76}" type="presOf" srcId="{1B79DE28-C8A2-7045-B9F3-40E16750174B}" destId="{14433CA6-A34E-024D-A471-A70186589E8D}" srcOrd="0" destOrd="0" presId="urn:microsoft.com/office/officeart/2005/8/layout/default"/>
    <dgm:cxn modelId="{B1EB7DF0-EDB5-F244-ADE9-835A57921E52}" srcId="{EEDD370D-6858-C04C-96A0-B4A0A2124205}" destId="{0E2DAF82-4163-AD48-BE3E-7A27FFA49E14}" srcOrd="0" destOrd="0" parTransId="{704D32D3-5B9D-654C-8476-4121E652D60F}" sibTransId="{ECF77E84-5229-A749-879A-81C8D41BB41F}"/>
    <dgm:cxn modelId="{ABB8914A-D7E8-1F4E-B8D6-36157DB970F6}" srcId="{EEDD370D-6858-C04C-96A0-B4A0A2124205}" destId="{375D1208-E959-7D41-B865-F05CD8C0CD6C}" srcOrd="8" destOrd="0" parTransId="{348DAFFB-8D4A-F741-B0A0-BB74D622A70A}" sibTransId="{EB1F285C-7F56-7A4E-92D1-01AC76EE81A7}"/>
    <dgm:cxn modelId="{8EE5CDD3-35BA-C94E-8A0C-C2C4273B788E}" srcId="{EEDD370D-6858-C04C-96A0-B4A0A2124205}" destId="{4340977E-D678-8B48-99F3-72E6A2158119}" srcOrd="3" destOrd="0" parTransId="{2528385E-4726-D74B-9D9E-E57D1466C1FD}" sibTransId="{23D73F60-4D6F-2E45-9578-F497130CB023}"/>
    <dgm:cxn modelId="{F2F68BE2-7095-D045-AF8E-FF3F88CA2814}" srcId="{EEDD370D-6858-C04C-96A0-B4A0A2124205}" destId="{1B79DE28-C8A2-7045-B9F3-40E16750174B}" srcOrd="5" destOrd="0" parTransId="{4FC3064C-A3A9-334A-96CA-23D14B717D97}" sibTransId="{F10E9335-9DCE-BF4C-A2D8-2DE28BA6C361}"/>
    <dgm:cxn modelId="{4678BB4F-F2C8-4D4B-8468-CB35AF7B5093}" type="presParOf" srcId="{0AFC9369-1C3A-1449-AFB9-EDEA5DB28DD4}" destId="{8473CBEA-EAC8-1448-ABB9-411C8E637C3D}" srcOrd="0" destOrd="0" presId="urn:microsoft.com/office/officeart/2005/8/layout/default"/>
    <dgm:cxn modelId="{B3A6E6B1-D41F-F74A-ADD6-580252AC74CE}" type="presParOf" srcId="{0AFC9369-1C3A-1449-AFB9-EDEA5DB28DD4}" destId="{7064A034-EADD-D648-A593-F4332F866499}" srcOrd="1" destOrd="0" presId="urn:microsoft.com/office/officeart/2005/8/layout/default"/>
    <dgm:cxn modelId="{F24DA600-B60D-FF4A-9848-96406498AC98}" type="presParOf" srcId="{0AFC9369-1C3A-1449-AFB9-EDEA5DB28DD4}" destId="{001CB6A4-E70F-614B-B126-929DED5B070C}" srcOrd="2" destOrd="0" presId="urn:microsoft.com/office/officeart/2005/8/layout/default"/>
    <dgm:cxn modelId="{AE5C09C2-440D-7A4D-BD30-FCC79DCC3C35}" type="presParOf" srcId="{0AFC9369-1C3A-1449-AFB9-EDEA5DB28DD4}" destId="{D04A17D6-A1FD-0348-8244-9A991EBF1825}" srcOrd="3" destOrd="0" presId="urn:microsoft.com/office/officeart/2005/8/layout/default"/>
    <dgm:cxn modelId="{EC721615-EFAF-4943-95C3-A57E384F5B72}" type="presParOf" srcId="{0AFC9369-1C3A-1449-AFB9-EDEA5DB28DD4}" destId="{8705D042-EB01-C049-9CAC-6E787FB69193}" srcOrd="4" destOrd="0" presId="urn:microsoft.com/office/officeart/2005/8/layout/default"/>
    <dgm:cxn modelId="{A309C227-AFA6-174D-AE86-C054ACDBA167}" type="presParOf" srcId="{0AFC9369-1C3A-1449-AFB9-EDEA5DB28DD4}" destId="{DF70D345-039F-B74D-BF72-23AB94DEF93A}" srcOrd="5" destOrd="0" presId="urn:microsoft.com/office/officeart/2005/8/layout/default"/>
    <dgm:cxn modelId="{83B96567-D36C-9848-9538-377DFECB98E8}" type="presParOf" srcId="{0AFC9369-1C3A-1449-AFB9-EDEA5DB28DD4}" destId="{DEDBE291-5E09-8F44-AACB-2B3C0D215FE1}" srcOrd="6" destOrd="0" presId="urn:microsoft.com/office/officeart/2005/8/layout/default"/>
    <dgm:cxn modelId="{28DAF934-10BB-4A45-8AEE-F69BDBB52CBC}" type="presParOf" srcId="{0AFC9369-1C3A-1449-AFB9-EDEA5DB28DD4}" destId="{75FE5786-4228-7947-B9C5-82B03E771FD5}" srcOrd="7" destOrd="0" presId="urn:microsoft.com/office/officeart/2005/8/layout/default"/>
    <dgm:cxn modelId="{46CE977A-53A5-B54D-BB59-DF32415EB0BA}" type="presParOf" srcId="{0AFC9369-1C3A-1449-AFB9-EDEA5DB28DD4}" destId="{F6B7FC1E-AAFD-5C43-86B4-BBAA9BA94431}" srcOrd="8" destOrd="0" presId="urn:microsoft.com/office/officeart/2005/8/layout/default"/>
    <dgm:cxn modelId="{874CB2A2-B8B7-C34E-A753-921353E27881}" type="presParOf" srcId="{0AFC9369-1C3A-1449-AFB9-EDEA5DB28DD4}" destId="{17515C27-8B1B-A945-9423-658BC5C91574}" srcOrd="9" destOrd="0" presId="urn:microsoft.com/office/officeart/2005/8/layout/default"/>
    <dgm:cxn modelId="{60BC2055-DE80-3444-A8C6-37E3BFC6ECCF}" type="presParOf" srcId="{0AFC9369-1C3A-1449-AFB9-EDEA5DB28DD4}" destId="{14433CA6-A34E-024D-A471-A70186589E8D}" srcOrd="10" destOrd="0" presId="urn:microsoft.com/office/officeart/2005/8/layout/default"/>
    <dgm:cxn modelId="{1F952152-7085-8C44-AE74-161A11BB6B74}" type="presParOf" srcId="{0AFC9369-1C3A-1449-AFB9-EDEA5DB28DD4}" destId="{7011FA88-09EA-A941-8744-4B25B07C6C00}" srcOrd="11" destOrd="0" presId="urn:microsoft.com/office/officeart/2005/8/layout/default"/>
    <dgm:cxn modelId="{E2B5D56D-D77C-0A40-8A88-0FBCC684D1B3}" type="presParOf" srcId="{0AFC9369-1C3A-1449-AFB9-EDEA5DB28DD4}" destId="{88F16E7B-B2D6-A441-AA45-231046715254}" srcOrd="12" destOrd="0" presId="urn:microsoft.com/office/officeart/2005/8/layout/default"/>
    <dgm:cxn modelId="{1EF607B7-F457-534D-B77F-A486D3ABF9FD}" type="presParOf" srcId="{0AFC9369-1C3A-1449-AFB9-EDEA5DB28DD4}" destId="{AA65E042-E29F-CB4A-8B33-316F0562862F}" srcOrd="13" destOrd="0" presId="urn:microsoft.com/office/officeart/2005/8/layout/default"/>
    <dgm:cxn modelId="{5B7CE7E7-C36B-D244-A185-FE531AE6C6D9}" type="presParOf" srcId="{0AFC9369-1C3A-1449-AFB9-EDEA5DB28DD4}" destId="{34B2FEEC-645D-3D4F-8D05-AD7D517BB985}" srcOrd="14" destOrd="0" presId="urn:microsoft.com/office/officeart/2005/8/layout/default"/>
    <dgm:cxn modelId="{DE1CB88D-FB1E-F046-BCF5-9494CFE859D8}" type="presParOf" srcId="{0AFC9369-1C3A-1449-AFB9-EDEA5DB28DD4}" destId="{4DECE935-595F-AE47-9809-829C7E6F9EFE}" srcOrd="15" destOrd="0" presId="urn:microsoft.com/office/officeart/2005/8/layout/default"/>
    <dgm:cxn modelId="{351F59F7-C183-AE45-9B75-B5007D2B963E}" type="presParOf" srcId="{0AFC9369-1C3A-1449-AFB9-EDEA5DB28DD4}" destId="{077319B2-3E15-D541-9D42-D1FA19D9DF96}"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28E0338-90C5-4514-B362-898CA0ACFC34}"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D06283C5-F4EC-4579-B9AA-B7A878178875}">
      <dgm:prSet/>
      <dgm:spPr/>
      <dgm:t>
        <a:bodyPr/>
        <a:lstStyle/>
        <a:p>
          <a:r>
            <a:rPr lang="en-US"/>
            <a:t>Stigma (Goffman)</a:t>
          </a:r>
        </a:p>
      </dgm:t>
    </dgm:pt>
    <dgm:pt modelId="{29CEAEF7-096C-46A7-8442-A5E5D68C111F}" type="parTrans" cxnId="{C8BC8872-0157-48EF-B08B-0DFE11E7D2EC}">
      <dgm:prSet/>
      <dgm:spPr/>
      <dgm:t>
        <a:bodyPr/>
        <a:lstStyle/>
        <a:p>
          <a:endParaRPr lang="en-US"/>
        </a:p>
      </dgm:t>
    </dgm:pt>
    <dgm:pt modelId="{F5F60CF9-3296-40F6-9301-A1496492A703}" type="sibTrans" cxnId="{C8BC8872-0157-48EF-B08B-0DFE11E7D2EC}">
      <dgm:prSet/>
      <dgm:spPr/>
      <dgm:t>
        <a:bodyPr/>
        <a:lstStyle/>
        <a:p>
          <a:endParaRPr lang="en-US"/>
        </a:p>
      </dgm:t>
    </dgm:pt>
    <dgm:pt modelId="{24E394B0-FCE9-4184-AF11-7B95FFB968C1}">
      <dgm:prSet/>
      <dgm:spPr/>
      <dgm:t>
        <a:bodyPr/>
        <a:lstStyle/>
        <a:p>
          <a:r>
            <a:rPr lang="en-US"/>
            <a:t>Someone being identified as different, being labeled, and having their character devalued as a result. </a:t>
          </a:r>
        </a:p>
      </dgm:t>
    </dgm:pt>
    <dgm:pt modelId="{1885BE4A-C976-4F2D-BCBE-4A988AD0F557}" type="parTrans" cxnId="{6E23F1FF-4A39-4921-8A39-7F96BB2691ED}">
      <dgm:prSet/>
      <dgm:spPr/>
      <dgm:t>
        <a:bodyPr/>
        <a:lstStyle/>
        <a:p>
          <a:endParaRPr lang="en-US"/>
        </a:p>
      </dgm:t>
    </dgm:pt>
    <dgm:pt modelId="{5878C42E-3DE6-48E0-802E-6FA75F93E35B}" type="sibTrans" cxnId="{6E23F1FF-4A39-4921-8A39-7F96BB2691ED}">
      <dgm:prSet/>
      <dgm:spPr/>
      <dgm:t>
        <a:bodyPr/>
        <a:lstStyle/>
        <a:p>
          <a:endParaRPr lang="en-US"/>
        </a:p>
      </dgm:t>
    </dgm:pt>
    <dgm:pt modelId="{EE5841B0-C777-479D-9DC7-75A47E01CC51}">
      <dgm:prSet/>
      <dgm:spPr/>
      <dgm:t>
        <a:bodyPr/>
        <a:lstStyle/>
        <a:p>
          <a:r>
            <a:rPr lang="en-US"/>
            <a:t>This can be internalized</a:t>
          </a:r>
        </a:p>
      </dgm:t>
    </dgm:pt>
    <dgm:pt modelId="{BC9EAC2C-C3EB-4331-AC3B-13F7E82F3EAF}" type="parTrans" cxnId="{5BC26427-FE76-4477-8F6D-F381E5D87CD1}">
      <dgm:prSet/>
      <dgm:spPr/>
      <dgm:t>
        <a:bodyPr/>
        <a:lstStyle/>
        <a:p>
          <a:endParaRPr lang="en-US"/>
        </a:p>
      </dgm:t>
    </dgm:pt>
    <dgm:pt modelId="{DAD2ADCB-1E74-4949-99EA-DA0C19A25CC1}" type="sibTrans" cxnId="{5BC26427-FE76-4477-8F6D-F381E5D87CD1}">
      <dgm:prSet/>
      <dgm:spPr/>
      <dgm:t>
        <a:bodyPr/>
        <a:lstStyle/>
        <a:p>
          <a:endParaRPr lang="en-US"/>
        </a:p>
      </dgm:t>
    </dgm:pt>
    <dgm:pt modelId="{0AB1046B-726B-48CE-882C-6FC04186A9E5}">
      <dgm:prSet/>
      <dgm:spPr/>
      <dgm:t>
        <a:bodyPr/>
        <a:lstStyle/>
        <a:p>
          <a:r>
            <a:rPr lang="en-US"/>
            <a:t>Capital  (Bourdieu)</a:t>
          </a:r>
        </a:p>
      </dgm:t>
    </dgm:pt>
    <dgm:pt modelId="{6CA6B76A-B7F5-4E57-BC39-A35E4C895D3E}" type="parTrans" cxnId="{958F5D40-8202-44ED-A7C7-2D8D3E9E036A}">
      <dgm:prSet/>
      <dgm:spPr/>
      <dgm:t>
        <a:bodyPr/>
        <a:lstStyle/>
        <a:p>
          <a:endParaRPr lang="en-US"/>
        </a:p>
      </dgm:t>
    </dgm:pt>
    <dgm:pt modelId="{29CF4680-9DDD-46D0-BEA8-DB8341BB18A5}" type="sibTrans" cxnId="{958F5D40-8202-44ED-A7C7-2D8D3E9E036A}">
      <dgm:prSet/>
      <dgm:spPr/>
      <dgm:t>
        <a:bodyPr/>
        <a:lstStyle/>
        <a:p>
          <a:endParaRPr lang="en-US"/>
        </a:p>
      </dgm:t>
    </dgm:pt>
    <dgm:pt modelId="{A00E5877-EE19-44B3-84DC-9273C25CC842}">
      <dgm:prSet/>
      <dgm:spPr/>
      <dgm:t>
        <a:bodyPr/>
        <a:lstStyle/>
        <a:p>
          <a:r>
            <a:rPr lang="en-US" dirty="0"/>
            <a:t>Human (cultural) –tangible skills </a:t>
          </a:r>
        </a:p>
      </dgm:t>
    </dgm:pt>
    <dgm:pt modelId="{1D8FD83F-BEE6-409E-A8AA-13ED3D6690C6}" type="parTrans" cxnId="{0FA6BBDD-D144-4F98-93A7-18712AF80140}">
      <dgm:prSet/>
      <dgm:spPr/>
      <dgm:t>
        <a:bodyPr/>
        <a:lstStyle/>
        <a:p>
          <a:endParaRPr lang="en-US"/>
        </a:p>
      </dgm:t>
    </dgm:pt>
    <dgm:pt modelId="{29DF1659-8D6A-4CC2-B2B2-C16220C72F63}" type="sibTrans" cxnId="{0FA6BBDD-D144-4F98-93A7-18712AF80140}">
      <dgm:prSet/>
      <dgm:spPr/>
      <dgm:t>
        <a:bodyPr/>
        <a:lstStyle/>
        <a:p>
          <a:endParaRPr lang="en-US"/>
        </a:p>
      </dgm:t>
    </dgm:pt>
    <dgm:pt modelId="{27CB1BB2-A0A5-4927-88A9-6ED039C30723}">
      <dgm:prSet/>
      <dgm:spPr/>
      <dgm:t>
        <a:bodyPr/>
        <a:lstStyle/>
        <a:p>
          <a:r>
            <a:rPr lang="en-US" dirty="0"/>
            <a:t>Social  -  network quality</a:t>
          </a:r>
        </a:p>
      </dgm:t>
    </dgm:pt>
    <dgm:pt modelId="{9DF5C8F4-84F0-4C34-806A-31E128FCCC9D}" type="parTrans" cxnId="{BAE5493F-78D1-40C8-854B-72848ECE7704}">
      <dgm:prSet/>
      <dgm:spPr/>
      <dgm:t>
        <a:bodyPr/>
        <a:lstStyle/>
        <a:p>
          <a:endParaRPr lang="en-US"/>
        </a:p>
      </dgm:t>
    </dgm:pt>
    <dgm:pt modelId="{291E4608-5035-4180-8039-855079D44760}" type="sibTrans" cxnId="{BAE5493F-78D1-40C8-854B-72848ECE7704}">
      <dgm:prSet/>
      <dgm:spPr/>
      <dgm:t>
        <a:bodyPr/>
        <a:lstStyle/>
        <a:p>
          <a:endParaRPr lang="en-US"/>
        </a:p>
      </dgm:t>
    </dgm:pt>
    <dgm:pt modelId="{5C830E7F-A662-FF4B-9020-4135436E45D0}">
      <dgm:prSet/>
      <dgm:spPr/>
      <dgm:t>
        <a:bodyPr/>
        <a:lstStyle/>
        <a:p>
          <a:r>
            <a:rPr lang="en-US" dirty="0"/>
            <a:t>Economic – financial resources</a:t>
          </a:r>
        </a:p>
      </dgm:t>
    </dgm:pt>
    <dgm:pt modelId="{97764212-D3A4-CE4A-AA2D-207C1E11CEA4}" type="parTrans" cxnId="{7899399F-27DB-DD41-A9A1-10E307F58192}">
      <dgm:prSet/>
      <dgm:spPr/>
      <dgm:t>
        <a:bodyPr/>
        <a:lstStyle/>
        <a:p>
          <a:endParaRPr lang="en-US"/>
        </a:p>
      </dgm:t>
    </dgm:pt>
    <dgm:pt modelId="{C3208E9F-77C0-514D-9986-C497B8F8124B}" type="sibTrans" cxnId="{7899399F-27DB-DD41-A9A1-10E307F58192}">
      <dgm:prSet/>
      <dgm:spPr/>
      <dgm:t>
        <a:bodyPr/>
        <a:lstStyle/>
        <a:p>
          <a:endParaRPr lang="en-US"/>
        </a:p>
      </dgm:t>
    </dgm:pt>
    <dgm:pt modelId="{CC14A36E-2966-D949-84B7-4257F4FAB8E1}">
      <dgm:prSet/>
      <dgm:spPr/>
      <dgm:t>
        <a:bodyPr/>
        <a:lstStyle/>
        <a:p>
          <a:r>
            <a:rPr lang="en-US" dirty="0"/>
            <a:t>Symbolic – prestige</a:t>
          </a:r>
        </a:p>
      </dgm:t>
    </dgm:pt>
    <dgm:pt modelId="{B7788CEE-48CC-5948-BAFE-B713DBA55900}" type="parTrans" cxnId="{A304D216-9350-6243-BE22-2527FC0C154F}">
      <dgm:prSet/>
      <dgm:spPr/>
      <dgm:t>
        <a:bodyPr/>
        <a:lstStyle/>
        <a:p>
          <a:endParaRPr lang="en-US"/>
        </a:p>
      </dgm:t>
    </dgm:pt>
    <dgm:pt modelId="{58B4AEE7-2753-5042-9236-945A120ED289}" type="sibTrans" cxnId="{A304D216-9350-6243-BE22-2527FC0C154F}">
      <dgm:prSet/>
      <dgm:spPr/>
      <dgm:t>
        <a:bodyPr/>
        <a:lstStyle/>
        <a:p>
          <a:endParaRPr lang="en-US"/>
        </a:p>
      </dgm:t>
    </dgm:pt>
    <dgm:pt modelId="{61141751-64F0-924A-8B1D-654D4B22433A}" type="pres">
      <dgm:prSet presAssocID="{328E0338-90C5-4514-B362-898CA0ACFC34}" presName="linear" presStyleCnt="0">
        <dgm:presLayoutVars>
          <dgm:dir/>
          <dgm:animLvl val="lvl"/>
          <dgm:resizeHandles val="exact"/>
        </dgm:presLayoutVars>
      </dgm:prSet>
      <dgm:spPr/>
      <dgm:t>
        <a:bodyPr/>
        <a:lstStyle/>
        <a:p>
          <a:endParaRPr lang="en-US"/>
        </a:p>
      </dgm:t>
    </dgm:pt>
    <dgm:pt modelId="{12807C9D-B3E9-BC41-B628-CC1EA41E9A2C}" type="pres">
      <dgm:prSet presAssocID="{D06283C5-F4EC-4579-B9AA-B7A878178875}" presName="parentLin" presStyleCnt="0"/>
      <dgm:spPr/>
    </dgm:pt>
    <dgm:pt modelId="{56AAFB73-7A8C-614B-BA5D-9EF99E3032C7}" type="pres">
      <dgm:prSet presAssocID="{D06283C5-F4EC-4579-B9AA-B7A878178875}" presName="parentLeftMargin" presStyleLbl="node1" presStyleIdx="0" presStyleCnt="2"/>
      <dgm:spPr/>
      <dgm:t>
        <a:bodyPr/>
        <a:lstStyle/>
        <a:p>
          <a:endParaRPr lang="en-US"/>
        </a:p>
      </dgm:t>
    </dgm:pt>
    <dgm:pt modelId="{18D859A2-4C39-1F4E-8801-5456C8EE685F}" type="pres">
      <dgm:prSet presAssocID="{D06283C5-F4EC-4579-B9AA-B7A878178875}" presName="parentText" presStyleLbl="node1" presStyleIdx="0" presStyleCnt="2">
        <dgm:presLayoutVars>
          <dgm:chMax val="0"/>
          <dgm:bulletEnabled val="1"/>
        </dgm:presLayoutVars>
      </dgm:prSet>
      <dgm:spPr/>
      <dgm:t>
        <a:bodyPr/>
        <a:lstStyle/>
        <a:p>
          <a:endParaRPr lang="en-US"/>
        </a:p>
      </dgm:t>
    </dgm:pt>
    <dgm:pt modelId="{1146BC62-E253-2245-9BBE-92DCEA545095}" type="pres">
      <dgm:prSet presAssocID="{D06283C5-F4EC-4579-B9AA-B7A878178875}" presName="negativeSpace" presStyleCnt="0"/>
      <dgm:spPr/>
    </dgm:pt>
    <dgm:pt modelId="{CD42D5DE-9CFB-864A-9AEF-C85306748D49}" type="pres">
      <dgm:prSet presAssocID="{D06283C5-F4EC-4579-B9AA-B7A878178875}" presName="childText" presStyleLbl="conFgAcc1" presStyleIdx="0" presStyleCnt="2">
        <dgm:presLayoutVars>
          <dgm:bulletEnabled val="1"/>
        </dgm:presLayoutVars>
      </dgm:prSet>
      <dgm:spPr/>
      <dgm:t>
        <a:bodyPr/>
        <a:lstStyle/>
        <a:p>
          <a:endParaRPr lang="en-US"/>
        </a:p>
      </dgm:t>
    </dgm:pt>
    <dgm:pt modelId="{3D08C0DC-B4F4-1F46-9838-21B3B99E73D6}" type="pres">
      <dgm:prSet presAssocID="{F5F60CF9-3296-40F6-9301-A1496492A703}" presName="spaceBetweenRectangles" presStyleCnt="0"/>
      <dgm:spPr/>
    </dgm:pt>
    <dgm:pt modelId="{7EC9853D-8004-F540-9CBA-B1DB950E7CDC}" type="pres">
      <dgm:prSet presAssocID="{0AB1046B-726B-48CE-882C-6FC04186A9E5}" presName="parentLin" presStyleCnt="0"/>
      <dgm:spPr/>
    </dgm:pt>
    <dgm:pt modelId="{B2038154-A7E9-0B4D-9A3A-FB4FB08D38E6}" type="pres">
      <dgm:prSet presAssocID="{0AB1046B-726B-48CE-882C-6FC04186A9E5}" presName="parentLeftMargin" presStyleLbl="node1" presStyleIdx="0" presStyleCnt="2"/>
      <dgm:spPr/>
      <dgm:t>
        <a:bodyPr/>
        <a:lstStyle/>
        <a:p>
          <a:endParaRPr lang="en-US"/>
        </a:p>
      </dgm:t>
    </dgm:pt>
    <dgm:pt modelId="{5B7E531C-8D09-AD47-B04A-E3ADD9C7DF09}" type="pres">
      <dgm:prSet presAssocID="{0AB1046B-726B-48CE-882C-6FC04186A9E5}" presName="parentText" presStyleLbl="node1" presStyleIdx="1" presStyleCnt="2">
        <dgm:presLayoutVars>
          <dgm:chMax val="0"/>
          <dgm:bulletEnabled val="1"/>
        </dgm:presLayoutVars>
      </dgm:prSet>
      <dgm:spPr/>
      <dgm:t>
        <a:bodyPr/>
        <a:lstStyle/>
        <a:p>
          <a:endParaRPr lang="en-US"/>
        </a:p>
      </dgm:t>
    </dgm:pt>
    <dgm:pt modelId="{B8738D0C-ADAF-4346-9C34-FA2E60CB0DB0}" type="pres">
      <dgm:prSet presAssocID="{0AB1046B-726B-48CE-882C-6FC04186A9E5}" presName="negativeSpace" presStyleCnt="0"/>
      <dgm:spPr/>
    </dgm:pt>
    <dgm:pt modelId="{5EB0E2B5-9412-1042-860F-EB79E474EC56}" type="pres">
      <dgm:prSet presAssocID="{0AB1046B-726B-48CE-882C-6FC04186A9E5}" presName="childText" presStyleLbl="conFgAcc1" presStyleIdx="1" presStyleCnt="2">
        <dgm:presLayoutVars>
          <dgm:bulletEnabled val="1"/>
        </dgm:presLayoutVars>
      </dgm:prSet>
      <dgm:spPr/>
      <dgm:t>
        <a:bodyPr/>
        <a:lstStyle/>
        <a:p>
          <a:endParaRPr lang="en-US"/>
        </a:p>
      </dgm:t>
    </dgm:pt>
  </dgm:ptLst>
  <dgm:cxnLst>
    <dgm:cxn modelId="{ACC70C5B-152A-E94E-968F-05559638F3A1}" type="presOf" srcId="{27CB1BB2-A0A5-4927-88A9-6ED039C30723}" destId="{5EB0E2B5-9412-1042-860F-EB79E474EC56}" srcOrd="0" destOrd="1" presId="urn:microsoft.com/office/officeart/2005/8/layout/list1"/>
    <dgm:cxn modelId="{0FA6BBDD-D144-4F98-93A7-18712AF80140}" srcId="{0AB1046B-726B-48CE-882C-6FC04186A9E5}" destId="{A00E5877-EE19-44B3-84DC-9273C25CC842}" srcOrd="0" destOrd="0" parTransId="{1D8FD83F-BEE6-409E-A8AA-13ED3D6690C6}" sibTransId="{29DF1659-8D6A-4CC2-B2B2-C16220C72F63}"/>
    <dgm:cxn modelId="{84B9C5CA-1BAC-4841-A29A-736C9D51D926}" type="presOf" srcId="{0AB1046B-726B-48CE-882C-6FC04186A9E5}" destId="{B2038154-A7E9-0B4D-9A3A-FB4FB08D38E6}" srcOrd="0" destOrd="0" presId="urn:microsoft.com/office/officeart/2005/8/layout/list1"/>
    <dgm:cxn modelId="{5BC26427-FE76-4477-8F6D-F381E5D87CD1}" srcId="{D06283C5-F4EC-4579-B9AA-B7A878178875}" destId="{EE5841B0-C777-479D-9DC7-75A47E01CC51}" srcOrd="1" destOrd="0" parTransId="{BC9EAC2C-C3EB-4331-AC3B-13F7E82F3EAF}" sibTransId="{DAD2ADCB-1E74-4949-99EA-DA0C19A25CC1}"/>
    <dgm:cxn modelId="{602D435F-A5E9-904A-A6B2-181CABEF4034}" type="presOf" srcId="{A00E5877-EE19-44B3-84DC-9273C25CC842}" destId="{5EB0E2B5-9412-1042-860F-EB79E474EC56}" srcOrd="0" destOrd="0" presId="urn:microsoft.com/office/officeart/2005/8/layout/list1"/>
    <dgm:cxn modelId="{051C4B37-F74E-BB4A-9AC8-632C4B6D7F46}" type="presOf" srcId="{D06283C5-F4EC-4579-B9AA-B7A878178875}" destId="{18D859A2-4C39-1F4E-8801-5456C8EE685F}" srcOrd="1" destOrd="0" presId="urn:microsoft.com/office/officeart/2005/8/layout/list1"/>
    <dgm:cxn modelId="{198F3309-02AE-6249-84E4-C454C30CB6F2}" type="presOf" srcId="{0AB1046B-726B-48CE-882C-6FC04186A9E5}" destId="{5B7E531C-8D09-AD47-B04A-E3ADD9C7DF09}" srcOrd="1" destOrd="0" presId="urn:microsoft.com/office/officeart/2005/8/layout/list1"/>
    <dgm:cxn modelId="{6E23F1FF-4A39-4921-8A39-7F96BB2691ED}" srcId="{D06283C5-F4EC-4579-B9AA-B7A878178875}" destId="{24E394B0-FCE9-4184-AF11-7B95FFB968C1}" srcOrd="0" destOrd="0" parTransId="{1885BE4A-C976-4F2D-BCBE-4A988AD0F557}" sibTransId="{5878C42E-3DE6-48E0-802E-6FA75F93E35B}"/>
    <dgm:cxn modelId="{C8BC8872-0157-48EF-B08B-0DFE11E7D2EC}" srcId="{328E0338-90C5-4514-B362-898CA0ACFC34}" destId="{D06283C5-F4EC-4579-B9AA-B7A878178875}" srcOrd="0" destOrd="0" parTransId="{29CEAEF7-096C-46A7-8442-A5E5D68C111F}" sibTransId="{F5F60CF9-3296-40F6-9301-A1496492A703}"/>
    <dgm:cxn modelId="{BEF6DC0D-B33E-3B4B-8179-45FE56880F19}" type="presOf" srcId="{EE5841B0-C777-479D-9DC7-75A47E01CC51}" destId="{CD42D5DE-9CFB-864A-9AEF-C85306748D49}" srcOrd="0" destOrd="1" presId="urn:microsoft.com/office/officeart/2005/8/layout/list1"/>
    <dgm:cxn modelId="{D8B9AD71-9AF3-6E42-87FB-68CDE50C6B81}" type="presOf" srcId="{CC14A36E-2966-D949-84B7-4257F4FAB8E1}" destId="{5EB0E2B5-9412-1042-860F-EB79E474EC56}" srcOrd="0" destOrd="2" presId="urn:microsoft.com/office/officeart/2005/8/layout/list1"/>
    <dgm:cxn modelId="{69609509-FDBF-C748-8438-8A40D46BDC7B}" type="presOf" srcId="{24E394B0-FCE9-4184-AF11-7B95FFB968C1}" destId="{CD42D5DE-9CFB-864A-9AEF-C85306748D49}" srcOrd="0" destOrd="0" presId="urn:microsoft.com/office/officeart/2005/8/layout/list1"/>
    <dgm:cxn modelId="{4580DDD3-88C5-DC49-8F83-95D78ECB653C}" type="presOf" srcId="{5C830E7F-A662-FF4B-9020-4135436E45D0}" destId="{5EB0E2B5-9412-1042-860F-EB79E474EC56}" srcOrd="0" destOrd="3" presId="urn:microsoft.com/office/officeart/2005/8/layout/list1"/>
    <dgm:cxn modelId="{6D1129E4-62FD-1F43-96B9-CC77680401D8}" type="presOf" srcId="{D06283C5-F4EC-4579-B9AA-B7A878178875}" destId="{56AAFB73-7A8C-614B-BA5D-9EF99E3032C7}" srcOrd="0" destOrd="0" presId="urn:microsoft.com/office/officeart/2005/8/layout/list1"/>
    <dgm:cxn modelId="{958F5D40-8202-44ED-A7C7-2D8D3E9E036A}" srcId="{328E0338-90C5-4514-B362-898CA0ACFC34}" destId="{0AB1046B-726B-48CE-882C-6FC04186A9E5}" srcOrd="1" destOrd="0" parTransId="{6CA6B76A-B7F5-4E57-BC39-A35E4C895D3E}" sibTransId="{29CF4680-9DDD-46D0-BEA8-DB8341BB18A5}"/>
    <dgm:cxn modelId="{BAE5493F-78D1-40C8-854B-72848ECE7704}" srcId="{0AB1046B-726B-48CE-882C-6FC04186A9E5}" destId="{27CB1BB2-A0A5-4927-88A9-6ED039C30723}" srcOrd="1" destOrd="0" parTransId="{9DF5C8F4-84F0-4C34-806A-31E128FCCC9D}" sibTransId="{291E4608-5035-4180-8039-855079D44760}"/>
    <dgm:cxn modelId="{A304D216-9350-6243-BE22-2527FC0C154F}" srcId="{0AB1046B-726B-48CE-882C-6FC04186A9E5}" destId="{CC14A36E-2966-D949-84B7-4257F4FAB8E1}" srcOrd="2" destOrd="0" parTransId="{B7788CEE-48CC-5948-BAFE-B713DBA55900}" sibTransId="{58B4AEE7-2753-5042-9236-945A120ED289}"/>
    <dgm:cxn modelId="{C076CB5C-8878-AB48-B97F-020CFBCDCB47}" type="presOf" srcId="{328E0338-90C5-4514-B362-898CA0ACFC34}" destId="{61141751-64F0-924A-8B1D-654D4B22433A}" srcOrd="0" destOrd="0" presId="urn:microsoft.com/office/officeart/2005/8/layout/list1"/>
    <dgm:cxn modelId="{7899399F-27DB-DD41-A9A1-10E307F58192}" srcId="{0AB1046B-726B-48CE-882C-6FC04186A9E5}" destId="{5C830E7F-A662-FF4B-9020-4135436E45D0}" srcOrd="3" destOrd="0" parTransId="{97764212-D3A4-CE4A-AA2D-207C1E11CEA4}" sibTransId="{C3208E9F-77C0-514D-9986-C497B8F8124B}"/>
    <dgm:cxn modelId="{65C9C1DE-E990-E14C-8946-8A261E494E7B}" type="presParOf" srcId="{61141751-64F0-924A-8B1D-654D4B22433A}" destId="{12807C9D-B3E9-BC41-B628-CC1EA41E9A2C}" srcOrd="0" destOrd="0" presId="urn:microsoft.com/office/officeart/2005/8/layout/list1"/>
    <dgm:cxn modelId="{5CAABCDD-2A1F-444E-8E80-88FEC78A9E49}" type="presParOf" srcId="{12807C9D-B3E9-BC41-B628-CC1EA41E9A2C}" destId="{56AAFB73-7A8C-614B-BA5D-9EF99E3032C7}" srcOrd="0" destOrd="0" presId="urn:microsoft.com/office/officeart/2005/8/layout/list1"/>
    <dgm:cxn modelId="{58828D1E-4358-F849-92AC-617122D451D8}" type="presParOf" srcId="{12807C9D-B3E9-BC41-B628-CC1EA41E9A2C}" destId="{18D859A2-4C39-1F4E-8801-5456C8EE685F}" srcOrd="1" destOrd="0" presId="urn:microsoft.com/office/officeart/2005/8/layout/list1"/>
    <dgm:cxn modelId="{886E4C29-2308-B347-91F9-6B71BFCBF038}" type="presParOf" srcId="{61141751-64F0-924A-8B1D-654D4B22433A}" destId="{1146BC62-E253-2245-9BBE-92DCEA545095}" srcOrd="1" destOrd="0" presId="urn:microsoft.com/office/officeart/2005/8/layout/list1"/>
    <dgm:cxn modelId="{D4F95B42-E8AF-4A4B-ADF6-E27AC5C21C94}" type="presParOf" srcId="{61141751-64F0-924A-8B1D-654D4B22433A}" destId="{CD42D5DE-9CFB-864A-9AEF-C85306748D49}" srcOrd="2" destOrd="0" presId="urn:microsoft.com/office/officeart/2005/8/layout/list1"/>
    <dgm:cxn modelId="{CD3EB04C-6933-D342-AC48-04423C1B0F5A}" type="presParOf" srcId="{61141751-64F0-924A-8B1D-654D4B22433A}" destId="{3D08C0DC-B4F4-1F46-9838-21B3B99E73D6}" srcOrd="3" destOrd="0" presId="urn:microsoft.com/office/officeart/2005/8/layout/list1"/>
    <dgm:cxn modelId="{BF2AFAAB-69B4-A342-8C13-607BA5F4F657}" type="presParOf" srcId="{61141751-64F0-924A-8B1D-654D4B22433A}" destId="{7EC9853D-8004-F540-9CBA-B1DB950E7CDC}" srcOrd="4" destOrd="0" presId="urn:microsoft.com/office/officeart/2005/8/layout/list1"/>
    <dgm:cxn modelId="{8C8BE928-8441-F341-9995-7E703DC6F8AD}" type="presParOf" srcId="{7EC9853D-8004-F540-9CBA-B1DB950E7CDC}" destId="{B2038154-A7E9-0B4D-9A3A-FB4FB08D38E6}" srcOrd="0" destOrd="0" presId="urn:microsoft.com/office/officeart/2005/8/layout/list1"/>
    <dgm:cxn modelId="{B220E376-E5B0-B143-886C-E49E43BCD387}" type="presParOf" srcId="{7EC9853D-8004-F540-9CBA-B1DB950E7CDC}" destId="{5B7E531C-8D09-AD47-B04A-E3ADD9C7DF09}" srcOrd="1" destOrd="0" presId="urn:microsoft.com/office/officeart/2005/8/layout/list1"/>
    <dgm:cxn modelId="{565DFD42-9923-DF4A-A8A2-BF0ECA5C1240}" type="presParOf" srcId="{61141751-64F0-924A-8B1D-654D4B22433A}" destId="{B8738D0C-ADAF-4346-9C34-FA2E60CB0DB0}" srcOrd="5" destOrd="0" presId="urn:microsoft.com/office/officeart/2005/8/layout/list1"/>
    <dgm:cxn modelId="{9682F383-9372-3C41-8B38-32F299305705}" type="presParOf" srcId="{61141751-64F0-924A-8B1D-654D4B22433A}" destId="{5EB0E2B5-9412-1042-860F-EB79E474EC56}"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272173A-1194-AB4C-A2D7-43D6A054EB37}" type="doc">
      <dgm:prSet loTypeId="urn:microsoft.com/office/officeart/2005/8/layout/default" loCatId="" qsTypeId="urn:microsoft.com/office/officeart/2005/8/quickstyle/simple1" qsCatId="simple" csTypeId="urn:microsoft.com/office/officeart/2005/8/colors/accent3_2" csCatId="accent3" phldr="1"/>
      <dgm:spPr/>
      <dgm:t>
        <a:bodyPr/>
        <a:lstStyle/>
        <a:p>
          <a:endParaRPr lang="en-US"/>
        </a:p>
      </dgm:t>
    </dgm:pt>
    <dgm:pt modelId="{E0A40BA3-93C3-4749-BC8A-EF2A206E42C9}">
      <dgm:prSet phldrT="[Text]" custT="1"/>
      <dgm:spPr>
        <a:ln>
          <a:solidFill>
            <a:schemeClr val="lt1">
              <a:hueOff val="0"/>
              <a:satOff val="0"/>
              <a:lumOff val="0"/>
            </a:schemeClr>
          </a:solidFill>
        </a:ln>
      </dgm:spPr>
      <dgm:t>
        <a:bodyPr/>
        <a:lstStyle/>
        <a:p>
          <a:r>
            <a:rPr lang="en-US" sz="1400">
              <a:latin typeface="Times New Roman" panose="02020603050405020304" pitchFamily="18" charset="0"/>
              <a:cs typeface="Times New Roman" panose="02020603050405020304" pitchFamily="18" charset="0"/>
            </a:rPr>
            <a:t>communication</a:t>
          </a:r>
        </a:p>
      </dgm:t>
    </dgm:pt>
    <dgm:pt modelId="{1CA5DECD-E1EB-0D47-8818-52FD4227A205}" type="parTrans" cxnId="{08C93B49-2B34-9C47-8888-63E5FE2A4BA4}">
      <dgm:prSet/>
      <dgm:spPr/>
      <dgm:t>
        <a:bodyPr/>
        <a:lstStyle/>
        <a:p>
          <a:endParaRPr lang="en-US" sz="1400"/>
        </a:p>
      </dgm:t>
    </dgm:pt>
    <dgm:pt modelId="{491943AF-DD4C-FE49-83A3-BB1BA08E0E13}" type="sibTrans" cxnId="{08C93B49-2B34-9C47-8888-63E5FE2A4BA4}">
      <dgm:prSet/>
      <dgm:spPr/>
      <dgm:t>
        <a:bodyPr/>
        <a:lstStyle/>
        <a:p>
          <a:endParaRPr lang="en-US" sz="1400"/>
        </a:p>
      </dgm:t>
    </dgm:pt>
    <dgm:pt modelId="{5DC0C999-4DB9-944F-9E3E-A604A1C77612}">
      <dgm:prSet phldrT="[Text]" custT="1"/>
      <dgm:spPr/>
      <dgm:t>
        <a:bodyPr/>
        <a:lstStyle/>
        <a:p>
          <a:r>
            <a:rPr lang="en-US" sz="1400">
              <a:latin typeface="Times New Roman" panose="02020603050405020304" pitchFamily="18" charset="0"/>
              <a:cs typeface="Times New Roman" panose="02020603050405020304" pitchFamily="18" charset="0"/>
            </a:rPr>
            <a:t>building and working with diversity</a:t>
          </a:r>
        </a:p>
      </dgm:t>
    </dgm:pt>
    <dgm:pt modelId="{AEB4B338-ACDE-214A-985C-6557226F4EDD}" type="parTrans" cxnId="{3E21DC96-FCC4-BF43-A05A-CD9986D9F20E}">
      <dgm:prSet/>
      <dgm:spPr/>
      <dgm:t>
        <a:bodyPr/>
        <a:lstStyle/>
        <a:p>
          <a:endParaRPr lang="en-US" sz="1400"/>
        </a:p>
      </dgm:t>
    </dgm:pt>
    <dgm:pt modelId="{214168CB-8618-B94E-B466-2A86E2EB9465}" type="sibTrans" cxnId="{3E21DC96-FCC4-BF43-A05A-CD9986D9F20E}">
      <dgm:prSet/>
      <dgm:spPr/>
      <dgm:t>
        <a:bodyPr/>
        <a:lstStyle/>
        <a:p>
          <a:endParaRPr lang="en-US" sz="1400"/>
        </a:p>
      </dgm:t>
    </dgm:pt>
    <dgm:pt modelId="{FCF04531-A9FC-AF40-AB29-A517E971AC7D}">
      <dgm:prSet phldrT="[Text]" custT="1"/>
      <dgm:spPr/>
      <dgm:t>
        <a:bodyPr/>
        <a:lstStyle/>
        <a:p>
          <a:r>
            <a:rPr lang="en-US" sz="1400">
              <a:latin typeface="Times New Roman" panose="02020603050405020304" pitchFamily="18" charset="0"/>
              <a:cs typeface="Times New Roman" panose="02020603050405020304" pitchFamily="18" charset="0"/>
            </a:rPr>
            <a:t> research</a:t>
          </a:r>
        </a:p>
      </dgm:t>
    </dgm:pt>
    <dgm:pt modelId="{594455CA-AED1-2749-AF62-034EAC86826D}" type="parTrans" cxnId="{80DBFDD5-6A8F-AF40-A921-3C40AAB2A7F6}">
      <dgm:prSet/>
      <dgm:spPr/>
      <dgm:t>
        <a:bodyPr/>
        <a:lstStyle/>
        <a:p>
          <a:endParaRPr lang="en-US" sz="1400"/>
        </a:p>
      </dgm:t>
    </dgm:pt>
    <dgm:pt modelId="{788FDB3C-B41C-6441-8F7E-BE5D6A5A9B45}" type="sibTrans" cxnId="{80DBFDD5-6A8F-AF40-A921-3C40AAB2A7F6}">
      <dgm:prSet/>
      <dgm:spPr/>
      <dgm:t>
        <a:bodyPr/>
        <a:lstStyle/>
        <a:p>
          <a:endParaRPr lang="en-US" sz="1400"/>
        </a:p>
      </dgm:t>
    </dgm:pt>
    <dgm:pt modelId="{FE93B76E-F15E-6C4E-9D18-2909AE36A4A9}">
      <dgm:prSet phldrT="[Text]" custT="1"/>
      <dgm:spPr/>
      <dgm:t>
        <a:bodyPr/>
        <a:lstStyle/>
        <a:p>
          <a:r>
            <a:rPr lang="en-US" sz="1400">
              <a:latin typeface="Times New Roman" panose="02020603050405020304" pitchFamily="18" charset="0"/>
              <a:cs typeface="Times New Roman" panose="02020603050405020304" pitchFamily="18" charset="0"/>
            </a:rPr>
            <a:t>public speaking</a:t>
          </a:r>
        </a:p>
      </dgm:t>
    </dgm:pt>
    <dgm:pt modelId="{287819FD-65E6-D74C-907B-6BEA7E2216D6}" type="parTrans" cxnId="{02406974-D8ED-0341-9046-EFBADA16A0CC}">
      <dgm:prSet/>
      <dgm:spPr/>
      <dgm:t>
        <a:bodyPr/>
        <a:lstStyle/>
        <a:p>
          <a:endParaRPr lang="en-US" sz="1400"/>
        </a:p>
      </dgm:t>
    </dgm:pt>
    <dgm:pt modelId="{9798B7BC-6712-534C-988C-FFBD8126E4D3}" type="sibTrans" cxnId="{02406974-D8ED-0341-9046-EFBADA16A0CC}">
      <dgm:prSet/>
      <dgm:spPr/>
      <dgm:t>
        <a:bodyPr/>
        <a:lstStyle/>
        <a:p>
          <a:endParaRPr lang="en-US" sz="1400"/>
        </a:p>
      </dgm:t>
    </dgm:pt>
    <dgm:pt modelId="{EF310841-C395-9F49-A683-60DAB591EDDC}">
      <dgm:prSet custT="1"/>
      <dgm:spPr/>
      <dgm:t>
        <a:bodyPr/>
        <a:lstStyle/>
        <a:p>
          <a:r>
            <a:rPr lang="en-US" sz="1400">
              <a:latin typeface="Times New Roman" panose="02020603050405020304" pitchFamily="18" charset="0"/>
              <a:cs typeface="Times New Roman" panose="02020603050405020304" pitchFamily="18" charset="0"/>
            </a:rPr>
            <a:t>legislative advocacy</a:t>
          </a:r>
        </a:p>
      </dgm:t>
    </dgm:pt>
    <dgm:pt modelId="{4D55D306-473B-404A-B75E-0C43DBA1BFA8}" type="parTrans" cxnId="{B4853EC2-FC0B-9D46-9796-05C1A022355F}">
      <dgm:prSet/>
      <dgm:spPr/>
      <dgm:t>
        <a:bodyPr/>
        <a:lstStyle/>
        <a:p>
          <a:endParaRPr lang="en-US" sz="1400"/>
        </a:p>
      </dgm:t>
    </dgm:pt>
    <dgm:pt modelId="{8427451B-7195-824C-9995-ED390328FA94}" type="sibTrans" cxnId="{B4853EC2-FC0B-9D46-9796-05C1A022355F}">
      <dgm:prSet/>
      <dgm:spPr/>
      <dgm:t>
        <a:bodyPr/>
        <a:lstStyle/>
        <a:p>
          <a:endParaRPr lang="en-US" sz="1400"/>
        </a:p>
      </dgm:t>
    </dgm:pt>
    <dgm:pt modelId="{35505CE7-C02F-564C-A583-5283200A14E5}">
      <dgm:prSet custT="1"/>
      <dgm:spPr/>
      <dgm:t>
        <a:bodyPr/>
        <a:lstStyle/>
        <a:p>
          <a:r>
            <a:rPr lang="en-US" sz="1400">
              <a:latin typeface="Times New Roman" panose="02020603050405020304" pitchFamily="18" charset="0"/>
              <a:cs typeface="Times New Roman" panose="02020603050405020304" pitchFamily="18" charset="0"/>
            </a:rPr>
            <a:t>campaigning</a:t>
          </a:r>
        </a:p>
      </dgm:t>
    </dgm:pt>
    <dgm:pt modelId="{D4B5B0BA-F9F1-E643-ADFE-D91DB9CED8E2}" type="parTrans" cxnId="{6D24B136-D570-1740-9823-B11A40B2588A}">
      <dgm:prSet/>
      <dgm:spPr/>
      <dgm:t>
        <a:bodyPr/>
        <a:lstStyle/>
        <a:p>
          <a:endParaRPr lang="en-US" sz="1400"/>
        </a:p>
      </dgm:t>
    </dgm:pt>
    <dgm:pt modelId="{5AAFEB90-29BE-1B46-B182-5CB648967751}" type="sibTrans" cxnId="{6D24B136-D570-1740-9823-B11A40B2588A}">
      <dgm:prSet/>
      <dgm:spPr/>
      <dgm:t>
        <a:bodyPr/>
        <a:lstStyle/>
        <a:p>
          <a:endParaRPr lang="en-US" sz="1400"/>
        </a:p>
      </dgm:t>
    </dgm:pt>
    <dgm:pt modelId="{1768FEE4-C6EF-4C41-B74F-E446FEF46382}">
      <dgm:prSet custT="1"/>
      <dgm:spPr/>
      <dgm:t>
        <a:bodyPr/>
        <a:lstStyle/>
        <a:p>
          <a:r>
            <a:rPr lang="en-US" sz="1400">
              <a:latin typeface="Times New Roman" panose="02020603050405020304" pitchFamily="18" charset="0"/>
              <a:cs typeface="Times New Roman" panose="02020603050405020304" pitchFamily="18" charset="0"/>
            </a:rPr>
            <a:t>leadership</a:t>
          </a:r>
        </a:p>
      </dgm:t>
    </dgm:pt>
    <dgm:pt modelId="{C196542D-A627-4D4C-9A3D-2EE3516C746B}" type="parTrans" cxnId="{A4B4E7C8-B7E0-8F42-A331-3032E7DE9EC1}">
      <dgm:prSet/>
      <dgm:spPr/>
      <dgm:t>
        <a:bodyPr/>
        <a:lstStyle/>
        <a:p>
          <a:endParaRPr lang="en-US" sz="1400"/>
        </a:p>
      </dgm:t>
    </dgm:pt>
    <dgm:pt modelId="{2F1BE791-5D21-EB4E-BE3A-BC41598EDA54}" type="sibTrans" cxnId="{A4B4E7C8-B7E0-8F42-A331-3032E7DE9EC1}">
      <dgm:prSet/>
      <dgm:spPr/>
      <dgm:t>
        <a:bodyPr/>
        <a:lstStyle/>
        <a:p>
          <a:endParaRPr lang="en-US" sz="1400"/>
        </a:p>
      </dgm:t>
    </dgm:pt>
    <dgm:pt modelId="{26D5FD96-3EA5-1E47-97F9-C5AFC7F8E690}">
      <dgm:prSet custT="1"/>
      <dgm:spPr/>
      <dgm:t>
        <a:bodyPr/>
        <a:lstStyle/>
        <a:p>
          <a:r>
            <a:rPr lang="en-US" sz="1400">
              <a:latin typeface="Times New Roman" panose="02020603050405020304" pitchFamily="18" charset="0"/>
              <a:cs typeface="Times New Roman" panose="02020603050405020304" pitchFamily="18" charset="0"/>
            </a:rPr>
            <a:t>teaching</a:t>
          </a:r>
        </a:p>
      </dgm:t>
    </dgm:pt>
    <dgm:pt modelId="{67C8CEF3-3993-4C4A-9AB1-F5B849B9E761}" type="parTrans" cxnId="{1D8B7C02-A732-D943-9F56-7933014A1ECD}">
      <dgm:prSet/>
      <dgm:spPr/>
      <dgm:t>
        <a:bodyPr/>
        <a:lstStyle/>
        <a:p>
          <a:endParaRPr lang="en-US" sz="1400"/>
        </a:p>
      </dgm:t>
    </dgm:pt>
    <dgm:pt modelId="{AB9FEFC4-4A3F-9F4B-AB55-F03374B52755}" type="sibTrans" cxnId="{1D8B7C02-A732-D943-9F56-7933014A1ECD}">
      <dgm:prSet/>
      <dgm:spPr/>
      <dgm:t>
        <a:bodyPr/>
        <a:lstStyle/>
        <a:p>
          <a:endParaRPr lang="en-US" sz="1400"/>
        </a:p>
      </dgm:t>
    </dgm:pt>
    <dgm:pt modelId="{A48B2157-C423-8C4D-B9B0-AB1426990043}">
      <dgm:prSet custT="1"/>
      <dgm:spPr/>
      <dgm:t>
        <a:bodyPr/>
        <a:lstStyle/>
        <a:p>
          <a:r>
            <a:rPr lang="en-US" sz="1400">
              <a:latin typeface="Times New Roman" panose="02020603050405020304" pitchFamily="18" charset="0"/>
              <a:cs typeface="Times New Roman" panose="02020603050405020304" pitchFamily="18" charset="0"/>
            </a:rPr>
            <a:t>delegation and empowerment</a:t>
          </a:r>
        </a:p>
      </dgm:t>
    </dgm:pt>
    <dgm:pt modelId="{B42186D7-A0A7-324C-94AB-59B79EE01827}" type="parTrans" cxnId="{E80EE092-FD8A-2C43-978D-A24AE087B671}">
      <dgm:prSet/>
      <dgm:spPr/>
      <dgm:t>
        <a:bodyPr/>
        <a:lstStyle/>
        <a:p>
          <a:endParaRPr lang="en-US" sz="1400"/>
        </a:p>
      </dgm:t>
    </dgm:pt>
    <dgm:pt modelId="{89C31A56-A637-204A-8E7D-C2001CA52256}" type="sibTrans" cxnId="{E80EE092-FD8A-2C43-978D-A24AE087B671}">
      <dgm:prSet/>
      <dgm:spPr/>
      <dgm:t>
        <a:bodyPr/>
        <a:lstStyle/>
        <a:p>
          <a:endParaRPr lang="en-US" sz="1400"/>
        </a:p>
      </dgm:t>
    </dgm:pt>
    <dgm:pt modelId="{C4766D92-E15E-DF42-BD2D-436043C4269E}">
      <dgm:prSet custT="1"/>
      <dgm:spPr/>
      <dgm:t>
        <a:bodyPr/>
        <a:lstStyle/>
        <a:p>
          <a:r>
            <a:rPr lang="en-US" sz="1400">
              <a:latin typeface="Times New Roman" panose="02020603050405020304" pitchFamily="18" charset="0"/>
              <a:cs typeface="Times New Roman" panose="02020603050405020304" pitchFamily="18" charset="0"/>
            </a:rPr>
            <a:t>time management</a:t>
          </a:r>
        </a:p>
      </dgm:t>
    </dgm:pt>
    <dgm:pt modelId="{EDCDBCAB-C963-3D44-89B6-2612DB042797}" type="parTrans" cxnId="{49D2A04B-E474-F049-B408-B05A0C2D55B7}">
      <dgm:prSet/>
      <dgm:spPr/>
      <dgm:t>
        <a:bodyPr/>
        <a:lstStyle/>
        <a:p>
          <a:endParaRPr lang="en-US" sz="1400"/>
        </a:p>
      </dgm:t>
    </dgm:pt>
    <dgm:pt modelId="{188DD10C-A4D6-8641-93D8-2DF51B58C033}" type="sibTrans" cxnId="{49D2A04B-E474-F049-B408-B05A0C2D55B7}">
      <dgm:prSet/>
      <dgm:spPr/>
      <dgm:t>
        <a:bodyPr/>
        <a:lstStyle/>
        <a:p>
          <a:endParaRPr lang="en-US" sz="1400"/>
        </a:p>
      </dgm:t>
    </dgm:pt>
    <dgm:pt modelId="{3B352982-796E-0243-98AE-F1553D903874}">
      <dgm:prSet custT="1"/>
      <dgm:spPr/>
      <dgm:t>
        <a:bodyPr/>
        <a:lstStyle/>
        <a:p>
          <a:r>
            <a:rPr lang="en-US" sz="1400">
              <a:latin typeface="Times New Roman" panose="02020603050405020304" pitchFamily="18" charset="0"/>
              <a:cs typeface="Times New Roman" panose="02020603050405020304" pitchFamily="18" charset="0"/>
            </a:rPr>
            <a:t>fundraising</a:t>
          </a:r>
        </a:p>
      </dgm:t>
    </dgm:pt>
    <dgm:pt modelId="{11BF6650-6E63-454A-B3A4-C783B150D7EE}" type="parTrans" cxnId="{CECD7D25-1172-7642-B11C-AFC578D9CB43}">
      <dgm:prSet/>
      <dgm:spPr/>
      <dgm:t>
        <a:bodyPr/>
        <a:lstStyle/>
        <a:p>
          <a:endParaRPr lang="en-US" sz="1400"/>
        </a:p>
      </dgm:t>
    </dgm:pt>
    <dgm:pt modelId="{5E722738-9598-0D49-8A74-B7F77EE17F62}" type="sibTrans" cxnId="{CECD7D25-1172-7642-B11C-AFC578D9CB43}">
      <dgm:prSet/>
      <dgm:spPr/>
      <dgm:t>
        <a:bodyPr/>
        <a:lstStyle/>
        <a:p>
          <a:endParaRPr lang="en-US" sz="1400"/>
        </a:p>
      </dgm:t>
    </dgm:pt>
    <dgm:pt modelId="{6FE3EC37-02BA-B84D-AE4B-B5549FF04DA2}">
      <dgm:prSet custT="1"/>
      <dgm:spPr/>
      <dgm:t>
        <a:bodyPr/>
        <a:lstStyle/>
        <a:p>
          <a:r>
            <a:rPr lang="en-US" sz="1400">
              <a:latin typeface="Times New Roman" panose="02020603050405020304" pitchFamily="18" charset="0"/>
              <a:cs typeface="Times New Roman" panose="02020603050405020304" pitchFamily="18" charset="0"/>
            </a:rPr>
            <a:t>negotiation</a:t>
          </a:r>
        </a:p>
      </dgm:t>
    </dgm:pt>
    <dgm:pt modelId="{03262D24-3570-EA44-B0FB-9510C7BCCB5F}" type="parTrans" cxnId="{A245C267-F544-CF4A-90C0-EA078CD26970}">
      <dgm:prSet/>
      <dgm:spPr/>
      <dgm:t>
        <a:bodyPr/>
        <a:lstStyle/>
        <a:p>
          <a:endParaRPr lang="en-US" sz="1400"/>
        </a:p>
      </dgm:t>
    </dgm:pt>
    <dgm:pt modelId="{FE29EC7C-E088-9C48-8164-97474702ACC0}" type="sibTrans" cxnId="{A245C267-F544-CF4A-90C0-EA078CD26970}">
      <dgm:prSet/>
      <dgm:spPr/>
      <dgm:t>
        <a:bodyPr/>
        <a:lstStyle/>
        <a:p>
          <a:endParaRPr lang="en-US" sz="1400"/>
        </a:p>
      </dgm:t>
    </dgm:pt>
    <dgm:pt modelId="{298A446B-58E7-0A4B-8B92-6DE69FF27E1B}">
      <dgm:prSet custT="1"/>
      <dgm:spPr/>
      <dgm:t>
        <a:bodyPr/>
        <a:lstStyle/>
        <a:p>
          <a:r>
            <a:rPr lang="en-US" sz="1400">
              <a:latin typeface="Times New Roman" panose="02020603050405020304" pitchFamily="18" charset="0"/>
              <a:cs typeface="Times New Roman" panose="02020603050405020304" pitchFamily="18" charset="0"/>
            </a:rPr>
            <a:t>writing</a:t>
          </a:r>
        </a:p>
      </dgm:t>
    </dgm:pt>
    <dgm:pt modelId="{FE2A4D8A-5D72-C44B-B90D-E3182DF78CE1}" type="parTrans" cxnId="{901A9FE3-343A-164B-8AF9-A8990647F835}">
      <dgm:prSet/>
      <dgm:spPr/>
      <dgm:t>
        <a:bodyPr/>
        <a:lstStyle/>
        <a:p>
          <a:endParaRPr lang="en-US" sz="1400"/>
        </a:p>
      </dgm:t>
    </dgm:pt>
    <dgm:pt modelId="{F9F63069-4795-864C-962B-601A19AADCF1}" type="sibTrans" cxnId="{901A9FE3-343A-164B-8AF9-A8990647F835}">
      <dgm:prSet/>
      <dgm:spPr/>
      <dgm:t>
        <a:bodyPr/>
        <a:lstStyle/>
        <a:p>
          <a:endParaRPr lang="en-US" sz="1400"/>
        </a:p>
      </dgm:t>
    </dgm:pt>
    <dgm:pt modelId="{EF17AC48-912B-A149-B508-F9CF4061FF7D}">
      <dgm:prSet custT="1"/>
      <dgm:spPr/>
      <dgm:t>
        <a:bodyPr/>
        <a:lstStyle/>
        <a:p>
          <a:r>
            <a:rPr lang="en-US" sz="1400">
              <a:latin typeface="Times New Roman" panose="02020603050405020304" pitchFamily="18" charset="0"/>
              <a:cs typeface="Times New Roman" panose="02020603050405020304" pitchFamily="18" charset="0"/>
            </a:rPr>
            <a:t>team-building</a:t>
          </a:r>
        </a:p>
      </dgm:t>
    </dgm:pt>
    <dgm:pt modelId="{21E4595A-2B99-5E4F-9C8B-99F0EE2D6D2C}" type="parTrans" cxnId="{7E6FDBC4-A120-F848-8C11-5A75C0A4DC0F}">
      <dgm:prSet/>
      <dgm:spPr/>
      <dgm:t>
        <a:bodyPr/>
        <a:lstStyle/>
        <a:p>
          <a:endParaRPr lang="en-US" sz="1400"/>
        </a:p>
      </dgm:t>
    </dgm:pt>
    <dgm:pt modelId="{71B393F1-930F-4B44-ABDA-7CC04DA1B569}" type="sibTrans" cxnId="{7E6FDBC4-A120-F848-8C11-5A75C0A4DC0F}">
      <dgm:prSet/>
      <dgm:spPr/>
      <dgm:t>
        <a:bodyPr/>
        <a:lstStyle/>
        <a:p>
          <a:endParaRPr lang="en-US" sz="1400"/>
        </a:p>
      </dgm:t>
    </dgm:pt>
    <dgm:pt modelId="{F4D41297-4857-DC4A-B891-D2789EBAE425}">
      <dgm:prSet custT="1"/>
      <dgm:spPr/>
      <dgm:t>
        <a:bodyPr/>
        <a:lstStyle/>
        <a:p>
          <a:r>
            <a:rPr lang="en-US" sz="1400">
              <a:latin typeface="Times New Roman" panose="02020603050405020304" pitchFamily="18" charset="0"/>
              <a:cs typeface="Times New Roman" panose="02020603050405020304" pitchFamily="18" charset="0"/>
            </a:rPr>
            <a:t>media management</a:t>
          </a:r>
        </a:p>
      </dgm:t>
    </dgm:pt>
    <dgm:pt modelId="{0754D3AF-D19B-AE44-A74E-7B8F5E56C4A2}" type="parTrans" cxnId="{25CD242B-B9D5-8249-8C42-F1D59BB147B5}">
      <dgm:prSet/>
      <dgm:spPr/>
      <dgm:t>
        <a:bodyPr/>
        <a:lstStyle/>
        <a:p>
          <a:endParaRPr lang="en-US" sz="1400"/>
        </a:p>
      </dgm:t>
    </dgm:pt>
    <dgm:pt modelId="{336068F3-B00D-FF4D-BC78-AEC1ED2C65F8}" type="sibTrans" cxnId="{25CD242B-B9D5-8249-8C42-F1D59BB147B5}">
      <dgm:prSet/>
      <dgm:spPr/>
      <dgm:t>
        <a:bodyPr/>
        <a:lstStyle/>
        <a:p>
          <a:endParaRPr lang="en-US" sz="1400"/>
        </a:p>
      </dgm:t>
    </dgm:pt>
    <dgm:pt modelId="{E3E3C04B-7C95-4648-926B-34BE5CDEC345}" type="pres">
      <dgm:prSet presAssocID="{C272173A-1194-AB4C-A2D7-43D6A054EB37}" presName="diagram" presStyleCnt="0">
        <dgm:presLayoutVars>
          <dgm:dir/>
          <dgm:resizeHandles val="exact"/>
        </dgm:presLayoutVars>
      </dgm:prSet>
      <dgm:spPr/>
      <dgm:t>
        <a:bodyPr/>
        <a:lstStyle/>
        <a:p>
          <a:endParaRPr lang="en-US"/>
        </a:p>
      </dgm:t>
    </dgm:pt>
    <dgm:pt modelId="{882AA101-9F6C-BA41-A52B-D3E647BF270F}" type="pres">
      <dgm:prSet presAssocID="{E0A40BA3-93C3-4749-BC8A-EF2A206E42C9}" presName="node" presStyleLbl="node1" presStyleIdx="0" presStyleCnt="15">
        <dgm:presLayoutVars>
          <dgm:bulletEnabled val="1"/>
        </dgm:presLayoutVars>
      </dgm:prSet>
      <dgm:spPr/>
      <dgm:t>
        <a:bodyPr/>
        <a:lstStyle/>
        <a:p>
          <a:endParaRPr lang="en-US"/>
        </a:p>
      </dgm:t>
    </dgm:pt>
    <dgm:pt modelId="{EBE4B9AD-8B3B-1548-B688-1493FCCC4DFB}" type="pres">
      <dgm:prSet presAssocID="{491943AF-DD4C-FE49-83A3-BB1BA08E0E13}" presName="sibTrans" presStyleCnt="0"/>
      <dgm:spPr/>
    </dgm:pt>
    <dgm:pt modelId="{8ED773DA-72FF-2340-81EC-49C881037068}" type="pres">
      <dgm:prSet presAssocID="{298A446B-58E7-0A4B-8B92-6DE69FF27E1B}" presName="node" presStyleLbl="node1" presStyleIdx="1" presStyleCnt="15">
        <dgm:presLayoutVars>
          <dgm:bulletEnabled val="1"/>
        </dgm:presLayoutVars>
      </dgm:prSet>
      <dgm:spPr/>
      <dgm:t>
        <a:bodyPr/>
        <a:lstStyle/>
        <a:p>
          <a:endParaRPr lang="en-US"/>
        </a:p>
      </dgm:t>
    </dgm:pt>
    <dgm:pt modelId="{0C676605-A7E8-3D42-93B6-5C245C71F789}" type="pres">
      <dgm:prSet presAssocID="{F9F63069-4795-864C-962B-601A19AADCF1}" presName="sibTrans" presStyleCnt="0"/>
      <dgm:spPr/>
    </dgm:pt>
    <dgm:pt modelId="{C9197B47-4084-2243-A51B-E5B28327F822}" type="pres">
      <dgm:prSet presAssocID="{EF17AC48-912B-A149-B508-F9CF4061FF7D}" presName="node" presStyleLbl="node1" presStyleIdx="2" presStyleCnt="15">
        <dgm:presLayoutVars>
          <dgm:bulletEnabled val="1"/>
        </dgm:presLayoutVars>
      </dgm:prSet>
      <dgm:spPr/>
      <dgm:t>
        <a:bodyPr/>
        <a:lstStyle/>
        <a:p>
          <a:endParaRPr lang="en-US"/>
        </a:p>
      </dgm:t>
    </dgm:pt>
    <dgm:pt modelId="{220472F8-86B8-1E44-9194-54143EA3D27D}" type="pres">
      <dgm:prSet presAssocID="{71B393F1-930F-4B44-ABDA-7CC04DA1B569}" presName="sibTrans" presStyleCnt="0"/>
      <dgm:spPr/>
    </dgm:pt>
    <dgm:pt modelId="{A74DB46B-3127-0D41-8E4B-9D8E3D26632D}" type="pres">
      <dgm:prSet presAssocID="{F4D41297-4857-DC4A-B891-D2789EBAE425}" presName="node" presStyleLbl="node1" presStyleIdx="3" presStyleCnt="15">
        <dgm:presLayoutVars>
          <dgm:bulletEnabled val="1"/>
        </dgm:presLayoutVars>
      </dgm:prSet>
      <dgm:spPr/>
      <dgm:t>
        <a:bodyPr/>
        <a:lstStyle/>
        <a:p>
          <a:endParaRPr lang="en-US"/>
        </a:p>
      </dgm:t>
    </dgm:pt>
    <dgm:pt modelId="{C45F80A5-E68B-2F4E-9C95-B8C03D662932}" type="pres">
      <dgm:prSet presAssocID="{336068F3-B00D-FF4D-BC78-AEC1ED2C65F8}" presName="sibTrans" presStyleCnt="0"/>
      <dgm:spPr/>
    </dgm:pt>
    <dgm:pt modelId="{72902C31-FD63-474E-B681-042BBB3BFC10}" type="pres">
      <dgm:prSet presAssocID="{5DC0C999-4DB9-944F-9E3E-A604A1C77612}" presName="node" presStyleLbl="node1" presStyleIdx="4" presStyleCnt="15">
        <dgm:presLayoutVars>
          <dgm:bulletEnabled val="1"/>
        </dgm:presLayoutVars>
      </dgm:prSet>
      <dgm:spPr/>
      <dgm:t>
        <a:bodyPr/>
        <a:lstStyle/>
        <a:p>
          <a:endParaRPr lang="en-US"/>
        </a:p>
      </dgm:t>
    </dgm:pt>
    <dgm:pt modelId="{970A6FE7-7B92-DC48-878C-404EF54C149F}" type="pres">
      <dgm:prSet presAssocID="{214168CB-8618-B94E-B466-2A86E2EB9465}" presName="sibTrans" presStyleCnt="0"/>
      <dgm:spPr/>
    </dgm:pt>
    <dgm:pt modelId="{09076816-B818-1440-80E1-C27216CA386E}" type="pres">
      <dgm:prSet presAssocID="{FCF04531-A9FC-AF40-AB29-A517E971AC7D}" presName="node" presStyleLbl="node1" presStyleIdx="5" presStyleCnt="15">
        <dgm:presLayoutVars>
          <dgm:bulletEnabled val="1"/>
        </dgm:presLayoutVars>
      </dgm:prSet>
      <dgm:spPr/>
      <dgm:t>
        <a:bodyPr/>
        <a:lstStyle/>
        <a:p>
          <a:endParaRPr lang="en-US"/>
        </a:p>
      </dgm:t>
    </dgm:pt>
    <dgm:pt modelId="{B412B122-CCC2-A94F-B9BA-23DBE4FB8A72}" type="pres">
      <dgm:prSet presAssocID="{788FDB3C-B41C-6441-8F7E-BE5D6A5A9B45}" presName="sibTrans" presStyleCnt="0"/>
      <dgm:spPr/>
    </dgm:pt>
    <dgm:pt modelId="{0DDE0989-2E18-7F49-939C-3AA430C97D1F}" type="pres">
      <dgm:prSet presAssocID="{FE93B76E-F15E-6C4E-9D18-2909AE36A4A9}" presName="node" presStyleLbl="node1" presStyleIdx="6" presStyleCnt="15">
        <dgm:presLayoutVars>
          <dgm:bulletEnabled val="1"/>
        </dgm:presLayoutVars>
      </dgm:prSet>
      <dgm:spPr/>
      <dgm:t>
        <a:bodyPr/>
        <a:lstStyle/>
        <a:p>
          <a:endParaRPr lang="en-US"/>
        </a:p>
      </dgm:t>
    </dgm:pt>
    <dgm:pt modelId="{97005895-5752-9747-852A-8982AE5F2966}" type="pres">
      <dgm:prSet presAssocID="{9798B7BC-6712-534C-988C-FFBD8126E4D3}" presName="sibTrans" presStyleCnt="0"/>
      <dgm:spPr/>
    </dgm:pt>
    <dgm:pt modelId="{362B10F2-7698-7B4A-A12F-255B3AC8BA64}" type="pres">
      <dgm:prSet presAssocID="{EF310841-C395-9F49-A683-60DAB591EDDC}" presName="node" presStyleLbl="node1" presStyleIdx="7" presStyleCnt="15">
        <dgm:presLayoutVars>
          <dgm:bulletEnabled val="1"/>
        </dgm:presLayoutVars>
      </dgm:prSet>
      <dgm:spPr/>
      <dgm:t>
        <a:bodyPr/>
        <a:lstStyle/>
        <a:p>
          <a:endParaRPr lang="en-US"/>
        </a:p>
      </dgm:t>
    </dgm:pt>
    <dgm:pt modelId="{F03CE8C9-7B8F-2A48-8FBE-1B18AA3E2554}" type="pres">
      <dgm:prSet presAssocID="{8427451B-7195-824C-9995-ED390328FA94}" presName="sibTrans" presStyleCnt="0"/>
      <dgm:spPr/>
    </dgm:pt>
    <dgm:pt modelId="{9FD065FA-DC36-0E4B-95AB-15D2012291C1}" type="pres">
      <dgm:prSet presAssocID="{35505CE7-C02F-564C-A583-5283200A14E5}" presName="node" presStyleLbl="node1" presStyleIdx="8" presStyleCnt="15">
        <dgm:presLayoutVars>
          <dgm:bulletEnabled val="1"/>
        </dgm:presLayoutVars>
      </dgm:prSet>
      <dgm:spPr/>
      <dgm:t>
        <a:bodyPr/>
        <a:lstStyle/>
        <a:p>
          <a:endParaRPr lang="en-US"/>
        </a:p>
      </dgm:t>
    </dgm:pt>
    <dgm:pt modelId="{43B90A44-9E1E-7F4D-961A-D6977834BE24}" type="pres">
      <dgm:prSet presAssocID="{5AAFEB90-29BE-1B46-B182-5CB648967751}" presName="sibTrans" presStyleCnt="0"/>
      <dgm:spPr/>
    </dgm:pt>
    <dgm:pt modelId="{05E7D49B-0354-1B49-91E4-D97626DA4B02}" type="pres">
      <dgm:prSet presAssocID="{1768FEE4-C6EF-4C41-B74F-E446FEF46382}" presName="node" presStyleLbl="node1" presStyleIdx="9" presStyleCnt="15">
        <dgm:presLayoutVars>
          <dgm:bulletEnabled val="1"/>
        </dgm:presLayoutVars>
      </dgm:prSet>
      <dgm:spPr/>
      <dgm:t>
        <a:bodyPr/>
        <a:lstStyle/>
        <a:p>
          <a:endParaRPr lang="en-US"/>
        </a:p>
      </dgm:t>
    </dgm:pt>
    <dgm:pt modelId="{B578262B-46EC-F943-9207-640EC768F0B8}" type="pres">
      <dgm:prSet presAssocID="{2F1BE791-5D21-EB4E-BE3A-BC41598EDA54}" presName="sibTrans" presStyleCnt="0"/>
      <dgm:spPr/>
    </dgm:pt>
    <dgm:pt modelId="{5C90DC42-D6DE-024D-ACDD-6DE7FC856960}" type="pres">
      <dgm:prSet presAssocID="{A48B2157-C423-8C4D-B9B0-AB1426990043}" presName="node" presStyleLbl="node1" presStyleIdx="10" presStyleCnt="15">
        <dgm:presLayoutVars>
          <dgm:bulletEnabled val="1"/>
        </dgm:presLayoutVars>
      </dgm:prSet>
      <dgm:spPr/>
      <dgm:t>
        <a:bodyPr/>
        <a:lstStyle/>
        <a:p>
          <a:endParaRPr lang="en-US"/>
        </a:p>
      </dgm:t>
    </dgm:pt>
    <dgm:pt modelId="{0815C8BF-F7A9-9241-9861-01A7B0AFF804}" type="pres">
      <dgm:prSet presAssocID="{89C31A56-A637-204A-8E7D-C2001CA52256}" presName="sibTrans" presStyleCnt="0"/>
      <dgm:spPr/>
    </dgm:pt>
    <dgm:pt modelId="{570D33F9-279F-DB41-82B3-4F600FE056D7}" type="pres">
      <dgm:prSet presAssocID="{26D5FD96-3EA5-1E47-97F9-C5AFC7F8E690}" presName="node" presStyleLbl="node1" presStyleIdx="11" presStyleCnt="15">
        <dgm:presLayoutVars>
          <dgm:bulletEnabled val="1"/>
        </dgm:presLayoutVars>
      </dgm:prSet>
      <dgm:spPr/>
      <dgm:t>
        <a:bodyPr/>
        <a:lstStyle/>
        <a:p>
          <a:endParaRPr lang="en-US"/>
        </a:p>
      </dgm:t>
    </dgm:pt>
    <dgm:pt modelId="{D5016D70-E990-3F46-B695-A246BD5B3C43}" type="pres">
      <dgm:prSet presAssocID="{AB9FEFC4-4A3F-9F4B-AB55-F03374B52755}" presName="sibTrans" presStyleCnt="0"/>
      <dgm:spPr/>
    </dgm:pt>
    <dgm:pt modelId="{43628759-01D5-D941-9624-0108F445FC5B}" type="pres">
      <dgm:prSet presAssocID="{C4766D92-E15E-DF42-BD2D-436043C4269E}" presName="node" presStyleLbl="node1" presStyleIdx="12" presStyleCnt="15">
        <dgm:presLayoutVars>
          <dgm:bulletEnabled val="1"/>
        </dgm:presLayoutVars>
      </dgm:prSet>
      <dgm:spPr/>
      <dgm:t>
        <a:bodyPr/>
        <a:lstStyle/>
        <a:p>
          <a:endParaRPr lang="en-US"/>
        </a:p>
      </dgm:t>
    </dgm:pt>
    <dgm:pt modelId="{A513703B-E42A-0847-849C-74A33BDAFCB0}" type="pres">
      <dgm:prSet presAssocID="{188DD10C-A4D6-8641-93D8-2DF51B58C033}" presName="sibTrans" presStyleCnt="0"/>
      <dgm:spPr/>
    </dgm:pt>
    <dgm:pt modelId="{650C7D7D-A9FC-A64A-B3E1-C0C7423F3D42}" type="pres">
      <dgm:prSet presAssocID="{3B352982-796E-0243-98AE-F1553D903874}" presName="node" presStyleLbl="node1" presStyleIdx="13" presStyleCnt="15">
        <dgm:presLayoutVars>
          <dgm:bulletEnabled val="1"/>
        </dgm:presLayoutVars>
      </dgm:prSet>
      <dgm:spPr/>
      <dgm:t>
        <a:bodyPr/>
        <a:lstStyle/>
        <a:p>
          <a:endParaRPr lang="en-US"/>
        </a:p>
      </dgm:t>
    </dgm:pt>
    <dgm:pt modelId="{BB1D75C8-10F4-1C4C-9AF5-787497FCA631}" type="pres">
      <dgm:prSet presAssocID="{5E722738-9598-0D49-8A74-B7F77EE17F62}" presName="sibTrans" presStyleCnt="0"/>
      <dgm:spPr/>
    </dgm:pt>
    <dgm:pt modelId="{44796024-CD91-2547-8A41-23ECB3A14402}" type="pres">
      <dgm:prSet presAssocID="{6FE3EC37-02BA-B84D-AE4B-B5549FF04DA2}" presName="node" presStyleLbl="node1" presStyleIdx="14" presStyleCnt="15">
        <dgm:presLayoutVars>
          <dgm:bulletEnabled val="1"/>
        </dgm:presLayoutVars>
      </dgm:prSet>
      <dgm:spPr/>
      <dgm:t>
        <a:bodyPr/>
        <a:lstStyle/>
        <a:p>
          <a:endParaRPr lang="en-US"/>
        </a:p>
      </dgm:t>
    </dgm:pt>
  </dgm:ptLst>
  <dgm:cxnLst>
    <dgm:cxn modelId="{3A6E19CA-63A6-BD48-957E-20E549D0000A}" type="presOf" srcId="{35505CE7-C02F-564C-A583-5283200A14E5}" destId="{9FD065FA-DC36-0E4B-95AB-15D2012291C1}" srcOrd="0" destOrd="0" presId="urn:microsoft.com/office/officeart/2005/8/layout/default"/>
    <dgm:cxn modelId="{B93066B9-EA4B-4340-AC1E-73D7AB6EB976}" type="presOf" srcId="{E0A40BA3-93C3-4749-BC8A-EF2A206E42C9}" destId="{882AA101-9F6C-BA41-A52B-D3E647BF270F}" srcOrd="0" destOrd="0" presId="urn:microsoft.com/office/officeart/2005/8/layout/default"/>
    <dgm:cxn modelId="{1D8B7C02-A732-D943-9F56-7933014A1ECD}" srcId="{C272173A-1194-AB4C-A2D7-43D6A054EB37}" destId="{26D5FD96-3EA5-1E47-97F9-C5AFC7F8E690}" srcOrd="11" destOrd="0" parTransId="{67C8CEF3-3993-4C4A-9AB1-F5B849B9E761}" sibTransId="{AB9FEFC4-4A3F-9F4B-AB55-F03374B52755}"/>
    <dgm:cxn modelId="{80DABCC1-7845-2F4A-9E30-21AF90EDA103}" type="presOf" srcId="{5DC0C999-4DB9-944F-9E3E-A604A1C77612}" destId="{72902C31-FD63-474E-B681-042BBB3BFC10}" srcOrd="0" destOrd="0" presId="urn:microsoft.com/office/officeart/2005/8/layout/default"/>
    <dgm:cxn modelId="{2246990F-B6AF-4040-9093-6B517BD69426}" type="presOf" srcId="{FCF04531-A9FC-AF40-AB29-A517E971AC7D}" destId="{09076816-B818-1440-80E1-C27216CA386E}" srcOrd="0" destOrd="0" presId="urn:microsoft.com/office/officeart/2005/8/layout/default"/>
    <dgm:cxn modelId="{02406974-D8ED-0341-9046-EFBADA16A0CC}" srcId="{C272173A-1194-AB4C-A2D7-43D6A054EB37}" destId="{FE93B76E-F15E-6C4E-9D18-2909AE36A4A9}" srcOrd="6" destOrd="0" parTransId="{287819FD-65E6-D74C-907B-6BEA7E2216D6}" sibTransId="{9798B7BC-6712-534C-988C-FFBD8126E4D3}"/>
    <dgm:cxn modelId="{A245C267-F544-CF4A-90C0-EA078CD26970}" srcId="{C272173A-1194-AB4C-A2D7-43D6A054EB37}" destId="{6FE3EC37-02BA-B84D-AE4B-B5549FF04DA2}" srcOrd="14" destOrd="0" parTransId="{03262D24-3570-EA44-B0FB-9510C7BCCB5F}" sibTransId="{FE29EC7C-E088-9C48-8164-97474702ACC0}"/>
    <dgm:cxn modelId="{3E21DC96-FCC4-BF43-A05A-CD9986D9F20E}" srcId="{C272173A-1194-AB4C-A2D7-43D6A054EB37}" destId="{5DC0C999-4DB9-944F-9E3E-A604A1C77612}" srcOrd="4" destOrd="0" parTransId="{AEB4B338-ACDE-214A-985C-6557226F4EDD}" sibTransId="{214168CB-8618-B94E-B466-2A86E2EB9465}"/>
    <dgm:cxn modelId="{6D24B136-D570-1740-9823-B11A40B2588A}" srcId="{C272173A-1194-AB4C-A2D7-43D6A054EB37}" destId="{35505CE7-C02F-564C-A583-5283200A14E5}" srcOrd="8" destOrd="0" parTransId="{D4B5B0BA-F9F1-E643-ADFE-D91DB9CED8E2}" sibTransId="{5AAFEB90-29BE-1B46-B182-5CB648967751}"/>
    <dgm:cxn modelId="{BD7B68D6-124F-EF4F-B1C1-51A330B17AC9}" type="presOf" srcId="{6FE3EC37-02BA-B84D-AE4B-B5549FF04DA2}" destId="{44796024-CD91-2547-8A41-23ECB3A14402}" srcOrd="0" destOrd="0" presId="urn:microsoft.com/office/officeart/2005/8/layout/default"/>
    <dgm:cxn modelId="{45D94606-65D9-CF44-93F0-EF091C848497}" type="presOf" srcId="{EF310841-C395-9F49-A683-60DAB591EDDC}" destId="{362B10F2-7698-7B4A-A12F-255B3AC8BA64}" srcOrd="0" destOrd="0" presId="urn:microsoft.com/office/officeart/2005/8/layout/default"/>
    <dgm:cxn modelId="{80DBFDD5-6A8F-AF40-A921-3C40AAB2A7F6}" srcId="{C272173A-1194-AB4C-A2D7-43D6A054EB37}" destId="{FCF04531-A9FC-AF40-AB29-A517E971AC7D}" srcOrd="5" destOrd="0" parTransId="{594455CA-AED1-2749-AF62-034EAC86826D}" sibTransId="{788FDB3C-B41C-6441-8F7E-BE5D6A5A9B45}"/>
    <dgm:cxn modelId="{10636C1F-E9FA-5F4F-ABFE-8BB3B9D576C8}" type="presOf" srcId="{EF17AC48-912B-A149-B508-F9CF4061FF7D}" destId="{C9197B47-4084-2243-A51B-E5B28327F822}" srcOrd="0" destOrd="0" presId="urn:microsoft.com/office/officeart/2005/8/layout/default"/>
    <dgm:cxn modelId="{25CD242B-B9D5-8249-8C42-F1D59BB147B5}" srcId="{C272173A-1194-AB4C-A2D7-43D6A054EB37}" destId="{F4D41297-4857-DC4A-B891-D2789EBAE425}" srcOrd="3" destOrd="0" parTransId="{0754D3AF-D19B-AE44-A74E-7B8F5E56C4A2}" sibTransId="{336068F3-B00D-FF4D-BC78-AEC1ED2C65F8}"/>
    <dgm:cxn modelId="{901A9FE3-343A-164B-8AF9-A8990647F835}" srcId="{C272173A-1194-AB4C-A2D7-43D6A054EB37}" destId="{298A446B-58E7-0A4B-8B92-6DE69FF27E1B}" srcOrd="1" destOrd="0" parTransId="{FE2A4D8A-5D72-C44B-B90D-E3182DF78CE1}" sibTransId="{F9F63069-4795-864C-962B-601A19AADCF1}"/>
    <dgm:cxn modelId="{FCD8A432-2632-0E41-AB7D-97C278B096E3}" type="presOf" srcId="{C4766D92-E15E-DF42-BD2D-436043C4269E}" destId="{43628759-01D5-D941-9624-0108F445FC5B}" srcOrd="0" destOrd="0" presId="urn:microsoft.com/office/officeart/2005/8/layout/default"/>
    <dgm:cxn modelId="{A4B4E7C8-B7E0-8F42-A331-3032E7DE9EC1}" srcId="{C272173A-1194-AB4C-A2D7-43D6A054EB37}" destId="{1768FEE4-C6EF-4C41-B74F-E446FEF46382}" srcOrd="9" destOrd="0" parTransId="{C196542D-A627-4D4C-9A3D-2EE3516C746B}" sibTransId="{2F1BE791-5D21-EB4E-BE3A-BC41598EDA54}"/>
    <dgm:cxn modelId="{E80EE092-FD8A-2C43-978D-A24AE087B671}" srcId="{C272173A-1194-AB4C-A2D7-43D6A054EB37}" destId="{A48B2157-C423-8C4D-B9B0-AB1426990043}" srcOrd="10" destOrd="0" parTransId="{B42186D7-A0A7-324C-94AB-59B79EE01827}" sibTransId="{89C31A56-A637-204A-8E7D-C2001CA52256}"/>
    <dgm:cxn modelId="{0D552EC0-349A-E94D-B18E-3C9D5246FCB1}" type="presOf" srcId="{1768FEE4-C6EF-4C41-B74F-E446FEF46382}" destId="{05E7D49B-0354-1B49-91E4-D97626DA4B02}" srcOrd="0" destOrd="0" presId="urn:microsoft.com/office/officeart/2005/8/layout/default"/>
    <dgm:cxn modelId="{7A3E3742-8C91-B240-ADA3-2F674ED9937D}" type="presOf" srcId="{26D5FD96-3EA5-1E47-97F9-C5AFC7F8E690}" destId="{570D33F9-279F-DB41-82B3-4F600FE056D7}" srcOrd="0" destOrd="0" presId="urn:microsoft.com/office/officeart/2005/8/layout/default"/>
    <dgm:cxn modelId="{568CAE5A-3F62-E945-B370-EE6333D09A2E}" type="presOf" srcId="{FE93B76E-F15E-6C4E-9D18-2909AE36A4A9}" destId="{0DDE0989-2E18-7F49-939C-3AA430C97D1F}" srcOrd="0" destOrd="0" presId="urn:microsoft.com/office/officeart/2005/8/layout/default"/>
    <dgm:cxn modelId="{7E6FDBC4-A120-F848-8C11-5A75C0A4DC0F}" srcId="{C272173A-1194-AB4C-A2D7-43D6A054EB37}" destId="{EF17AC48-912B-A149-B508-F9CF4061FF7D}" srcOrd="2" destOrd="0" parTransId="{21E4595A-2B99-5E4F-9C8B-99F0EE2D6D2C}" sibTransId="{71B393F1-930F-4B44-ABDA-7CC04DA1B569}"/>
    <dgm:cxn modelId="{5E372A4A-E0EB-9B4D-975F-7B1D5A5CDB4A}" type="presOf" srcId="{A48B2157-C423-8C4D-B9B0-AB1426990043}" destId="{5C90DC42-D6DE-024D-ACDD-6DE7FC856960}" srcOrd="0" destOrd="0" presId="urn:microsoft.com/office/officeart/2005/8/layout/default"/>
    <dgm:cxn modelId="{113FAA19-6039-9945-B228-4B43BD1D2725}" type="presOf" srcId="{F4D41297-4857-DC4A-B891-D2789EBAE425}" destId="{A74DB46B-3127-0D41-8E4B-9D8E3D26632D}" srcOrd="0" destOrd="0" presId="urn:microsoft.com/office/officeart/2005/8/layout/default"/>
    <dgm:cxn modelId="{49D2A04B-E474-F049-B408-B05A0C2D55B7}" srcId="{C272173A-1194-AB4C-A2D7-43D6A054EB37}" destId="{C4766D92-E15E-DF42-BD2D-436043C4269E}" srcOrd="12" destOrd="0" parTransId="{EDCDBCAB-C963-3D44-89B6-2612DB042797}" sibTransId="{188DD10C-A4D6-8641-93D8-2DF51B58C033}"/>
    <dgm:cxn modelId="{CECD7D25-1172-7642-B11C-AFC578D9CB43}" srcId="{C272173A-1194-AB4C-A2D7-43D6A054EB37}" destId="{3B352982-796E-0243-98AE-F1553D903874}" srcOrd="13" destOrd="0" parTransId="{11BF6650-6E63-454A-B3A4-C783B150D7EE}" sibTransId="{5E722738-9598-0D49-8A74-B7F77EE17F62}"/>
    <dgm:cxn modelId="{B4853EC2-FC0B-9D46-9796-05C1A022355F}" srcId="{C272173A-1194-AB4C-A2D7-43D6A054EB37}" destId="{EF310841-C395-9F49-A683-60DAB591EDDC}" srcOrd="7" destOrd="0" parTransId="{4D55D306-473B-404A-B75E-0C43DBA1BFA8}" sibTransId="{8427451B-7195-824C-9995-ED390328FA94}"/>
    <dgm:cxn modelId="{08C93B49-2B34-9C47-8888-63E5FE2A4BA4}" srcId="{C272173A-1194-AB4C-A2D7-43D6A054EB37}" destId="{E0A40BA3-93C3-4749-BC8A-EF2A206E42C9}" srcOrd="0" destOrd="0" parTransId="{1CA5DECD-E1EB-0D47-8818-52FD4227A205}" sibTransId="{491943AF-DD4C-FE49-83A3-BB1BA08E0E13}"/>
    <dgm:cxn modelId="{2EB2F4B1-4417-9D4D-B874-165BAEA3AC8F}" type="presOf" srcId="{C272173A-1194-AB4C-A2D7-43D6A054EB37}" destId="{E3E3C04B-7C95-4648-926B-34BE5CDEC345}" srcOrd="0" destOrd="0" presId="urn:microsoft.com/office/officeart/2005/8/layout/default"/>
    <dgm:cxn modelId="{44852DAD-115E-B242-9268-16C27A47F4A2}" type="presOf" srcId="{3B352982-796E-0243-98AE-F1553D903874}" destId="{650C7D7D-A9FC-A64A-B3E1-C0C7423F3D42}" srcOrd="0" destOrd="0" presId="urn:microsoft.com/office/officeart/2005/8/layout/default"/>
    <dgm:cxn modelId="{5AE8ECA3-CF3D-2D40-9104-0E15A626489E}" type="presOf" srcId="{298A446B-58E7-0A4B-8B92-6DE69FF27E1B}" destId="{8ED773DA-72FF-2340-81EC-49C881037068}" srcOrd="0" destOrd="0" presId="urn:microsoft.com/office/officeart/2005/8/layout/default"/>
    <dgm:cxn modelId="{B04CC98C-185C-8941-B981-84A9FBFCC4AD}" type="presParOf" srcId="{E3E3C04B-7C95-4648-926B-34BE5CDEC345}" destId="{882AA101-9F6C-BA41-A52B-D3E647BF270F}" srcOrd="0" destOrd="0" presId="urn:microsoft.com/office/officeart/2005/8/layout/default"/>
    <dgm:cxn modelId="{455F0821-B812-DD43-B438-206E765792DF}" type="presParOf" srcId="{E3E3C04B-7C95-4648-926B-34BE5CDEC345}" destId="{EBE4B9AD-8B3B-1548-B688-1493FCCC4DFB}" srcOrd="1" destOrd="0" presId="urn:microsoft.com/office/officeart/2005/8/layout/default"/>
    <dgm:cxn modelId="{D26D4FF9-72C5-D74E-9C94-ED7C84D46A2B}" type="presParOf" srcId="{E3E3C04B-7C95-4648-926B-34BE5CDEC345}" destId="{8ED773DA-72FF-2340-81EC-49C881037068}" srcOrd="2" destOrd="0" presId="urn:microsoft.com/office/officeart/2005/8/layout/default"/>
    <dgm:cxn modelId="{53782C99-1B36-FB40-9EB3-CC9C82F75EA7}" type="presParOf" srcId="{E3E3C04B-7C95-4648-926B-34BE5CDEC345}" destId="{0C676605-A7E8-3D42-93B6-5C245C71F789}" srcOrd="3" destOrd="0" presId="urn:microsoft.com/office/officeart/2005/8/layout/default"/>
    <dgm:cxn modelId="{3AB45751-389C-E945-B74E-954EBA4546BB}" type="presParOf" srcId="{E3E3C04B-7C95-4648-926B-34BE5CDEC345}" destId="{C9197B47-4084-2243-A51B-E5B28327F822}" srcOrd="4" destOrd="0" presId="urn:microsoft.com/office/officeart/2005/8/layout/default"/>
    <dgm:cxn modelId="{77EAAEED-86C3-7A47-A888-6B6513815AC8}" type="presParOf" srcId="{E3E3C04B-7C95-4648-926B-34BE5CDEC345}" destId="{220472F8-86B8-1E44-9194-54143EA3D27D}" srcOrd="5" destOrd="0" presId="urn:microsoft.com/office/officeart/2005/8/layout/default"/>
    <dgm:cxn modelId="{DAAC9F19-A003-7041-99C1-0847ECD8DE9D}" type="presParOf" srcId="{E3E3C04B-7C95-4648-926B-34BE5CDEC345}" destId="{A74DB46B-3127-0D41-8E4B-9D8E3D26632D}" srcOrd="6" destOrd="0" presId="urn:microsoft.com/office/officeart/2005/8/layout/default"/>
    <dgm:cxn modelId="{F80BA5DB-9A0F-3542-A7D6-718CCA1050D8}" type="presParOf" srcId="{E3E3C04B-7C95-4648-926B-34BE5CDEC345}" destId="{C45F80A5-E68B-2F4E-9C95-B8C03D662932}" srcOrd="7" destOrd="0" presId="urn:microsoft.com/office/officeart/2005/8/layout/default"/>
    <dgm:cxn modelId="{B1564885-B235-F243-86ED-A817EC512D7C}" type="presParOf" srcId="{E3E3C04B-7C95-4648-926B-34BE5CDEC345}" destId="{72902C31-FD63-474E-B681-042BBB3BFC10}" srcOrd="8" destOrd="0" presId="urn:microsoft.com/office/officeart/2005/8/layout/default"/>
    <dgm:cxn modelId="{85A447C5-A375-6C43-83E6-3E7E923075C1}" type="presParOf" srcId="{E3E3C04B-7C95-4648-926B-34BE5CDEC345}" destId="{970A6FE7-7B92-DC48-878C-404EF54C149F}" srcOrd="9" destOrd="0" presId="urn:microsoft.com/office/officeart/2005/8/layout/default"/>
    <dgm:cxn modelId="{B566301E-7BF5-B84E-B82D-3A052C2EF42E}" type="presParOf" srcId="{E3E3C04B-7C95-4648-926B-34BE5CDEC345}" destId="{09076816-B818-1440-80E1-C27216CA386E}" srcOrd="10" destOrd="0" presId="urn:microsoft.com/office/officeart/2005/8/layout/default"/>
    <dgm:cxn modelId="{ECDB7F87-2FE3-A942-B700-513E2D721D85}" type="presParOf" srcId="{E3E3C04B-7C95-4648-926B-34BE5CDEC345}" destId="{B412B122-CCC2-A94F-B9BA-23DBE4FB8A72}" srcOrd="11" destOrd="0" presId="urn:microsoft.com/office/officeart/2005/8/layout/default"/>
    <dgm:cxn modelId="{E10967A0-CC97-AA4A-BD69-5ABE8B23F8A5}" type="presParOf" srcId="{E3E3C04B-7C95-4648-926B-34BE5CDEC345}" destId="{0DDE0989-2E18-7F49-939C-3AA430C97D1F}" srcOrd="12" destOrd="0" presId="urn:microsoft.com/office/officeart/2005/8/layout/default"/>
    <dgm:cxn modelId="{D98496F0-7207-6442-B899-94E10CA3521F}" type="presParOf" srcId="{E3E3C04B-7C95-4648-926B-34BE5CDEC345}" destId="{97005895-5752-9747-852A-8982AE5F2966}" srcOrd="13" destOrd="0" presId="urn:microsoft.com/office/officeart/2005/8/layout/default"/>
    <dgm:cxn modelId="{8426EA56-1AC5-6649-B225-729D00E7B0DB}" type="presParOf" srcId="{E3E3C04B-7C95-4648-926B-34BE5CDEC345}" destId="{362B10F2-7698-7B4A-A12F-255B3AC8BA64}" srcOrd="14" destOrd="0" presId="urn:microsoft.com/office/officeart/2005/8/layout/default"/>
    <dgm:cxn modelId="{4C35DAC3-C79D-6A45-A9F2-072DF896E334}" type="presParOf" srcId="{E3E3C04B-7C95-4648-926B-34BE5CDEC345}" destId="{F03CE8C9-7B8F-2A48-8FBE-1B18AA3E2554}" srcOrd="15" destOrd="0" presId="urn:microsoft.com/office/officeart/2005/8/layout/default"/>
    <dgm:cxn modelId="{1CC1A99C-C506-1D4D-B35C-C441919F3DA9}" type="presParOf" srcId="{E3E3C04B-7C95-4648-926B-34BE5CDEC345}" destId="{9FD065FA-DC36-0E4B-95AB-15D2012291C1}" srcOrd="16" destOrd="0" presId="urn:microsoft.com/office/officeart/2005/8/layout/default"/>
    <dgm:cxn modelId="{1E0E768D-1D33-A741-A8C7-ACDDE5014A02}" type="presParOf" srcId="{E3E3C04B-7C95-4648-926B-34BE5CDEC345}" destId="{43B90A44-9E1E-7F4D-961A-D6977834BE24}" srcOrd="17" destOrd="0" presId="urn:microsoft.com/office/officeart/2005/8/layout/default"/>
    <dgm:cxn modelId="{0DC2352E-15AF-834C-901D-EA7B0E1879B6}" type="presParOf" srcId="{E3E3C04B-7C95-4648-926B-34BE5CDEC345}" destId="{05E7D49B-0354-1B49-91E4-D97626DA4B02}" srcOrd="18" destOrd="0" presId="urn:microsoft.com/office/officeart/2005/8/layout/default"/>
    <dgm:cxn modelId="{ECB61900-DB25-3545-BC14-8479AF4914A0}" type="presParOf" srcId="{E3E3C04B-7C95-4648-926B-34BE5CDEC345}" destId="{B578262B-46EC-F943-9207-640EC768F0B8}" srcOrd="19" destOrd="0" presId="urn:microsoft.com/office/officeart/2005/8/layout/default"/>
    <dgm:cxn modelId="{82CE8E20-1F65-6A4E-95ED-2484944D762D}" type="presParOf" srcId="{E3E3C04B-7C95-4648-926B-34BE5CDEC345}" destId="{5C90DC42-D6DE-024D-ACDD-6DE7FC856960}" srcOrd="20" destOrd="0" presId="urn:microsoft.com/office/officeart/2005/8/layout/default"/>
    <dgm:cxn modelId="{1E65658F-19B8-8D4D-810B-607579D1FEC1}" type="presParOf" srcId="{E3E3C04B-7C95-4648-926B-34BE5CDEC345}" destId="{0815C8BF-F7A9-9241-9861-01A7B0AFF804}" srcOrd="21" destOrd="0" presId="urn:microsoft.com/office/officeart/2005/8/layout/default"/>
    <dgm:cxn modelId="{7D05BD29-AB04-B04E-AC3C-7858151A90EB}" type="presParOf" srcId="{E3E3C04B-7C95-4648-926B-34BE5CDEC345}" destId="{570D33F9-279F-DB41-82B3-4F600FE056D7}" srcOrd="22" destOrd="0" presId="urn:microsoft.com/office/officeart/2005/8/layout/default"/>
    <dgm:cxn modelId="{BA89D632-4B87-2841-B9E2-EC1C5BD01F25}" type="presParOf" srcId="{E3E3C04B-7C95-4648-926B-34BE5CDEC345}" destId="{D5016D70-E990-3F46-B695-A246BD5B3C43}" srcOrd="23" destOrd="0" presId="urn:microsoft.com/office/officeart/2005/8/layout/default"/>
    <dgm:cxn modelId="{87F5EFC9-5853-9F40-9D40-3BC1FBEB2448}" type="presParOf" srcId="{E3E3C04B-7C95-4648-926B-34BE5CDEC345}" destId="{43628759-01D5-D941-9624-0108F445FC5B}" srcOrd="24" destOrd="0" presId="urn:microsoft.com/office/officeart/2005/8/layout/default"/>
    <dgm:cxn modelId="{9952E586-4F45-0848-AE29-60A32114EBDB}" type="presParOf" srcId="{E3E3C04B-7C95-4648-926B-34BE5CDEC345}" destId="{A513703B-E42A-0847-849C-74A33BDAFCB0}" srcOrd="25" destOrd="0" presId="urn:microsoft.com/office/officeart/2005/8/layout/default"/>
    <dgm:cxn modelId="{29856A70-E735-A649-B010-9DFCC7687DD2}" type="presParOf" srcId="{E3E3C04B-7C95-4648-926B-34BE5CDEC345}" destId="{650C7D7D-A9FC-A64A-B3E1-C0C7423F3D42}" srcOrd="26" destOrd="0" presId="urn:microsoft.com/office/officeart/2005/8/layout/default"/>
    <dgm:cxn modelId="{E3E9D9F9-1B97-CA41-971C-D6656CEFC44D}" type="presParOf" srcId="{E3E3C04B-7C95-4648-926B-34BE5CDEC345}" destId="{BB1D75C8-10F4-1C4C-9AF5-787497FCA631}" srcOrd="27" destOrd="0" presId="urn:microsoft.com/office/officeart/2005/8/layout/default"/>
    <dgm:cxn modelId="{AEFF59B8-DFF1-DC46-9F47-D4570EE14A90}" type="presParOf" srcId="{E3E3C04B-7C95-4648-926B-34BE5CDEC345}" destId="{44796024-CD91-2547-8A41-23ECB3A14402}" srcOrd="28" destOrd="0" presId="urn:microsoft.com/office/officeart/2005/8/layout/defaul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F13C628-4953-4FE5-905A-2C5E0EC6FFCB}"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52477DBC-45FE-4FA7-A6A6-9BE0ED166255}">
      <dgm:prSet/>
      <dgm:spPr/>
      <dgm:t>
        <a:bodyPr/>
        <a:lstStyle/>
        <a:p>
          <a:r>
            <a:rPr lang="en-US" dirty="0"/>
            <a:t>Through activism social networks are transformed and expanded</a:t>
          </a:r>
        </a:p>
      </dgm:t>
    </dgm:pt>
    <dgm:pt modelId="{CA838E74-E900-4F5B-A2FE-27D19C9C04A2}" type="sibTrans" cxnId="{196EBC99-48C7-4BF1-BCC5-EE9709BCA44A}">
      <dgm:prSet/>
      <dgm:spPr/>
      <dgm:t>
        <a:bodyPr/>
        <a:lstStyle/>
        <a:p>
          <a:endParaRPr lang="en-US"/>
        </a:p>
      </dgm:t>
    </dgm:pt>
    <dgm:pt modelId="{BA53C50F-B953-4FD2-8B41-DCEE1B2D6F66}" type="parTrans" cxnId="{196EBC99-48C7-4BF1-BCC5-EE9709BCA44A}">
      <dgm:prSet/>
      <dgm:spPr/>
      <dgm:t>
        <a:bodyPr/>
        <a:lstStyle/>
        <a:p>
          <a:endParaRPr lang="en-US"/>
        </a:p>
      </dgm:t>
    </dgm:pt>
    <dgm:pt modelId="{98860D3D-0F98-47E9-865D-B3AD0723ECCD}">
      <dgm:prSet/>
      <dgm:spPr/>
      <dgm:t>
        <a:bodyPr/>
        <a:lstStyle/>
        <a:p>
          <a:r>
            <a:rPr lang="en-US" dirty="0"/>
            <a:t>Bridge networks across race, class, and other categories of difference</a:t>
          </a:r>
        </a:p>
      </dgm:t>
    </dgm:pt>
    <dgm:pt modelId="{986FB829-0C26-482C-A835-BCD91A43FC3B}" type="sibTrans" cxnId="{1B781EC4-3339-4540-BE63-096C08A28F19}">
      <dgm:prSet/>
      <dgm:spPr/>
      <dgm:t>
        <a:bodyPr/>
        <a:lstStyle/>
        <a:p>
          <a:endParaRPr lang="en-US"/>
        </a:p>
      </dgm:t>
    </dgm:pt>
    <dgm:pt modelId="{BBBF9EE1-AB74-4D5F-95AB-E37CFCA49EE7}" type="parTrans" cxnId="{1B781EC4-3339-4540-BE63-096C08A28F19}">
      <dgm:prSet/>
      <dgm:spPr/>
      <dgm:t>
        <a:bodyPr/>
        <a:lstStyle/>
        <a:p>
          <a:endParaRPr lang="en-US"/>
        </a:p>
      </dgm:t>
    </dgm:pt>
    <dgm:pt modelId="{F128F500-F5B8-4FC0-9A99-58925580109C}">
      <dgm:prSet/>
      <dgm:spPr/>
      <dgm:t>
        <a:bodyPr/>
        <a:lstStyle/>
        <a:p>
          <a:r>
            <a:rPr lang="en-US" dirty="0"/>
            <a:t>network with people in high status and high-power positions. </a:t>
          </a:r>
        </a:p>
      </dgm:t>
    </dgm:pt>
    <dgm:pt modelId="{8D63B345-4CBE-4B33-A570-859A7431C76B}" type="sibTrans" cxnId="{78BC9A3A-0DF1-4999-BDAC-A70EC6CEFD94}">
      <dgm:prSet/>
      <dgm:spPr/>
      <dgm:t>
        <a:bodyPr/>
        <a:lstStyle/>
        <a:p>
          <a:endParaRPr lang="en-US"/>
        </a:p>
      </dgm:t>
    </dgm:pt>
    <dgm:pt modelId="{BA4D7F0F-EE86-4ECB-A624-E1510FDFFE92}" type="parTrans" cxnId="{78BC9A3A-0DF1-4999-BDAC-A70EC6CEFD94}">
      <dgm:prSet/>
      <dgm:spPr/>
      <dgm:t>
        <a:bodyPr/>
        <a:lstStyle/>
        <a:p>
          <a:endParaRPr lang="en-US"/>
        </a:p>
      </dgm:t>
    </dgm:pt>
    <dgm:pt modelId="{2DB8F262-70BD-4669-8A8D-4EC0856DA089}">
      <dgm:prSet/>
      <dgm:spPr/>
      <dgm:t>
        <a:bodyPr/>
        <a:lstStyle/>
        <a:p>
          <a:r>
            <a:rPr lang="en-US" dirty="0"/>
            <a:t>broadens and expands their networks  with others having similar interests and experiences</a:t>
          </a:r>
        </a:p>
      </dgm:t>
    </dgm:pt>
    <dgm:pt modelId="{2D235472-D803-4CCE-ACDC-DAA239A95068}" type="sibTrans" cxnId="{F2B23B18-64F3-4814-BF1D-A6FFF8BBF684}">
      <dgm:prSet/>
      <dgm:spPr/>
      <dgm:t>
        <a:bodyPr/>
        <a:lstStyle/>
        <a:p>
          <a:endParaRPr lang="en-US"/>
        </a:p>
      </dgm:t>
    </dgm:pt>
    <dgm:pt modelId="{31DD4AA8-D353-40EB-AB83-CC23871972E7}" type="parTrans" cxnId="{F2B23B18-64F3-4814-BF1D-A6FFF8BBF684}">
      <dgm:prSet/>
      <dgm:spPr/>
      <dgm:t>
        <a:bodyPr/>
        <a:lstStyle/>
        <a:p>
          <a:endParaRPr lang="en-US"/>
        </a:p>
      </dgm:t>
    </dgm:pt>
    <dgm:pt modelId="{2C81DFE5-9724-5A43-A8A2-6D56E8F0EA60}" type="pres">
      <dgm:prSet presAssocID="{2F13C628-4953-4FE5-905A-2C5E0EC6FFCB}" presName="diagram" presStyleCnt="0">
        <dgm:presLayoutVars>
          <dgm:dir/>
          <dgm:resizeHandles val="exact"/>
        </dgm:presLayoutVars>
      </dgm:prSet>
      <dgm:spPr/>
      <dgm:t>
        <a:bodyPr/>
        <a:lstStyle/>
        <a:p>
          <a:endParaRPr lang="en-US"/>
        </a:p>
      </dgm:t>
    </dgm:pt>
    <dgm:pt modelId="{482AA0BE-5F1A-564F-89FF-C5E072B32A8A}" type="pres">
      <dgm:prSet presAssocID="{52477DBC-45FE-4FA7-A6A6-9BE0ED166255}" presName="node" presStyleLbl="node1" presStyleIdx="0" presStyleCnt="4">
        <dgm:presLayoutVars>
          <dgm:bulletEnabled val="1"/>
        </dgm:presLayoutVars>
      </dgm:prSet>
      <dgm:spPr/>
      <dgm:t>
        <a:bodyPr/>
        <a:lstStyle/>
        <a:p>
          <a:endParaRPr lang="en-US"/>
        </a:p>
      </dgm:t>
    </dgm:pt>
    <dgm:pt modelId="{1A843851-564D-3840-A41B-AE94891B3BA3}" type="pres">
      <dgm:prSet presAssocID="{CA838E74-E900-4F5B-A2FE-27D19C9C04A2}" presName="sibTrans" presStyleCnt="0"/>
      <dgm:spPr/>
    </dgm:pt>
    <dgm:pt modelId="{57D1675E-98FC-0D4C-A1AE-58E1D2F3C4F0}" type="pres">
      <dgm:prSet presAssocID="{98860D3D-0F98-47E9-865D-B3AD0723ECCD}" presName="node" presStyleLbl="node1" presStyleIdx="1" presStyleCnt="4">
        <dgm:presLayoutVars>
          <dgm:bulletEnabled val="1"/>
        </dgm:presLayoutVars>
      </dgm:prSet>
      <dgm:spPr/>
      <dgm:t>
        <a:bodyPr/>
        <a:lstStyle/>
        <a:p>
          <a:endParaRPr lang="en-US"/>
        </a:p>
      </dgm:t>
    </dgm:pt>
    <dgm:pt modelId="{692ACDCC-50A3-194A-A1EC-EED20A4711EB}" type="pres">
      <dgm:prSet presAssocID="{986FB829-0C26-482C-A835-BCD91A43FC3B}" presName="sibTrans" presStyleCnt="0"/>
      <dgm:spPr/>
    </dgm:pt>
    <dgm:pt modelId="{CF8E32F3-2B83-4941-B855-39309AD16A0E}" type="pres">
      <dgm:prSet presAssocID="{F128F500-F5B8-4FC0-9A99-58925580109C}" presName="node" presStyleLbl="node1" presStyleIdx="2" presStyleCnt="4">
        <dgm:presLayoutVars>
          <dgm:bulletEnabled val="1"/>
        </dgm:presLayoutVars>
      </dgm:prSet>
      <dgm:spPr/>
      <dgm:t>
        <a:bodyPr/>
        <a:lstStyle/>
        <a:p>
          <a:endParaRPr lang="en-US"/>
        </a:p>
      </dgm:t>
    </dgm:pt>
    <dgm:pt modelId="{F4770390-E843-DA43-9ED1-CBA1F0B73839}" type="pres">
      <dgm:prSet presAssocID="{8D63B345-4CBE-4B33-A570-859A7431C76B}" presName="sibTrans" presStyleCnt="0"/>
      <dgm:spPr/>
    </dgm:pt>
    <dgm:pt modelId="{B355B791-59AD-8240-88F2-366EADBC3FDA}" type="pres">
      <dgm:prSet presAssocID="{2DB8F262-70BD-4669-8A8D-4EC0856DA089}" presName="node" presStyleLbl="node1" presStyleIdx="3" presStyleCnt="4">
        <dgm:presLayoutVars>
          <dgm:bulletEnabled val="1"/>
        </dgm:presLayoutVars>
      </dgm:prSet>
      <dgm:spPr/>
      <dgm:t>
        <a:bodyPr/>
        <a:lstStyle/>
        <a:p>
          <a:endParaRPr lang="en-US"/>
        </a:p>
      </dgm:t>
    </dgm:pt>
  </dgm:ptLst>
  <dgm:cxnLst>
    <dgm:cxn modelId="{E8F59843-ED08-5F40-8D3C-D060E4327958}" type="presOf" srcId="{52477DBC-45FE-4FA7-A6A6-9BE0ED166255}" destId="{482AA0BE-5F1A-564F-89FF-C5E072B32A8A}" srcOrd="0" destOrd="0" presId="urn:microsoft.com/office/officeart/2005/8/layout/default"/>
    <dgm:cxn modelId="{E0DD9DF1-F6BE-854B-B251-2EE2BF25C97E}" type="presOf" srcId="{F128F500-F5B8-4FC0-9A99-58925580109C}" destId="{CF8E32F3-2B83-4941-B855-39309AD16A0E}" srcOrd="0" destOrd="0" presId="urn:microsoft.com/office/officeart/2005/8/layout/default"/>
    <dgm:cxn modelId="{478F4FA5-E04F-F446-BCE3-788BA22D4B16}" type="presOf" srcId="{2F13C628-4953-4FE5-905A-2C5E0EC6FFCB}" destId="{2C81DFE5-9724-5A43-A8A2-6D56E8F0EA60}" srcOrd="0" destOrd="0" presId="urn:microsoft.com/office/officeart/2005/8/layout/default"/>
    <dgm:cxn modelId="{CDB0AD2E-CC4C-254C-93D1-BFA740BCB9DD}" type="presOf" srcId="{2DB8F262-70BD-4669-8A8D-4EC0856DA089}" destId="{B355B791-59AD-8240-88F2-366EADBC3FDA}" srcOrd="0" destOrd="0" presId="urn:microsoft.com/office/officeart/2005/8/layout/default"/>
    <dgm:cxn modelId="{1B781EC4-3339-4540-BE63-096C08A28F19}" srcId="{2F13C628-4953-4FE5-905A-2C5E0EC6FFCB}" destId="{98860D3D-0F98-47E9-865D-B3AD0723ECCD}" srcOrd="1" destOrd="0" parTransId="{BBBF9EE1-AB74-4D5F-95AB-E37CFCA49EE7}" sibTransId="{986FB829-0C26-482C-A835-BCD91A43FC3B}"/>
    <dgm:cxn modelId="{F2B23B18-64F3-4814-BF1D-A6FFF8BBF684}" srcId="{2F13C628-4953-4FE5-905A-2C5E0EC6FFCB}" destId="{2DB8F262-70BD-4669-8A8D-4EC0856DA089}" srcOrd="3" destOrd="0" parTransId="{31DD4AA8-D353-40EB-AB83-CC23871972E7}" sibTransId="{2D235472-D803-4CCE-ACDC-DAA239A95068}"/>
    <dgm:cxn modelId="{78BC9A3A-0DF1-4999-BDAC-A70EC6CEFD94}" srcId="{2F13C628-4953-4FE5-905A-2C5E0EC6FFCB}" destId="{F128F500-F5B8-4FC0-9A99-58925580109C}" srcOrd="2" destOrd="0" parTransId="{BA4D7F0F-EE86-4ECB-A624-E1510FDFFE92}" sibTransId="{8D63B345-4CBE-4B33-A570-859A7431C76B}"/>
    <dgm:cxn modelId="{196EBC99-48C7-4BF1-BCC5-EE9709BCA44A}" srcId="{2F13C628-4953-4FE5-905A-2C5E0EC6FFCB}" destId="{52477DBC-45FE-4FA7-A6A6-9BE0ED166255}" srcOrd="0" destOrd="0" parTransId="{BA53C50F-B953-4FD2-8B41-DCEE1B2D6F66}" sibTransId="{CA838E74-E900-4F5B-A2FE-27D19C9C04A2}"/>
    <dgm:cxn modelId="{D80575D9-1411-4D4C-A78D-55A6DA3AD61E}" type="presOf" srcId="{98860D3D-0F98-47E9-865D-B3AD0723ECCD}" destId="{57D1675E-98FC-0D4C-A1AE-58E1D2F3C4F0}" srcOrd="0" destOrd="0" presId="urn:microsoft.com/office/officeart/2005/8/layout/default"/>
    <dgm:cxn modelId="{17410868-AF93-A446-9098-40969967D36D}" type="presParOf" srcId="{2C81DFE5-9724-5A43-A8A2-6D56E8F0EA60}" destId="{482AA0BE-5F1A-564F-89FF-C5E072B32A8A}" srcOrd="0" destOrd="0" presId="urn:microsoft.com/office/officeart/2005/8/layout/default"/>
    <dgm:cxn modelId="{30959E04-012B-424B-B9C6-A0ED379DE14C}" type="presParOf" srcId="{2C81DFE5-9724-5A43-A8A2-6D56E8F0EA60}" destId="{1A843851-564D-3840-A41B-AE94891B3BA3}" srcOrd="1" destOrd="0" presId="urn:microsoft.com/office/officeart/2005/8/layout/default"/>
    <dgm:cxn modelId="{1D6B7FEB-9C8F-CE48-AC8E-928C17043A85}" type="presParOf" srcId="{2C81DFE5-9724-5A43-A8A2-6D56E8F0EA60}" destId="{57D1675E-98FC-0D4C-A1AE-58E1D2F3C4F0}" srcOrd="2" destOrd="0" presId="urn:microsoft.com/office/officeart/2005/8/layout/default"/>
    <dgm:cxn modelId="{190968A2-2E18-2647-90DA-234EF5573D37}" type="presParOf" srcId="{2C81DFE5-9724-5A43-A8A2-6D56E8F0EA60}" destId="{692ACDCC-50A3-194A-A1EC-EED20A4711EB}" srcOrd="3" destOrd="0" presId="urn:microsoft.com/office/officeart/2005/8/layout/default"/>
    <dgm:cxn modelId="{8FCF021C-31B0-DD43-8391-DC367FD1321F}" type="presParOf" srcId="{2C81DFE5-9724-5A43-A8A2-6D56E8F0EA60}" destId="{CF8E32F3-2B83-4941-B855-39309AD16A0E}" srcOrd="4" destOrd="0" presId="urn:microsoft.com/office/officeart/2005/8/layout/default"/>
    <dgm:cxn modelId="{BF792FB9-F2B3-E745-8C9B-11610555628B}" type="presParOf" srcId="{2C81DFE5-9724-5A43-A8A2-6D56E8F0EA60}" destId="{F4770390-E843-DA43-9ED1-CBA1F0B73839}" srcOrd="5" destOrd="0" presId="urn:microsoft.com/office/officeart/2005/8/layout/default"/>
    <dgm:cxn modelId="{66882A88-40FA-0D4F-9A56-155ECA43D6F9}" type="presParOf" srcId="{2C81DFE5-9724-5A43-A8A2-6D56E8F0EA60}" destId="{B355B791-59AD-8240-88F2-366EADBC3FDA}"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46B979-84E5-4B71-A266-F5552DCF54AE}"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61130A62-C568-4D3F-AA94-8625B3A7D19B}">
      <dgm:prSet custT="1"/>
      <dgm:spPr/>
      <dgm:t>
        <a:bodyPr/>
        <a:lstStyle/>
        <a:p>
          <a:r>
            <a:rPr lang="en-US" sz="2400" dirty="0"/>
            <a:t>Greg, a white man activist, confirms, </a:t>
          </a:r>
          <a:r>
            <a:rPr lang="en-US" sz="2400" i="1" dirty="0"/>
            <a:t>“Politicians, public officials, and lawyers have all become connections for me.”</a:t>
          </a:r>
          <a:endParaRPr lang="en-US" sz="2400" dirty="0"/>
        </a:p>
      </dgm:t>
    </dgm:pt>
    <dgm:pt modelId="{FB76E985-B341-4416-A86A-0732857FC3A5}" type="parTrans" cxnId="{4121B829-C167-4D31-B5DB-B7FC1017C437}">
      <dgm:prSet/>
      <dgm:spPr/>
      <dgm:t>
        <a:bodyPr/>
        <a:lstStyle/>
        <a:p>
          <a:endParaRPr lang="en-US"/>
        </a:p>
      </dgm:t>
    </dgm:pt>
    <dgm:pt modelId="{6255A1B8-5183-4704-A2A6-E880CEF519AF}" type="sibTrans" cxnId="{4121B829-C167-4D31-B5DB-B7FC1017C437}">
      <dgm:prSet/>
      <dgm:spPr/>
      <dgm:t>
        <a:bodyPr/>
        <a:lstStyle/>
        <a:p>
          <a:endParaRPr lang="en-US"/>
        </a:p>
      </dgm:t>
    </dgm:pt>
    <dgm:pt modelId="{890C5082-3029-4686-952D-75B6EEDA211E}">
      <dgm:prSet custT="1"/>
      <dgm:spPr/>
      <dgm:t>
        <a:bodyPr/>
        <a:lstStyle/>
        <a:p>
          <a:r>
            <a:rPr lang="en-US" sz="2400" dirty="0"/>
            <a:t>Wanda, a black woman activist, says, </a:t>
          </a:r>
          <a:r>
            <a:rPr lang="en-US" sz="2400" i="1" dirty="0"/>
            <a:t>“I’ve been told that I have an award-winning, all-star social network.”</a:t>
          </a:r>
          <a:endParaRPr lang="en-US" sz="2400" dirty="0"/>
        </a:p>
      </dgm:t>
    </dgm:pt>
    <dgm:pt modelId="{585BCFFB-568F-46C1-B694-C14A71B05048}" type="parTrans" cxnId="{9A6416FE-7FE8-4B94-8A51-4E2EF1223697}">
      <dgm:prSet/>
      <dgm:spPr/>
      <dgm:t>
        <a:bodyPr/>
        <a:lstStyle/>
        <a:p>
          <a:endParaRPr lang="en-US"/>
        </a:p>
      </dgm:t>
    </dgm:pt>
    <dgm:pt modelId="{F2FB01DD-E440-41DD-A3BE-F3E80CDA99AC}" type="sibTrans" cxnId="{9A6416FE-7FE8-4B94-8A51-4E2EF1223697}">
      <dgm:prSet/>
      <dgm:spPr/>
      <dgm:t>
        <a:bodyPr/>
        <a:lstStyle/>
        <a:p>
          <a:endParaRPr lang="en-US"/>
        </a:p>
      </dgm:t>
    </dgm:pt>
    <dgm:pt modelId="{B0EFEA36-D965-4F94-AF1B-7C26E22F4832}">
      <dgm:prSet custT="1"/>
      <dgm:spPr/>
      <dgm:t>
        <a:bodyPr/>
        <a:lstStyle/>
        <a:p>
          <a:r>
            <a:rPr lang="en-US" sz="2400" dirty="0"/>
            <a:t>Marcos, Latino activist, </a:t>
          </a:r>
          <a:r>
            <a:rPr lang="en-US" sz="2400" i="1" dirty="0"/>
            <a:t>“I’m collaborating side-by-side with people instrumental in leadership and power positions.”</a:t>
          </a:r>
          <a:endParaRPr lang="en-US" sz="2400" dirty="0"/>
        </a:p>
      </dgm:t>
    </dgm:pt>
    <dgm:pt modelId="{B7BFAC1B-9F21-42AC-A75F-6C92A24850D2}" type="parTrans" cxnId="{5E0A8CD3-4FCD-477B-AF2E-97E7E18A062D}">
      <dgm:prSet/>
      <dgm:spPr/>
      <dgm:t>
        <a:bodyPr/>
        <a:lstStyle/>
        <a:p>
          <a:endParaRPr lang="en-US"/>
        </a:p>
      </dgm:t>
    </dgm:pt>
    <dgm:pt modelId="{0D00B17C-AB02-4556-8844-4CFCB8E429D2}" type="sibTrans" cxnId="{5E0A8CD3-4FCD-477B-AF2E-97E7E18A062D}">
      <dgm:prSet/>
      <dgm:spPr/>
      <dgm:t>
        <a:bodyPr/>
        <a:lstStyle/>
        <a:p>
          <a:endParaRPr lang="en-US"/>
        </a:p>
      </dgm:t>
    </dgm:pt>
    <dgm:pt modelId="{9729D632-D502-BE45-9FC2-AF781815D4DC}" type="pres">
      <dgm:prSet presAssocID="{BF46B979-84E5-4B71-A266-F5552DCF54AE}" presName="vert0" presStyleCnt="0">
        <dgm:presLayoutVars>
          <dgm:dir/>
          <dgm:animOne val="branch"/>
          <dgm:animLvl val="lvl"/>
        </dgm:presLayoutVars>
      </dgm:prSet>
      <dgm:spPr/>
      <dgm:t>
        <a:bodyPr/>
        <a:lstStyle/>
        <a:p>
          <a:endParaRPr lang="en-US"/>
        </a:p>
      </dgm:t>
    </dgm:pt>
    <dgm:pt modelId="{B049B27A-C8CA-7C4F-B001-EBFD8AEDAF5B}" type="pres">
      <dgm:prSet presAssocID="{61130A62-C568-4D3F-AA94-8625B3A7D19B}" presName="thickLine" presStyleLbl="alignNode1" presStyleIdx="0" presStyleCnt="3"/>
      <dgm:spPr/>
    </dgm:pt>
    <dgm:pt modelId="{C6730F5B-0594-4148-88B1-A55657E02E4B}" type="pres">
      <dgm:prSet presAssocID="{61130A62-C568-4D3F-AA94-8625B3A7D19B}" presName="horz1" presStyleCnt="0"/>
      <dgm:spPr/>
    </dgm:pt>
    <dgm:pt modelId="{8E17C0E4-AB08-4C43-9BA2-E82E26754E9C}" type="pres">
      <dgm:prSet presAssocID="{61130A62-C568-4D3F-AA94-8625B3A7D19B}" presName="tx1" presStyleLbl="revTx" presStyleIdx="0" presStyleCnt="3"/>
      <dgm:spPr/>
      <dgm:t>
        <a:bodyPr/>
        <a:lstStyle/>
        <a:p>
          <a:endParaRPr lang="en-US"/>
        </a:p>
      </dgm:t>
    </dgm:pt>
    <dgm:pt modelId="{D452AB84-598E-1540-9E2C-719A8C986FF9}" type="pres">
      <dgm:prSet presAssocID="{61130A62-C568-4D3F-AA94-8625B3A7D19B}" presName="vert1" presStyleCnt="0"/>
      <dgm:spPr/>
    </dgm:pt>
    <dgm:pt modelId="{AC2A1B98-CE12-7343-8A02-76023B121347}" type="pres">
      <dgm:prSet presAssocID="{890C5082-3029-4686-952D-75B6EEDA211E}" presName="thickLine" presStyleLbl="alignNode1" presStyleIdx="1" presStyleCnt="3"/>
      <dgm:spPr/>
    </dgm:pt>
    <dgm:pt modelId="{29B9C5C8-D897-964E-AC15-758205DEEA3C}" type="pres">
      <dgm:prSet presAssocID="{890C5082-3029-4686-952D-75B6EEDA211E}" presName="horz1" presStyleCnt="0"/>
      <dgm:spPr/>
    </dgm:pt>
    <dgm:pt modelId="{BC6D5CF2-CBFF-9B44-94F6-5C733F37A34D}" type="pres">
      <dgm:prSet presAssocID="{890C5082-3029-4686-952D-75B6EEDA211E}" presName="tx1" presStyleLbl="revTx" presStyleIdx="1" presStyleCnt="3"/>
      <dgm:spPr/>
      <dgm:t>
        <a:bodyPr/>
        <a:lstStyle/>
        <a:p>
          <a:endParaRPr lang="en-US"/>
        </a:p>
      </dgm:t>
    </dgm:pt>
    <dgm:pt modelId="{F7DD0381-D359-B542-B257-5433238D1AB4}" type="pres">
      <dgm:prSet presAssocID="{890C5082-3029-4686-952D-75B6EEDA211E}" presName="vert1" presStyleCnt="0"/>
      <dgm:spPr/>
    </dgm:pt>
    <dgm:pt modelId="{328BC3BB-3533-5646-A2FB-143BEB8FB80B}" type="pres">
      <dgm:prSet presAssocID="{B0EFEA36-D965-4F94-AF1B-7C26E22F4832}" presName="thickLine" presStyleLbl="alignNode1" presStyleIdx="2" presStyleCnt="3"/>
      <dgm:spPr/>
    </dgm:pt>
    <dgm:pt modelId="{F237155E-9895-1540-902C-83B08E000885}" type="pres">
      <dgm:prSet presAssocID="{B0EFEA36-D965-4F94-AF1B-7C26E22F4832}" presName="horz1" presStyleCnt="0"/>
      <dgm:spPr/>
    </dgm:pt>
    <dgm:pt modelId="{F70EFF2C-7DD1-A34A-AAE1-7CDC4C43D46D}" type="pres">
      <dgm:prSet presAssocID="{B0EFEA36-D965-4F94-AF1B-7C26E22F4832}" presName="tx1" presStyleLbl="revTx" presStyleIdx="2" presStyleCnt="3"/>
      <dgm:spPr/>
      <dgm:t>
        <a:bodyPr/>
        <a:lstStyle/>
        <a:p>
          <a:endParaRPr lang="en-US"/>
        </a:p>
      </dgm:t>
    </dgm:pt>
    <dgm:pt modelId="{17067E25-5E52-7D4D-BFE9-3838D545F8FF}" type="pres">
      <dgm:prSet presAssocID="{B0EFEA36-D965-4F94-AF1B-7C26E22F4832}" presName="vert1" presStyleCnt="0"/>
      <dgm:spPr/>
    </dgm:pt>
  </dgm:ptLst>
  <dgm:cxnLst>
    <dgm:cxn modelId="{4FB328E0-BFA2-384E-8CCA-EF852EA2C1FD}" type="presOf" srcId="{B0EFEA36-D965-4F94-AF1B-7C26E22F4832}" destId="{F70EFF2C-7DD1-A34A-AAE1-7CDC4C43D46D}" srcOrd="0" destOrd="0" presId="urn:microsoft.com/office/officeart/2008/layout/LinedList"/>
    <dgm:cxn modelId="{A7E91B29-B8E8-CE4F-A76F-0023941A3066}" type="presOf" srcId="{BF46B979-84E5-4B71-A266-F5552DCF54AE}" destId="{9729D632-D502-BE45-9FC2-AF781815D4DC}" srcOrd="0" destOrd="0" presId="urn:microsoft.com/office/officeart/2008/layout/LinedList"/>
    <dgm:cxn modelId="{017BC93D-3D33-6841-8E3B-5C1EBB527A78}" type="presOf" srcId="{61130A62-C568-4D3F-AA94-8625B3A7D19B}" destId="{8E17C0E4-AB08-4C43-9BA2-E82E26754E9C}" srcOrd="0" destOrd="0" presId="urn:microsoft.com/office/officeart/2008/layout/LinedList"/>
    <dgm:cxn modelId="{4121B829-C167-4D31-B5DB-B7FC1017C437}" srcId="{BF46B979-84E5-4B71-A266-F5552DCF54AE}" destId="{61130A62-C568-4D3F-AA94-8625B3A7D19B}" srcOrd="0" destOrd="0" parTransId="{FB76E985-B341-4416-A86A-0732857FC3A5}" sibTransId="{6255A1B8-5183-4704-A2A6-E880CEF519AF}"/>
    <dgm:cxn modelId="{32D38DF7-5642-824F-8C0F-25D3C8D411A7}" type="presOf" srcId="{890C5082-3029-4686-952D-75B6EEDA211E}" destId="{BC6D5CF2-CBFF-9B44-94F6-5C733F37A34D}" srcOrd="0" destOrd="0" presId="urn:microsoft.com/office/officeart/2008/layout/LinedList"/>
    <dgm:cxn modelId="{9A6416FE-7FE8-4B94-8A51-4E2EF1223697}" srcId="{BF46B979-84E5-4B71-A266-F5552DCF54AE}" destId="{890C5082-3029-4686-952D-75B6EEDA211E}" srcOrd="1" destOrd="0" parTransId="{585BCFFB-568F-46C1-B694-C14A71B05048}" sibTransId="{F2FB01DD-E440-41DD-A3BE-F3E80CDA99AC}"/>
    <dgm:cxn modelId="{5E0A8CD3-4FCD-477B-AF2E-97E7E18A062D}" srcId="{BF46B979-84E5-4B71-A266-F5552DCF54AE}" destId="{B0EFEA36-D965-4F94-AF1B-7C26E22F4832}" srcOrd="2" destOrd="0" parTransId="{B7BFAC1B-9F21-42AC-A75F-6C92A24850D2}" sibTransId="{0D00B17C-AB02-4556-8844-4CFCB8E429D2}"/>
    <dgm:cxn modelId="{DCB83708-5C76-5A44-A2E5-8737A7541678}" type="presParOf" srcId="{9729D632-D502-BE45-9FC2-AF781815D4DC}" destId="{B049B27A-C8CA-7C4F-B001-EBFD8AEDAF5B}" srcOrd="0" destOrd="0" presId="urn:microsoft.com/office/officeart/2008/layout/LinedList"/>
    <dgm:cxn modelId="{FE7C08CF-4A2B-4847-97E0-48BA142A395D}" type="presParOf" srcId="{9729D632-D502-BE45-9FC2-AF781815D4DC}" destId="{C6730F5B-0594-4148-88B1-A55657E02E4B}" srcOrd="1" destOrd="0" presId="urn:microsoft.com/office/officeart/2008/layout/LinedList"/>
    <dgm:cxn modelId="{88FD0545-50EE-724C-9A24-41FFB70A7DDF}" type="presParOf" srcId="{C6730F5B-0594-4148-88B1-A55657E02E4B}" destId="{8E17C0E4-AB08-4C43-9BA2-E82E26754E9C}" srcOrd="0" destOrd="0" presId="urn:microsoft.com/office/officeart/2008/layout/LinedList"/>
    <dgm:cxn modelId="{E7D15F25-994F-EF40-9C7A-163A3F78BA7C}" type="presParOf" srcId="{C6730F5B-0594-4148-88B1-A55657E02E4B}" destId="{D452AB84-598E-1540-9E2C-719A8C986FF9}" srcOrd="1" destOrd="0" presId="urn:microsoft.com/office/officeart/2008/layout/LinedList"/>
    <dgm:cxn modelId="{BFCB98F0-1A3E-6442-A4CB-27B99F656A78}" type="presParOf" srcId="{9729D632-D502-BE45-9FC2-AF781815D4DC}" destId="{AC2A1B98-CE12-7343-8A02-76023B121347}" srcOrd="2" destOrd="0" presId="urn:microsoft.com/office/officeart/2008/layout/LinedList"/>
    <dgm:cxn modelId="{65DC0527-8022-C549-9C5A-DC6C143E1A0F}" type="presParOf" srcId="{9729D632-D502-BE45-9FC2-AF781815D4DC}" destId="{29B9C5C8-D897-964E-AC15-758205DEEA3C}" srcOrd="3" destOrd="0" presId="urn:microsoft.com/office/officeart/2008/layout/LinedList"/>
    <dgm:cxn modelId="{CDAE22CF-0325-DE41-AF32-152FFFF25DB4}" type="presParOf" srcId="{29B9C5C8-D897-964E-AC15-758205DEEA3C}" destId="{BC6D5CF2-CBFF-9B44-94F6-5C733F37A34D}" srcOrd="0" destOrd="0" presId="urn:microsoft.com/office/officeart/2008/layout/LinedList"/>
    <dgm:cxn modelId="{0A9B1EAA-BF29-BF40-A669-C583E9078BE2}" type="presParOf" srcId="{29B9C5C8-D897-964E-AC15-758205DEEA3C}" destId="{F7DD0381-D359-B542-B257-5433238D1AB4}" srcOrd="1" destOrd="0" presId="urn:microsoft.com/office/officeart/2008/layout/LinedList"/>
    <dgm:cxn modelId="{6F79EA6D-649A-9845-B6BB-4C04A40D2AF6}" type="presParOf" srcId="{9729D632-D502-BE45-9FC2-AF781815D4DC}" destId="{328BC3BB-3533-5646-A2FB-143BEB8FB80B}" srcOrd="4" destOrd="0" presId="urn:microsoft.com/office/officeart/2008/layout/LinedList"/>
    <dgm:cxn modelId="{655931CE-127A-9341-9FD3-BA6AF3BEF232}" type="presParOf" srcId="{9729D632-D502-BE45-9FC2-AF781815D4DC}" destId="{F237155E-9895-1540-902C-83B08E000885}" srcOrd="5" destOrd="0" presId="urn:microsoft.com/office/officeart/2008/layout/LinedList"/>
    <dgm:cxn modelId="{0161F396-339D-3F4C-9248-867EC18C95C9}" type="presParOf" srcId="{F237155E-9895-1540-902C-83B08E000885}" destId="{F70EFF2C-7DD1-A34A-AAE1-7CDC4C43D46D}" srcOrd="0" destOrd="0" presId="urn:microsoft.com/office/officeart/2008/layout/LinedList"/>
    <dgm:cxn modelId="{CDEB9BD5-0252-8742-A3EF-433F543851BD}" type="presParOf" srcId="{F237155E-9895-1540-902C-83B08E000885}" destId="{17067E25-5E52-7D4D-BFE9-3838D545F8F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E605C5-44A8-424C-BE89-60C2F2F8B52D}" type="doc">
      <dgm:prSet loTypeId="urn:microsoft.com/office/officeart/2005/8/layout/default" loCatId="list" qsTypeId="urn:microsoft.com/office/officeart/2005/8/quickstyle/3d3" qsCatId="3D" csTypeId="urn:microsoft.com/office/officeart/2005/8/colors/accent3_2" csCatId="accent3" phldr="1"/>
      <dgm:spPr/>
      <dgm:t>
        <a:bodyPr/>
        <a:lstStyle/>
        <a:p>
          <a:endParaRPr lang="en-US"/>
        </a:p>
      </dgm:t>
    </dgm:pt>
    <dgm:pt modelId="{02BE4B6A-AB30-40E1-A8E2-CA9B33D01228}">
      <dgm:prSet custT="1"/>
      <dgm:spPr/>
      <dgm:t>
        <a:bodyPr/>
        <a:lstStyle/>
        <a:p>
          <a:r>
            <a:rPr lang="en-US" sz="1800" dirty="0"/>
            <a:t>Employment</a:t>
          </a:r>
        </a:p>
        <a:p>
          <a:r>
            <a:rPr lang="en-US" sz="1300" dirty="0"/>
            <a:t>(Uggen, </a:t>
          </a:r>
          <a:r>
            <a:rPr lang="en-US" sz="1300" dirty="0" err="1"/>
            <a:t>Lageson</a:t>
          </a:r>
          <a:r>
            <a:rPr lang="en-US" sz="1300" dirty="0"/>
            <a:t>, </a:t>
          </a:r>
          <a:r>
            <a:rPr lang="en-US" sz="1300" dirty="0" err="1"/>
            <a:t>Ruhland</a:t>
          </a:r>
          <a:r>
            <a:rPr lang="en-US" sz="1300" dirty="0"/>
            <a:t>, and Whitham 2014)</a:t>
          </a:r>
        </a:p>
      </dgm:t>
    </dgm:pt>
    <dgm:pt modelId="{B680B2CC-5767-41C6-AFF1-2CFB873D20C6}" type="parTrans" cxnId="{4714D3A9-03AB-4A13-B95A-A1381B0CABA8}">
      <dgm:prSet/>
      <dgm:spPr/>
      <dgm:t>
        <a:bodyPr/>
        <a:lstStyle/>
        <a:p>
          <a:endParaRPr lang="en-US"/>
        </a:p>
      </dgm:t>
    </dgm:pt>
    <dgm:pt modelId="{9A656BC6-D692-4679-BF1E-9AB19D294F67}" type="sibTrans" cxnId="{4714D3A9-03AB-4A13-B95A-A1381B0CABA8}">
      <dgm:prSet/>
      <dgm:spPr/>
      <dgm:t>
        <a:bodyPr/>
        <a:lstStyle/>
        <a:p>
          <a:endParaRPr lang="en-US"/>
        </a:p>
      </dgm:t>
    </dgm:pt>
    <dgm:pt modelId="{287FA6E1-F882-4A9B-98C1-F1FCA270E72A}">
      <dgm:prSet custT="1"/>
      <dgm:spPr/>
      <dgm:t>
        <a:bodyPr/>
        <a:lstStyle/>
        <a:p>
          <a:r>
            <a:rPr lang="en-US" sz="1800" dirty="0"/>
            <a:t>Housing</a:t>
          </a:r>
        </a:p>
        <a:p>
          <a:r>
            <a:rPr lang="en-US" sz="1300" dirty="0"/>
            <a:t> (Fontaine, Roman, Burt 2010) </a:t>
          </a:r>
        </a:p>
      </dgm:t>
    </dgm:pt>
    <dgm:pt modelId="{A3EB90FB-25B9-4340-A099-EC5B82322DE0}" type="parTrans" cxnId="{1DEE2BBB-744F-4D4D-805B-322240FA99C3}">
      <dgm:prSet/>
      <dgm:spPr/>
      <dgm:t>
        <a:bodyPr/>
        <a:lstStyle/>
        <a:p>
          <a:endParaRPr lang="en-US"/>
        </a:p>
      </dgm:t>
    </dgm:pt>
    <dgm:pt modelId="{DE699C58-D6CC-4B88-97F4-7D3EB894D51E}" type="sibTrans" cxnId="{1DEE2BBB-744F-4D4D-805B-322240FA99C3}">
      <dgm:prSet/>
      <dgm:spPr/>
      <dgm:t>
        <a:bodyPr/>
        <a:lstStyle/>
        <a:p>
          <a:endParaRPr lang="en-US"/>
        </a:p>
      </dgm:t>
    </dgm:pt>
    <dgm:pt modelId="{5C384585-BA67-4A56-81CB-D45A5062F271}">
      <dgm:prSet custT="1"/>
      <dgm:spPr/>
      <dgm:t>
        <a:bodyPr/>
        <a:lstStyle/>
        <a:p>
          <a:r>
            <a:rPr lang="en-US" sz="1800" dirty="0"/>
            <a:t>Education</a:t>
          </a:r>
          <a:r>
            <a:rPr lang="en-US" sz="2000" dirty="0"/>
            <a:t> </a:t>
          </a:r>
        </a:p>
        <a:p>
          <a:r>
            <a:rPr lang="en-US" sz="1300" dirty="0"/>
            <a:t>(</a:t>
          </a:r>
          <a:r>
            <a:rPr lang="en-US" sz="1300" dirty="0" err="1"/>
            <a:t>Runell</a:t>
          </a:r>
          <a:r>
            <a:rPr lang="en-US" sz="1300" dirty="0"/>
            <a:t> 2017 Uggen, </a:t>
          </a:r>
          <a:r>
            <a:rPr lang="en-US" sz="1300" dirty="0" err="1"/>
            <a:t>Manza</a:t>
          </a:r>
          <a:r>
            <a:rPr lang="en-US" sz="1300" dirty="0"/>
            <a:t>, Behrens 2004)</a:t>
          </a:r>
        </a:p>
      </dgm:t>
    </dgm:pt>
    <dgm:pt modelId="{C805964D-5AB0-4633-86EA-6A8ACB226684}" type="parTrans" cxnId="{4624EFAB-237D-486F-AFF8-3549FEBBBBEF}">
      <dgm:prSet/>
      <dgm:spPr/>
      <dgm:t>
        <a:bodyPr/>
        <a:lstStyle/>
        <a:p>
          <a:endParaRPr lang="en-US"/>
        </a:p>
      </dgm:t>
    </dgm:pt>
    <dgm:pt modelId="{91449096-3763-46B3-9419-A0F3B424FF22}" type="sibTrans" cxnId="{4624EFAB-237D-486F-AFF8-3549FEBBBBEF}">
      <dgm:prSet/>
      <dgm:spPr/>
      <dgm:t>
        <a:bodyPr/>
        <a:lstStyle/>
        <a:p>
          <a:endParaRPr lang="en-US"/>
        </a:p>
      </dgm:t>
    </dgm:pt>
    <dgm:pt modelId="{1C48DACE-3B49-4505-85CA-508BA8A07A70}">
      <dgm:prSet custT="1"/>
      <dgm:spPr/>
      <dgm:t>
        <a:bodyPr/>
        <a:lstStyle/>
        <a:p>
          <a:r>
            <a:rPr lang="en-US" sz="1800" dirty="0"/>
            <a:t>Political Disenfranchisement</a:t>
          </a:r>
        </a:p>
        <a:p>
          <a:r>
            <a:rPr lang="en-US" sz="1300" dirty="0"/>
            <a:t>(</a:t>
          </a:r>
          <a:r>
            <a:rPr lang="en-US" sz="1300" dirty="0" err="1"/>
            <a:t>Manza</a:t>
          </a:r>
          <a:r>
            <a:rPr lang="en-US" sz="1300" dirty="0"/>
            <a:t> and Uggen 2006;  Uggen, Larson, Shannon 2016)  </a:t>
          </a:r>
        </a:p>
      </dgm:t>
    </dgm:pt>
    <dgm:pt modelId="{B63F5E34-9FDC-4DC6-A5A2-75F57596F4BA}" type="parTrans" cxnId="{95D0573F-3BEC-4C86-B83C-AC764598339F}">
      <dgm:prSet/>
      <dgm:spPr/>
      <dgm:t>
        <a:bodyPr/>
        <a:lstStyle/>
        <a:p>
          <a:endParaRPr lang="en-US"/>
        </a:p>
      </dgm:t>
    </dgm:pt>
    <dgm:pt modelId="{A0481D58-07B8-4306-A7C0-667963FC6775}" type="sibTrans" cxnId="{95D0573F-3BEC-4C86-B83C-AC764598339F}">
      <dgm:prSet/>
      <dgm:spPr/>
      <dgm:t>
        <a:bodyPr/>
        <a:lstStyle/>
        <a:p>
          <a:endParaRPr lang="en-US"/>
        </a:p>
      </dgm:t>
    </dgm:pt>
    <dgm:pt modelId="{43237B20-DC96-4991-9F2B-D12F7BC71D6B}">
      <dgm:prSet custT="1"/>
      <dgm:spPr/>
      <dgm:t>
        <a:bodyPr/>
        <a:lstStyle/>
        <a:p>
          <a:r>
            <a:rPr lang="en-US" sz="1800" dirty="0"/>
            <a:t>Social Service Barriers</a:t>
          </a:r>
        </a:p>
        <a:p>
          <a:r>
            <a:rPr lang="en-US" sz="1300" dirty="0"/>
            <a:t>(Travis 2002)</a:t>
          </a:r>
        </a:p>
      </dgm:t>
    </dgm:pt>
    <dgm:pt modelId="{FD3FAE94-9EA1-41C1-BDBC-F9B634511CC7}" type="parTrans" cxnId="{2441AB30-00DF-48ED-B58E-9141FCF5DFAB}">
      <dgm:prSet/>
      <dgm:spPr/>
      <dgm:t>
        <a:bodyPr/>
        <a:lstStyle/>
        <a:p>
          <a:endParaRPr lang="en-US"/>
        </a:p>
      </dgm:t>
    </dgm:pt>
    <dgm:pt modelId="{64E8516B-F7A6-4C33-903D-F9DF6913679E}" type="sibTrans" cxnId="{2441AB30-00DF-48ED-B58E-9141FCF5DFAB}">
      <dgm:prSet/>
      <dgm:spPr/>
      <dgm:t>
        <a:bodyPr/>
        <a:lstStyle/>
        <a:p>
          <a:endParaRPr lang="en-US"/>
        </a:p>
      </dgm:t>
    </dgm:pt>
    <dgm:pt modelId="{444C51F9-127D-47A4-8B40-C4BB69D2E0C9}">
      <dgm:prSet custT="1"/>
      <dgm:spPr/>
      <dgm:t>
        <a:bodyPr/>
        <a:lstStyle/>
        <a:p>
          <a:r>
            <a:rPr lang="en-US" sz="1800" dirty="0"/>
            <a:t>Othering and Stigma</a:t>
          </a:r>
        </a:p>
        <a:p>
          <a:r>
            <a:rPr lang="en-US" sz="1300" dirty="0"/>
            <a:t>(</a:t>
          </a:r>
          <a:r>
            <a:rPr lang="en-US" sz="1300" dirty="0" err="1"/>
            <a:t>LeBel</a:t>
          </a:r>
          <a:r>
            <a:rPr lang="en-US" sz="1300" dirty="0"/>
            <a:t> 2012; </a:t>
          </a:r>
          <a:r>
            <a:rPr lang="en-US" sz="1300" dirty="0" err="1"/>
            <a:t>Maruna</a:t>
          </a:r>
          <a:r>
            <a:rPr lang="en-US" sz="1300" dirty="0"/>
            <a:t> 2001) </a:t>
          </a:r>
        </a:p>
      </dgm:t>
    </dgm:pt>
    <dgm:pt modelId="{F8D3AA15-0472-4A2D-8AAA-86BE560418FA}" type="parTrans" cxnId="{EE686F0C-044B-4643-8334-FF66148B6315}">
      <dgm:prSet/>
      <dgm:spPr/>
      <dgm:t>
        <a:bodyPr/>
        <a:lstStyle/>
        <a:p>
          <a:endParaRPr lang="en-US"/>
        </a:p>
      </dgm:t>
    </dgm:pt>
    <dgm:pt modelId="{98894D8F-7274-4B13-B3DE-EBC89D403EC0}" type="sibTrans" cxnId="{EE686F0C-044B-4643-8334-FF66148B6315}">
      <dgm:prSet/>
      <dgm:spPr/>
      <dgm:t>
        <a:bodyPr/>
        <a:lstStyle/>
        <a:p>
          <a:endParaRPr lang="en-US"/>
        </a:p>
      </dgm:t>
    </dgm:pt>
    <dgm:pt modelId="{AA0EBCF1-B108-4A42-832F-91D6A885D79A}">
      <dgm:prSet custT="1"/>
      <dgm:spPr/>
      <dgm:t>
        <a:bodyPr/>
        <a:lstStyle/>
        <a:p>
          <a:r>
            <a:rPr lang="en-US" sz="1800" dirty="0"/>
            <a:t>Institutionalized Racism and Sexism </a:t>
          </a:r>
          <a:r>
            <a:rPr lang="en-US" sz="1300" dirty="0"/>
            <a:t>(Pager 2007; Rios 2011; Potter 2013)</a:t>
          </a:r>
        </a:p>
      </dgm:t>
    </dgm:pt>
    <dgm:pt modelId="{2FF1BAAD-DF0A-4ECC-9B6E-E8DD9CC5856C}" type="parTrans" cxnId="{36C73BF3-1FE8-41D2-A589-D5FEFFE51C04}">
      <dgm:prSet/>
      <dgm:spPr/>
      <dgm:t>
        <a:bodyPr/>
        <a:lstStyle/>
        <a:p>
          <a:endParaRPr lang="en-US"/>
        </a:p>
      </dgm:t>
    </dgm:pt>
    <dgm:pt modelId="{9E6AFEC3-33AF-4A56-8508-C6EABFD4BEE3}" type="sibTrans" cxnId="{36C73BF3-1FE8-41D2-A589-D5FEFFE51C04}">
      <dgm:prSet/>
      <dgm:spPr/>
      <dgm:t>
        <a:bodyPr/>
        <a:lstStyle/>
        <a:p>
          <a:endParaRPr lang="en-US"/>
        </a:p>
      </dgm:t>
    </dgm:pt>
    <dgm:pt modelId="{4A141BF5-3164-4D11-BE1E-251ECA0056FA}">
      <dgm:prSet custT="1"/>
      <dgm:spPr/>
      <dgm:t>
        <a:bodyPr/>
        <a:lstStyle/>
        <a:p>
          <a:endParaRPr lang="en-US" sz="1300" dirty="0"/>
        </a:p>
        <a:p>
          <a:r>
            <a:rPr lang="en-US" sz="1800" dirty="0"/>
            <a:t>Healthcare and Treatment</a:t>
          </a:r>
        </a:p>
        <a:p>
          <a:r>
            <a:rPr lang="en-US" sz="1300" dirty="0"/>
            <a:t>(Owens et al 2018; </a:t>
          </a:r>
        </a:p>
        <a:p>
          <a:r>
            <a:rPr lang="en-US" sz="1300" dirty="0"/>
            <a:t>Springer et al 2004) </a:t>
          </a:r>
        </a:p>
        <a:p>
          <a:endParaRPr lang="en-US" sz="1300" dirty="0"/>
        </a:p>
      </dgm:t>
    </dgm:pt>
    <dgm:pt modelId="{CA409A7B-0717-4E66-B29E-571196900A96}" type="parTrans" cxnId="{FC1128CE-1185-4933-A61A-BB233B0D61E6}">
      <dgm:prSet/>
      <dgm:spPr/>
      <dgm:t>
        <a:bodyPr/>
        <a:lstStyle/>
        <a:p>
          <a:endParaRPr lang="en-US"/>
        </a:p>
      </dgm:t>
    </dgm:pt>
    <dgm:pt modelId="{136D41E4-FD78-4A66-A7E3-4F991C49F028}" type="sibTrans" cxnId="{FC1128CE-1185-4933-A61A-BB233B0D61E6}">
      <dgm:prSet/>
      <dgm:spPr/>
      <dgm:t>
        <a:bodyPr/>
        <a:lstStyle/>
        <a:p>
          <a:endParaRPr lang="en-US"/>
        </a:p>
      </dgm:t>
    </dgm:pt>
    <dgm:pt modelId="{E6E8E674-F29D-44DF-B9AB-742A68F5A033}">
      <dgm:prSet/>
      <dgm:spPr/>
      <dgm:t>
        <a:bodyPr/>
        <a:lstStyle/>
        <a:p>
          <a:r>
            <a:rPr lang="en-US"/>
            <a:t>873 collateral consequences attached to a criminal convictions</a:t>
          </a:r>
        </a:p>
        <a:p>
          <a:r>
            <a:rPr lang="en-US"/>
            <a:t>(Justice center for CC)</a:t>
          </a:r>
        </a:p>
      </dgm:t>
    </dgm:pt>
    <dgm:pt modelId="{443074E5-3415-450A-9AFA-2D342ECBEA13}" type="parTrans" cxnId="{38162262-9B46-40F9-9731-5455815F5EE9}">
      <dgm:prSet/>
      <dgm:spPr/>
      <dgm:t>
        <a:bodyPr/>
        <a:lstStyle/>
        <a:p>
          <a:endParaRPr lang="en-US"/>
        </a:p>
      </dgm:t>
    </dgm:pt>
    <dgm:pt modelId="{5ECBCEFA-693C-4CE6-847D-1AD33C9319AB}" type="sibTrans" cxnId="{38162262-9B46-40F9-9731-5455815F5EE9}">
      <dgm:prSet/>
      <dgm:spPr/>
      <dgm:t>
        <a:bodyPr/>
        <a:lstStyle/>
        <a:p>
          <a:endParaRPr lang="en-US"/>
        </a:p>
      </dgm:t>
    </dgm:pt>
    <dgm:pt modelId="{EFA276FA-52AC-9C48-ACB1-6665D31F0202}" type="pres">
      <dgm:prSet presAssocID="{4EE605C5-44A8-424C-BE89-60C2F2F8B52D}" presName="diagram" presStyleCnt="0">
        <dgm:presLayoutVars>
          <dgm:dir/>
          <dgm:resizeHandles val="exact"/>
        </dgm:presLayoutVars>
      </dgm:prSet>
      <dgm:spPr/>
      <dgm:t>
        <a:bodyPr/>
        <a:lstStyle/>
        <a:p>
          <a:endParaRPr lang="en-US"/>
        </a:p>
      </dgm:t>
    </dgm:pt>
    <dgm:pt modelId="{2719A002-301C-5A47-9BCD-42F810DB4464}" type="pres">
      <dgm:prSet presAssocID="{02BE4B6A-AB30-40E1-A8E2-CA9B33D01228}" presName="node" presStyleLbl="node1" presStyleIdx="0" presStyleCnt="9">
        <dgm:presLayoutVars>
          <dgm:bulletEnabled val="1"/>
        </dgm:presLayoutVars>
      </dgm:prSet>
      <dgm:spPr/>
      <dgm:t>
        <a:bodyPr/>
        <a:lstStyle/>
        <a:p>
          <a:endParaRPr lang="en-US"/>
        </a:p>
      </dgm:t>
    </dgm:pt>
    <dgm:pt modelId="{A80AB9D9-C3F6-E44C-9B0D-B83B4871C120}" type="pres">
      <dgm:prSet presAssocID="{9A656BC6-D692-4679-BF1E-9AB19D294F67}" presName="sibTrans" presStyleCnt="0"/>
      <dgm:spPr/>
    </dgm:pt>
    <dgm:pt modelId="{EA4C9C3F-84B8-FF40-A09F-8B3CAF58CCEE}" type="pres">
      <dgm:prSet presAssocID="{287FA6E1-F882-4A9B-98C1-F1FCA270E72A}" presName="node" presStyleLbl="node1" presStyleIdx="1" presStyleCnt="9">
        <dgm:presLayoutVars>
          <dgm:bulletEnabled val="1"/>
        </dgm:presLayoutVars>
      </dgm:prSet>
      <dgm:spPr/>
      <dgm:t>
        <a:bodyPr/>
        <a:lstStyle/>
        <a:p>
          <a:endParaRPr lang="en-US"/>
        </a:p>
      </dgm:t>
    </dgm:pt>
    <dgm:pt modelId="{7F94433F-598E-B543-9E25-57CB2BED81A2}" type="pres">
      <dgm:prSet presAssocID="{DE699C58-D6CC-4B88-97F4-7D3EB894D51E}" presName="sibTrans" presStyleCnt="0"/>
      <dgm:spPr/>
    </dgm:pt>
    <dgm:pt modelId="{B953AD1E-6DF2-F34F-955D-5F61FD4CF0F3}" type="pres">
      <dgm:prSet presAssocID="{5C384585-BA67-4A56-81CB-D45A5062F271}" presName="node" presStyleLbl="node1" presStyleIdx="2" presStyleCnt="9">
        <dgm:presLayoutVars>
          <dgm:bulletEnabled val="1"/>
        </dgm:presLayoutVars>
      </dgm:prSet>
      <dgm:spPr/>
      <dgm:t>
        <a:bodyPr/>
        <a:lstStyle/>
        <a:p>
          <a:endParaRPr lang="en-US"/>
        </a:p>
      </dgm:t>
    </dgm:pt>
    <dgm:pt modelId="{D8BA5493-E4D2-8A45-AE5A-36D8CFD865D0}" type="pres">
      <dgm:prSet presAssocID="{91449096-3763-46B3-9419-A0F3B424FF22}" presName="sibTrans" presStyleCnt="0"/>
      <dgm:spPr/>
    </dgm:pt>
    <dgm:pt modelId="{791D188D-987A-3C4C-92A1-59EBDB543AF8}" type="pres">
      <dgm:prSet presAssocID="{1C48DACE-3B49-4505-85CA-508BA8A07A70}" presName="node" presStyleLbl="node1" presStyleIdx="3" presStyleCnt="9">
        <dgm:presLayoutVars>
          <dgm:bulletEnabled val="1"/>
        </dgm:presLayoutVars>
      </dgm:prSet>
      <dgm:spPr/>
      <dgm:t>
        <a:bodyPr/>
        <a:lstStyle/>
        <a:p>
          <a:endParaRPr lang="en-US"/>
        </a:p>
      </dgm:t>
    </dgm:pt>
    <dgm:pt modelId="{75F8B052-BA83-AC4D-82AE-A5D8C069E3B1}" type="pres">
      <dgm:prSet presAssocID="{A0481D58-07B8-4306-A7C0-667963FC6775}" presName="sibTrans" presStyleCnt="0"/>
      <dgm:spPr/>
    </dgm:pt>
    <dgm:pt modelId="{BFB24D3B-44CE-F94D-9055-7737C9F081A0}" type="pres">
      <dgm:prSet presAssocID="{43237B20-DC96-4991-9F2B-D12F7BC71D6B}" presName="node" presStyleLbl="node1" presStyleIdx="4" presStyleCnt="9">
        <dgm:presLayoutVars>
          <dgm:bulletEnabled val="1"/>
        </dgm:presLayoutVars>
      </dgm:prSet>
      <dgm:spPr/>
      <dgm:t>
        <a:bodyPr/>
        <a:lstStyle/>
        <a:p>
          <a:endParaRPr lang="en-US"/>
        </a:p>
      </dgm:t>
    </dgm:pt>
    <dgm:pt modelId="{52D9B5E9-794B-0946-91F0-51C20E5974C3}" type="pres">
      <dgm:prSet presAssocID="{64E8516B-F7A6-4C33-903D-F9DF6913679E}" presName="sibTrans" presStyleCnt="0"/>
      <dgm:spPr/>
    </dgm:pt>
    <dgm:pt modelId="{FEB1902E-19FD-DD44-A88F-2D3C7688B67A}" type="pres">
      <dgm:prSet presAssocID="{444C51F9-127D-47A4-8B40-C4BB69D2E0C9}" presName="node" presStyleLbl="node1" presStyleIdx="5" presStyleCnt="9">
        <dgm:presLayoutVars>
          <dgm:bulletEnabled val="1"/>
        </dgm:presLayoutVars>
      </dgm:prSet>
      <dgm:spPr/>
      <dgm:t>
        <a:bodyPr/>
        <a:lstStyle/>
        <a:p>
          <a:endParaRPr lang="en-US"/>
        </a:p>
      </dgm:t>
    </dgm:pt>
    <dgm:pt modelId="{CEE315C0-4E8B-AB45-8559-A3811824E266}" type="pres">
      <dgm:prSet presAssocID="{98894D8F-7274-4B13-B3DE-EBC89D403EC0}" presName="sibTrans" presStyleCnt="0"/>
      <dgm:spPr/>
    </dgm:pt>
    <dgm:pt modelId="{A496E33A-AE16-A84E-824F-65C6F896CEE4}" type="pres">
      <dgm:prSet presAssocID="{AA0EBCF1-B108-4A42-832F-91D6A885D79A}" presName="node" presStyleLbl="node1" presStyleIdx="6" presStyleCnt="9">
        <dgm:presLayoutVars>
          <dgm:bulletEnabled val="1"/>
        </dgm:presLayoutVars>
      </dgm:prSet>
      <dgm:spPr/>
      <dgm:t>
        <a:bodyPr/>
        <a:lstStyle/>
        <a:p>
          <a:endParaRPr lang="en-US"/>
        </a:p>
      </dgm:t>
    </dgm:pt>
    <dgm:pt modelId="{CC83167B-B85E-F04A-AC3C-5D98663084F5}" type="pres">
      <dgm:prSet presAssocID="{9E6AFEC3-33AF-4A56-8508-C6EABFD4BEE3}" presName="sibTrans" presStyleCnt="0"/>
      <dgm:spPr/>
    </dgm:pt>
    <dgm:pt modelId="{3B0A9E93-11DC-DD4A-9984-D3BA748CBAF0}" type="pres">
      <dgm:prSet presAssocID="{4A141BF5-3164-4D11-BE1E-251ECA0056FA}" presName="node" presStyleLbl="node1" presStyleIdx="7" presStyleCnt="9">
        <dgm:presLayoutVars>
          <dgm:bulletEnabled val="1"/>
        </dgm:presLayoutVars>
      </dgm:prSet>
      <dgm:spPr/>
      <dgm:t>
        <a:bodyPr/>
        <a:lstStyle/>
        <a:p>
          <a:endParaRPr lang="en-US"/>
        </a:p>
      </dgm:t>
    </dgm:pt>
    <dgm:pt modelId="{B986CE30-E823-514E-82D3-BC18DF50CA2C}" type="pres">
      <dgm:prSet presAssocID="{136D41E4-FD78-4A66-A7E3-4F991C49F028}" presName="sibTrans" presStyleCnt="0"/>
      <dgm:spPr/>
    </dgm:pt>
    <dgm:pt modelId="{B0BDFC35-708D-AF4E-8862-656FD0CC1D4D}" type="pres">
      <dgm:prSet presAssocID="{E6E8E674-F29D-44DF-B9AB-742A68F5A033}" presName="node" presStyleLbl="node1" presStyleIdx="8" presStyleCnt="9">
        <dgm:presLayoutVars>
          <dgm:bulletEnabled val="1"/>
        </dgm:presLayoutVars>
      </dgm:prSet>
      <dgm:spPr/>
      <dgm:t>
        <a:bodyPr/>
        <a:lstStyle/>
        <a:p>
          <a:endParaRPr lang="en-US"/>
        </a:p>
      </dgm:t>
    </dgm:pt>
  </dgm:ptLst>
  <dgm:cxnLst>
    <dgm:cxn modelId="{EF7F2338-EA52-3848-A53A-D395C89E1A9A}" type="presOf" srcId="{5C384585-BA67-4A56-81CB-D45A5062F271}" destId="{B953AD1E-6DF2-F34F-955D-5F61FD4CF0F3}" srcOrd="0" destOrd="0" presId="urn:microsoft.com/office/officeart/2005/8/layout/default"/>
    <dgm:cxn modelId="{95D0573F-3BEC-4C86-B83C-AC764598339F}" srcId="{4EE605C5-44A8-424C-BE89-60C2F2F8B52D}" destId="{1C48DACE-3B49-4505-85CA-508BA8A07A70}" srcOrd="3" destOrd="0" parTransId="{B63F5E34-9FDC-4DC6-A5A2-75F57596F4BA}" sibTransId="{A0481D58-07B8-4306-A7C0-667963FC6775}"/>
    <dgm:cxn modelId="{DC1487E8-69BF-D840-86B9-71B9FC5C442D}" type="presOf" srcId="{E6E8E674-F29D-44DF-B9AB-742A68F5A033}" destId="{B0BDFC35-708D-AF4E-8862-656FD0CC1D4D}" srcOrd="0" destOrd="0" presId="urn:microsoft.com/office/officeart/2005/8/layout/default"/>
    <dgm:cxn modelId="{1DEE2BBB-744F-4D4D-805B-322240FA99C3}" srcId="{4EE605C5-44A8-424C-BE89-60C2F2F8B52D}" destId="{287FA6E1-F882-4A9B-98C1-F1FCA270E72A}" srcOrd="1" destOrd="0" parTransId="{A3EB90FB-25B9-4340-A099-EC5B82322DE0}" sibTransId="{DE699C58-D6CC-4B88-97F4-7D3EB894D51E}"/>
    <dgm:cxn modelId="{4624EFAB-237D-486F-AFF8-3549FEBBBBEF}" srcId="{4EE605C5-44A8-424C-BE89-60C2F2F8B52D}" destId="{5C384585-BA67-4A56-81CB-D45A5062F271}" srcOrd="2" destOrd="0" parTransId="{C805964D-5AB0-4633-86EA-6A8ACB226684}" sibTransId="{91449096-3763-46B3-9419-A0F3B424FF22}"/>
    <dgm:cxn modelId="{38162262-9B46-40F9-9731-5455815F5EE9}" srcId="{4EE605C5-44A8-424C-BE89-60C2F2F8B52D}" destId="{E6E8E674-F29D-44DF-B9AB-742A68F5A033}" srcOrd="8" destOrd="0" parTransId="{443074E5-3415-450A-9AFA-2D342ECBEA13}" sibTransId="{5ECBCEFA-693C-4CE6-847D-1AD33C9319AB}"/>
    <dgm:cxn modelId="{36C73BF3-1FE8-41D2-A589-D5FEFFE51C04}" srcId="{4EE605C5-44A8-424C-BE89-60C2F2F8B52D}" destId="{AA0EBCF1-B108-4A42-832F-91D6A885D79A}" srcOrd="6" destOrd="0" parTransId="{2FF1BAAD-DF0A-4ECC-9B6E-E8DD9CC5856C}" sibTransId="{9E6AFEC3-33AF-4A56-8508-C6EABFD4BEE3}"/>
    <dgm:cxn modelId="{C06E7539-6717-FD41-A144-8F8476F366AA}" type="presOf" srcId="{1C48DACE-3B49-4505-85CA-508BA8A07A70}" destId="{791D188D-987A-3C4C-92A1-59EBDB543AF8}" srcOrd="0" destOrd="0" presId="urn:microsoft.com/office/officeart/2005/8/layout/default"/>
    <dgm:cxn modelId="{2441AB30-00DF-48ED-B58E-9141FCF5DFAB}" srcId="{4EE605C5-44A8-424C-BE89-60C2F2F8B52D}" destId="{43237B20-DC96-4991-9F2B-D12F7BC71D6B}" srcOrd="4" destOrd="0" parTransId="{FD3FAE94-9EA1-41C1-BDBC-F9B634511CC7}" sibTransId="{64E8516B-F7A6-4C33-903D-F9DF6913679E}"/>
    <dgm:cxn modelId="{EE686F0C-044B-4643-8334-FF66148B6315}" srcId="{4EE605C5-44A8-424C-BE89-60C2F2F8B52D}" destId="{444C51F9-127D-47A4-8B40-C4BB69D2E0C9}" srcOrd="5" destOrd="0" parTransId="{F8D3AA15-0472-4A2D-8AAA-86BE560418FA}" sibTransId="{98894D8F-7274-4B13-B3DE-EBC89D403EC0}"/>
    <dgm:cxn modelId="{394C77F2-5EFC-AC45-A389-83365B8591EA}" type="presOf" srcId="{444C51F9-127D-47A4-8B40-C4BB69D2E0C9}" destId="{FEB1902E-19FD-DD44-A88F-2D3C7688B67A}" srcOrd="0" destOrd="0" presId="urn:microsoft.com/office/officeart/2005/8/layout/default"/>
    <dgm:cxn modelId="{FC1128CE-1185-4933-A61A-BB233B0D61E6}" srcId="{4EE605C5-44A8-424C-BE89-60C2F2F8B52D}" destId="{4A141BF5-3164-4D11-BE1E-251ECA0056FA}" srcOrd="7" destOrd="0" parTransId="{CA409A7B-0717-4E66-B29E-571196900A96}" sibTransId="{136D41E4-FD78-4A66-A7E3-4F991C49F028}"/>
    <dgm:cxn modelId="{FD6BE310-CE6D-CA4A-8801-65DD38B48894}" type="presOf" srcId="{AA0EBCF1-B108-4A42-832F-91D6A885D79A}" destId="{A496E33A-AE16-A84E-824F-65C6F896CEE4}" srcOrd="0" destOrd="0" presId="urn:microsoft.com/office/officeart/2005/8/layout/default"/>
    <dgm:cxn modelId="{FDE957B2-05FA-4F43-901C-71361A4ACF40}" type="presOf" srcId="{02BE4B6A-AB30-40E1-A8E2-CA9B33D01228}" destId="{2719A002-301C-5A47-9BCD-42F810DB4464}" srcOrd="0" destOrd="0" presId="urn:microsoft.com/office/officeart/2005/8/layout/default"/>
    <dgm:cxn modelId="{4714D3A9-03AB-4A13-B95A-A1381B0CABA8}" srcId="{4EE605C5-44A8-424C-BE89-60C2F2F8B52D}" destId="{02BE4B6A-AB30-40E1-A8E2-CA9B33D01228}" srcOrd="0" destOrd="0" parTransId="{B680B2CC-5767-41C6-AFF1-2CFB873D20C6}" sibTransId="{9A656BC6-D692-4679-BF1E-9AB19D294F67}"/>
    <dgm:cxn modelId="{3FA45F48-6170-644D-8DCE-14319CCDE36E}" type="presOf" srcId="{287FA6E1-F882-4A9B-98C1-F1FCA270E72A}" destId="{EA4C9C3F-84B8-FF40-A09F-8B3CAF58CCEE}" srcOrd="0" destOrd="0" presId="urn:microsoft.com/office/officeart/2005/8/layout/default"/>
    <dgm:cxn modelId="{DF235F15-6AB8-BD49-8805-4E0EADF43CFC}" type="presOf" srcId="{4A141BF5-3164-4D11-BE1E-251ECA0056FA}" destId="{3B0A9E93-11DC-DD4A-9984-D3BA748CBAF0}" srcOrd="0" destOrd="0" presId="urn:microsoft.com/office/officeart/2005/8/layout/default"/>
    <dgm:cxn modelId="{284976D8-B563-D54C-BD59-833FFC1AD3E3}" type="presOf" srcId="{43237B20-DC96-4991-9F2B-D12F7BC71D6B}" destId="{BFB24D3B-44CE-F94D-9055-7737C9F081A0}" srcOrd="0" destOrd="0" presId="urn:microsoft.com/office/officeart/2005/8/layout/default"/>
    <dgm:cxn modelId="{4CC5EE50-B7C8-9847-835A-AFB8084D3BD8}" type="presOf" srcId="{4EE605C5-44A8-424C-BE89-60C2F2F8B52D}" destId="{EFA276FA-52AC-9C48-ACB1-6665D31F0202}" srcOrd="0" destOrd="0" presId="urn:microsoft.com/office/officeart/2005/8/layout/default"/>
    <dgm:cxn modelId="{3483E1D1-13DF-9E41-B38F-9D80F6B802B8}" type="presParOf" srcId="{EFA276FA-52AC-9C48-ACB1-6665D31F0202}" destId="{2719A002-301C-5A47-9BCD-42F810DB4464}" srcOrd="0" destOrd="0" presId="urn:microsoft.com/office/officeart/2005/8/layout/default"/>
    <dgm:cxn modelId="{3E06B657-A047-0E40-8754-58E83B88F00E}" type="presParOf" srcId="{EFA276FA-52AC-9C48-ACB1-6665D31F0202}" destId="{A80AB9D9-C3F6-E44C-9B0D-B83B4871C120}" srcOrd="1" destOrd="0" presId="urn:microsoft.com/office/officeart/2005/8/layout/default"/>
    <dgm:cxn modelId="{06E216F1-B929-9E45-97D9-E626936CBCF4}" type="presParOf" srcId="{EFA276FA-52AC-9C48-ACB1-6665D31F0202}" destId="{EA4C9C3F-84B8-FF40-A09F-8B3CAF58CCEE}" srcOrd="2" destOrd="0" presId="urn:microsoft.com/office/officeart/2005/8/layout/default"/>
    <dgm:cxn modelId="{F1784B4A-4666-B947-BE2F-D03A470749F9}" type="presParOf" srcId="{EFA276FA-52AC-9C48-ACB1-6665D31F0202}" destId="{7F94433F-598E-B543-9E25-57CB2BED81A2}" srcOrd="3" destOrd="0" presId="urn:microsoft.com/office/officeart/2005/8/layout/default"/>
    <dgm:cxn modelId="{B4246F10-9598-3944-B4D9-4644E63F134E}" type="presParOf" srcId="{EFA276FA-52AC-9C48-ACB1-6665D31F0202}" destId="{B953AD1E-6DF2-F34F-955D-5F61FD4CF0F3}" srcOrd="4" destOrd="0" presId="urn:microsoft.com/office/officeart/2005/8/layout/default"/>
    <dgm:cxn modelId="{1C776A3F-B03B-5045-AA5C-4B384B68545A}" type="presParOf" srcId="{EFA276FA-52AC-9C48-ACB1-6665D31F0202}" destId="{D8BA5493-E4D2-8A45-AE5A-36D8CFD865D0}" srcOrd="5" destOrd="0" presId="urn:microsoft.com/office/officeart/2005/8/layout/default"/>
    <dgm:cxn modelId="{7677F3C7-C91B-7540-B4A8-5869CB9F2A53}" type="presParOf" srcId="{EFA276FA-52AC-9C48-ACB1-6665D31F0202}" destId="{791D188D-987A-3C4C-92A1-59EBDB543AF8}" srcOrd="6" destOrd="0" presId="urn:microsoft.com/office/officeart/2005/8/layout/default"/>
    <dgm:cxn modelId="{41C00E9B-A2F6-BF48-8990-4CC6A723C0C0}" type="presParOf" srcId="{EFA276FA-52AC-9C48-ACB1-6665D31F0202}" destId="{75F8B052-BA83-AC4D-82AE-A5D8C069E3B1}" srcOrd="7" destOrd="0" presId="urn:microsoft.com/office/officeart/2005/8/layout/default"/>
    <dgm:cxn modelId="{2D4654F6-C64E-2741-A7E4-93ECD4084301}" type="presParOf" srcId="{EFA276FA-52AC-9C48-ACB1-6665D31F0202}" destId="{BFB24D3B-44CE-F94D-9055-7737C9F081A0}" srcOrd="8" destOrd="0" presId="urn:microsoft.com/office/officeart/2005/8/layout/default"/>
    <dgm:cxn modelId="{AAA609C0-938B-BB4C-9F37-CA35E4283616}" type="presParOf" srcId="{EFA276FA-52AC-9C48-ACB1-6665D31F0202}" destId="{52D9B5E9-794B-0946-91F0-51C20E5974C3}" srcOrd="9" destOrd="0" presId="urn:microsoft.com/office/officeart/2005/8/layout/default"/>
    <dgm:cxn modelId="{6FFD0C74-C9EF-524B-8EDF-D8B162200EF8}" type="presParOf" srcId="{EFA276FA-52AC-9C48-ACB1-6665D31F0202}" destId="{FEB1902E-19FD-DD44-A88F-2D3C7688B67A}" srcOrd="10" destOrd="0" presId="urn:microsoft.com/office/officeart/2005/8/layout/default"/>
    <dgm:cxn modelId="{674AEC88-FB87-1D42-AE22-59604FC5F0D8}" type="presParOf" srcId="{EFA276FA-52AC-9C48-ACB1-6665D31F0202}" destId="{CEE315C0-4E8B-AB45-8559-A3811824E266}" srcOrd="11" destOrd="0" presId="urn:microsoft.com/office/officeart/2005/8/layout/default"/>
    <dgm:cxn modelId="{001FA2C7-EC1D-0F4A-935E-C16626800513}" type="presParOf" srcId="{EFA276FA-52AC-9C48-ACB1-6665D31F0202}" destId="{A496E33A-AE16-A84E-824F-65C6F896CEE4}" srcOrd="12" destOrd="0" presId="urn:microsoft.com/office/officeart/2005/8/layout/default"/>
    <dgm:cxn modelId="{1D37CC6F-5778-A246-B32B-EEB3C3A72789}" type="presParOf" srcId="{EFA276FA-52AC-9C48-ACB1-6665D31F0202}" destId="{CC83167B-B85E-F04A-AC3C-5D98663084F5}" srcOrd="13" destOrd="0" presId="urn:microsoft.com/office/officeart/2005/8/layout/default"/>
    <dgm:cxn modelId="{598580CE-A63A-0649-9754-640659176C4F}" type="presParOf" srcId="{EFA276FA-52AC-9C48-ACB1-6665D31F0202}" destId="{3B0A9E93-11DC-DD4A-9984-D3BA748CBAF0}" srcOrd="14" destOrd="0" presId="urn:microsoft.com/office/officeart/2005/8/layout/default"/>
    <dgm:cxn modelId="{68761530-BDD0-AA41-B3E2-AA797F6408AF}" type="presParOf" srcId="{EFA276FA-52AC-9C48-ACB1-6665D31F0202}" destId="{B986CE30-E823-514E-82D3-BC18DF50CA2C}" srcOrd="15" destOrd="0" presId="urn:microsoft.com/office/officeart/2005/8/layout/default"/>
    <dgm:cxn modelId="{2935B62B-F636-4A47-8792-410248D13EFB}" type="presParOf" srcId="{EFA276FA-52AC-9C48-ACB1-6665D31F0202}" destId="{B0BDFC35-708D-AF4E-8862-656FD0CC1D4D}" srcOrd="16"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31ADD69-329F-4CD9-9735-2914FED5DDAC}" type="doc">
      <dgm:prSet loTypeId="urn:microsoft.com/office/officeart/2018/2/layout/IconVerticalSolidList" loCatId="icon" qsTypeId="urn:microsoft.com/office/officeart/2005/8/quickstyle/simple1" qsCatId="simple" csTypeId="urn:microsoft.com/office/officeart/2018/5/colors/Iconchunking_neutralbg_accent4_2" csCatId="accent4" phldr="1"/>
      <dgm:spPr/>
      <dgm:t>
        <a:bodyPr/>
        <a:lstStyle/>
        <a:p>
          <a:endParaRPr lang="en-US"/>
        </a:p>
      </dgm:t>
    </dgm:pt>
    <dgm:pt modelId="{9F14466A-6A19-4B00-9DE4-F0C61D52B5A1}">
      <dgm:prSet/>
      <dgm:spPr/>
      <dgm:t>
        <a:bodyPr/>
        <a:lstStyle/>
        <a:p>
          <a:r>
            <a:rPr lang="en-US"/>
            <a:t>Social Networks</a:t>
          </a:r>
        </a:p>
      </dgm:t>
    </dgm:pt>
    <dgm:pt modelId="{1230DCA6-323A-4F94-9E28-7D5955C6A791}" type="parTrans" cxnId="{A1AA7102-1A9A-4053-AB4F-59089AAC48DD}">
      <dgm:prSet/>
      <dgm:spPr/>
      <dgm:t>
        <a:bodyPr/>
        <a:lstStyle/>
        <a:p>
          <a:endParaRPr lang="en-US"/>
        </a:p>
      </dgm:t>
    </dgm:pt>
    <dgm:pt modelId="{228E8938-7B7A-4F1E-BDAF-7A5CCA540D37}" type="sibTrans" cxnId="{A1AA7102-1A9A-4053-AB4F-59089AAC48DD}">
      <dgm:prSet/>
      <dgm:spPr/>
      <dgm:t>
        <a:bodyPr/>
        <a:lstStyle/>
        <a:p>
          <a:endParaRPr lang="en-US"/>
        </a:p>
      </dgm:t>
    </dgm:pt>
    <dgm:pt modelId="{E676EE1A-E506-4C0E-90DD-9B5E327FE1B0}">
      <dgm:prSet/>
      <dgm:spPr/>
      <dgm:t>
        <a:bodyPr/>
        <a:lstStyle/>
        <a:p>
          <a:r>
            <a:rPr lang="en-US"/>
            <a:t>Social Capital </a:t>
          </a:r>
        </a:p>
      </dgm:t>
    </dgm:pt>
    <dgm:pt modelId="{40F547E2-018F-4EEA-80B0-D42F72F5221E}" type="parTrans" cxnId="{4D9B8B56-65C2-4930-B2A7-EDE1421262B4}">
      <dgm:prSet/>
      <dgm:spPr/>
      <dgm:t>
        <a:bodyPr/>
        <a:lstStyle/>
        <a:p>
          <a:endParaRPr lang="en-US"/>
        </a:p>
      </dgm:t>
    </dgm:pt>
    <dgm:pt modelId="{D63EDBBF-26E9-4E38-9CCA-4279060EE33C}" type="sibTrans" cxnId="{4D9B8B56-65C2-4930-B2A7-EDE1421262B4}">
      <dgm:prSet/>
      <dgm:spPr/>
      <dgm:t>
        <a:bodyPr/>
        <a:lstStyle/>
        <a:p>
          <a:endParaRPr lang="en-US"/>
        </a:p>
      </dgm:t>
    </dgm:pt>
    <dgm:pt modelId="{9AE04C90-D277-48B5-99FB-A5E3F217B1CB}">
      <dgm:prSet/>
      <dgm:spPr/>
      <dgm:t>
        <a:bodyPr/>
        <a:lstStyle/>
        <a:p>
          <a:r>
            <a:rPr lang="en-US"/>
            <a:t>Recovery  </a:t>
          </a:r>
        </a:p>
      </dgm:t>
    </dgm:pt>
    <dgm:pt modelId="{3BFCA9ED-81AE-4911-968E-CE508E665870}" type="parTrans" cxnId="{87A0808D-AFEF-4492-B47C-0EF492C26167}">
      <dgm:prSet/>
      <dgm:spPr/>
      <dgm:t>
        <a:bodyPr/>
        <a:lstStyle/>
        <a:p>
          <a:endParaRPr lang="en-US"/>
        </a:p>
      </dgm:t>
    </dgm:pt>
    <dgm:pt modelId="{BF2DD114-1ADA-4CB0-8ED9-285300DC90BD}" type="sibTrans" cxnId="{87A0808D-AFEF-4492-B47C-0EF492C26167}">
      <dgm:prSet/>
      <dgm:spPr/>
      <dgm:t>
        <a:bodyPr/>
        <a:lstStyle/>
        <a:p>
          <a:endParaRPr lang="en-US"/>
        </a:p>
      </dgm:t>
    </dgm:pt>
    <dgm:pt modelId="{6921145B-BCF2-4C4C-8BB5-EBA18E313732}">
      <dgm:prSet/>
      <dgm:spPr/>
      <dgm:t>
        <a:bodyPr/>
        <a:lstStyle/>
        <a:p>
          <a:r>
            <a:rPr lang="en-US"/>
            <a:t>Transformative justice</a:t>
          </a:r>
        </a:p>
      </dgm:t>
    </dgm:pt>
    <dgm:pt modelId="{E68B2243-4C6A-4F41-B08E-B0231761A73E}" type="parTrans" cxnId="{A1AF47EA-F9F2-924B-87CB-371F008FF16E}">
      <dgm:prSet/>
      <dgm:spPr/>
      <dgm:t>
        <a:bodyPr/>
        <a:lstStyle/>
        <a:p>
          <a:endParaRPr lang="en-US"/>
        </a:p>
      </dgm:t>
    </dgm:pt>
    <dgm:pt modelId="{8B944BBE-3E41-7F49-95B0-AF24AF8242C7}" type="sibTrans" cxnId="{A1AF47EA-F9F2-924B-87CB-371F008FF16E}">
      <dgm:prSet/>
      <dgm:spPr/>
      <dgm:t>
        <a:bodyPr/>
        <a:lstStyle/>
        <a:p>
          <a:endParaRPr lang="en-US"/>
        </a:p>
      </dgm:t>
    </dgm:pt>
    <dgm:pt modelId="{C33C81DC-584A-E24B-BFFF-425BF073B95E}">
      <dgm:prSet/>
      <dgm:spPr/>
      <dgm:t>
        <a:bodyPr/>
        <a:lstStyle/>
        <a:p>
          <a:r>
            <a:rPr lang="en-US"/>
            <a:t>Social Activities</a:t>
          </a:r>
        </a:p>
      </dgm:t>
    </dgm:pt>
    <dgm:pt modelId="{83F43740-A638-674D-93AF-818A7ABD7A38}" type="parTrans" cxnId="{1383D209-475D-FF4D-A1BD-D8A2F53719BE}">
      <dgm:prSet/>
      <dgm:spPr/>
      <dgm:t>
        <a:bodyPr/>
        <a:lstStyle/>
        <a:p>
          <a:endParaRPr lang="en-US"/>
        </a:p>
      </dgm:t>
    </dgm:pt>
    <dgm:pt modelId="{1AA719FD-8556-2740-95BA-229B19C935C6}" type="sibTrans" cxnId="{1383D209-475D-FF4D-A1BD-D8A2F53719BE}">
      <dgm:prSet/>
      <dgm:spPr/>
      <dgm:t>
        <a:bodyPr/>
        <a:lstStyle/>
        <a:p>
          <a:endParaRPr lang="en-US"/>
        </a:p>
      </dgm:t>
    </dgm:pt>
    <dgm:pt modelId="{71577D35-42A4-4494-821A-5D9BF2D88C35}" type="pres">
      <dgm:prSet presAssocID="{531ADD69-329F-4CD9-9735-2914FED5DDAC}" presName="root" presStyleCnt="0">
        <dgm:presLayoutVars>
          <dgm:dir/>
          <dgm:resizeHandles val="exact"/>
        </dgm:presLayoutVars>
      </dgm:prSet>
      <dgm:spPr/>
      <dgm:t>
        <a:bodyPr/>
        <a:lstStyle/>
        <a:p>
          <a:endParaRPr lang="en-US"/>
        </a:p>
      </dgm:t>
    </dgm:pt>
    <dgm:pt modelId="{D23298C5-73E0-9345-9319-EACB367951A9}" type="pres">
      <dgm:prSet presAssocID="{C33C81DC-584A-E24B-BFFF-425BF073B95E}" presName="compNode" presStyleCnt="0"/>
      <dgm:spPr/>
    </dgm:pt>
    <dgm:pt modelId="{703C162D-0CD4-5F44-9ACC-A1920517D20F}" type="pres">
      <dgm:prSet presAssocID="{C33C81DC-584A-E24B-BFFF-425BF073B95E}" presName="bgRect" presStyleLbl="bgShp" presStyleIdx="0" presStyleCnt="5"/>
      <dgm:spPr/>
    </dgm:pt>
    <dgm:pt modelId="{A19612B9-EB2B-5E4F-BE06-C0A060BF1648}" type="pres">
      <dgm:prSet presAssocID="{C33C81DC-584A-E24B-BFFF-425BF073B95E}"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xmlns="" r:embed="rId2"/>
              </a:ext>
            </a:extLst>
          </a:blip>
          <a:srcRect/>
          <a:stretch>
            <a:fillRect/>
          </a:stretch>
        </a:blipFill>
        <a:ln>
          <a:noFill/>
        </a:ln>
      </dgm:spPr>
      <dgm:extLst>
        <a:ext uri="{E40237B7-FDA0-4F09-8148-C483321AD2D9}">
          <dgm14:cNvPr xmlns:dgm14="http://schemas.microsoft.com/office/drawing/2010/diagram" id="0" name="" descr="Meeting with solid fill"/>
        </a:ext>
      </dgm:extLst>
    </dgm:pt>
    <dgm:pt modelId="{A57CF017-18B9-3342-A21C-1932409F6BA8}" type="pres">
      <dgm:prSet presAssocID="{C33C81DC-584A-E24B-BFFF-425BF073B95E}" presName="spaceRect" presStyleCnt="0"/>
      <dgm:spPr/>
    </dgm:pt>
    <dgm:pt modelId="{440D65A4-7A69-E241-9BAA-72790BD9EF5F}" type="pres">
      <dgm:prSet presAssocID="{C33C81DC-584A-E24B-BFFF-425BF073B95E}" presName="parTx" presStyleLbl="revTx" presStyleIdx="0" presStyleCnt="5">
        <dgm:presLayoutVars>
          <dgm:chMax val="0"/>
          <dgm:chPref val="0"/>
        </dgm:presLayoutVars>
      </dgm:prSet>
      <dgm:spPr/>
      <dgm:t>
        <a:bodyPr/>
        <a:lstStyle/>
        <a:p>
          <a:endParaRPr lang="en-US"/>
        </a:p>
      </dgm:t>
    </dgm:pt>
    <dgm:pt modelId="{1C26F6D0-ABF1-E541-B953-AB596BC32943}" type="pres">
      <dgm:prSet presAssocID="{1AA719FD-8556-2740-95BA-229B19C935C6}" presName="sibTrans" presStyleCnt="0"/>
      <dgm:spPr/>
    </dgm:pt>
    <dgm:pt modelId="{2BD6BC6E-34A6-456C-9212-D55F5BBB22C5}" type="pres">
      <dgm:prSet presAssocID="{9F14466A-6A19-4B00-9DE4-F0C61D52B5A1}" presName="compNode" presStyleCnt="0"/>
      <dgm:spPr/>
    </dgm:pt>
    <dgm:pt modelId="{34E9558F-AF1A-4168-BEBF-10B162A43AC7}" type="pres">
      <dgm:prSet presAssocID="{9F14466A-6A19-4B00-9DE4-F0C61D52B5A1}" presName="bgRect" presStyleLbl="bgShp" presStyleIdx="1" presStyleCnt="5"/>
      <dgm:spPr/>
    </dgm:pt>
    <dgm:pt modelId="{4065EBA8-5A39-4F57-89A0-5D886D1FA1ED}" type="pres">
      <dgm:prSet presAssocID="{9F14466A-6A19-4B00-9DE4-F0C61D52B5A1}"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Network"/>
        </a:ext>
      </dgm:extLst>
    </dgm:pt>
    <dgm:pt modelId="{669E0B06-C415-47F5-A501-2FD286F3CCD0}" type="pres">
      <dgm:prSet presAssocID="{9F14466A-6A19-4B00-9DE4-F0C61D52B5A1}" presName="spaceRect" presStyleCnt="0"/>
      <dgm:spPr/>
    </dgm:pt>
    <dgm:pt modelId="{888E3933-91F0-479A-AB3B-8D3F56CB766B}" type="pres">
      <dgm:prSet presAssocID="{9F14466A-6A19-4B00-9DE4-F0C61D52B5A1}" presName="parTx" presStyleLbl="revTx" presStyleIdx="1" presStyleCnt="5">
        <dgm:presLayoutVars>
          <dgm:chMax val="0"/>
          <dgm:chPref val="0"/>
        </dgm:presLayoutVars>
      </dgm:prSet>
      <dgm:spPr/>
      <dgm:t>
        <a:bodyPr/>
        <a:lstStyle/>
        <a:p>
          <a:endParaRPr lang="en-US"/>
        </a:p>
      </dgm:t>
    </dgm:pt>
    <dgm:pt modelId="{8703DEA1-017B-4BCA-8EA0-4D9129E9846F}" type="pres">
      <dgm:prSet presAssocID="{228E8938-7B7A-4F1E-BDAF-7A5CCA540D37}" presName="sibTrans" presStyleCnt="0"/>
      <dgm:spPr/>
    </dgm:pt>
    <dgm:pt modelId="{20BB825B-78EE-4BDA-8071-15E90B12D535}" type="pres">
      <dgm:prSet presAssocID="{E676EE1A-E506-4C0E-90DD-9B5E327FE1B0}" presName="compNode" presStyleCnt="0"/>
      <dgm:spPr/>
    </dgm:pt>
    <dgm:pt modelId="{56B2BFD1-64A9-47FF-BB5B-0F9D6A4A07A2}" type="pres">
      <dgm:prSet presAssocID="{E676EE1A-E506-4C0E-90DD-9B5E327FE1B0}" presName="bgRect" presStyleLbl="bgShp" presStyleIdx="2" presStyleCnt="5"/>
      <dgm:spPr/>
    </dgm:pt>
    <dgm:pt modelId="{0E107333-6220-4221-9A6B-C22D0B32F668}" type="pres">
      <dgm:prSet presAssocID="{E676EE1A-E506-4C0E-90DD-9B5E327FE1B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Group"/>
        </a:ext>
      </dgm:extLst>
    </dgm:pt>
    <dgm:pt modelId="{DAEC2102-2EB2-44FA-AC41-70C39D07BEE6}" type="pres">
      <dgm:prSet presAssocID="{E676EE1A-E506-4C0E-90DD-9B5E327FE1B0}" presName="spaceRect" presStyleCnt="0"/>
      <dgm:spPr/>
    </dgm:pt>
    <dgm:pt modelId="{3E67014A-A50A-46B1-B95F-B61B8A41C379}" type="pres">
      <dgm:prSet presAssocID="{E676EE1A-E506-4C0E-90DD-9B5E327FE1B0}" presName="parTx" presStyleLbl="revTx" presStyleIdx="2" presStyleCnt="5">
        <dgm:presLayoutVars>
          <dgm:chMax val="0"/>
          <dgm:chPref val="0"/>
        </dgm:presLayoutVars>
      </dgm:prSet>
      <dgm:spPr/>
      <dgm:t>
        <a:bodyPr/>
        <a:lstStyle/>
        <a:p>
          <a:endParaRPr lang="en-US"/>
        </a:p>
      </dgm:t>
    </dgm:pt>
    <dgm:pt modelId="{A66992EE-2348-485B-9453-F3C660DF646C}" type="pres">
      <dgm:prSet presAssocID="{D63EDBBF-26E9-4E38-9CCA-4279060EE33C}" presName="sibTrans" presStyleCnt="0"/>
      <dgm:spPr/>
    </dgm:pt>
    <dgm:pt modelId="{C8344E5B-02AB-4CE3-9457-977960D124CA}" type="pres">
      <dgm:prSet presAssocID="{9AE04C90-D277-48B5-99FB-A5E3F217B1CB}" presName="compNode" presStyleCnt="0"/>
      <dgm:spPr/>
    </dgm:pt>
    <dgm:pt modelId="{7A161EAB-0D6C-429D-9CB4-F90AF68C5CAD}" type="pres">
      <dgm:prSet presAssocID="{9AE04C90-D277-48B5-99FB-A5E3F217B1CB}" presName="bgRect" presStyleLbl="bgShp" presStyleIdx="3" presStyleCnt="5"/>
      <dgm:spPr/>
    </dgm:pt>
    <dgm:pt modelId="{80971130-5862-48B3-A270-4C5F96468B8B}" type="pres">
      <dgm:prSet presAssocID="{9AE04C90-D277-48B5-99FB-A5E3F217B1CB}"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id="0" name="" descr="Medical"/>
        </a:ext>
      </dgm:extLst>
    </dgm:pt>
    <dgm:pt modelId="{E955919C-CC7D-4A37-BE6F-E43BB696E41A}" type="pres">
      <dgm:prSet presAssocID="{9AE04C90-D277-48B5-99FB-A5E3F217B1CB}" presName="spaceRect" presStyleCnt="0"/>
      <dgm:spPr/>
    </dgm:pt>
    <dgm:pt modelId="{7B33E216-398E-49F7-BD54-1C6DC7D2E07B}" type="pres">
      <dgm:prSet presAssocID="{9AE04C90-D277-48B5-99FB-A5E3F217B1CB}" presName="parTx" presStyleLbl="revTx" presStyleIdx="3" presStyleCnt="5">
        <dgm:presLayoutVars>
          <dgm:chMax val="0"/>
          <dgm:chPref val="0"/>
        </dgm:presLayoutVars>
      </dgm:prSet>
      <dgm:spPr/>
      <dgm:t>
        <a:bodyPr/>
        <a:lstStyle/>
        <a:p>
          <a:endParaRPr lang="en-US"/>
        </a:p>
      </dgm:t>
    </dgm:pt>
    <dgm:pt modelId="{4465EF1E-F5BA-4265-B533-9E590F0D9D0A}" type="pres">
      <dgm:prSet presAssocID="{BF2DD114-1ADA-4CB0-8ED9-285300DC90BD}" presName="sibTrans" presStyleCnt="0"/>
      <dgm:spPr/>
    </dgm:pt>
    <dgm:pt modelId="{F91F833B-3725-486E-8B29-6858587853FE}" type="pres">
      <dgm:prSet presAssocID="{6921145B-BCF2-4C4C-8BB5-EBA18E313732}" presName="compNode" presStyleCnt="0"/>
      <dgm:spPr/>
    </dgm:pt>
    <dgm:pt modelId="{FE807763-6598-4F32-AACC-4E21CDF5AB8F}" type="pres">
      <dgm:prSet presAssocID="{6921145B-BCF2-4C4C-8BB5-EBA18E313732}" presName="bgRect" presStyleLbl="bgShp" presStyleIdx="4" presStyleCnt="5"/>
      <dgm:spPr/>
    </dgm:pt>
    <dgm:pt modelId="{8499C0FB-5E7F-4C0E-9757-0DD3313D4A85}" type="pres">
      <dgm:prSet presAssocID="{6921145B-BCF2-4C4C-8BB5-EBA18E313732}"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xmlns="" r:embed="rId10"/>
              </a:ext>
            </a:extLst>
          </a:blip>
          <a:srcRect/>
          <a:stretch>
            <a:fillRect/>
          </a:stretch>
        </a:blipFill>
        <a:ln>
          <a:noFill/>
        </a:ln>
      </dgm:spPr>
      <dgm:extLst>
        <a:ext uri="{E40237B7-FDA0-4F09-8148-C483321AD2D9}">
          <dgm14:cNvPr xmlns:dgm14="http://schemas.microsoft.com/office/drawing/2010/diagram" id="0" name="" descr="Clenched Fist with solid fill"/>
        </a:ext>
      </dgm:extLst>
    </dgm:pt>
    <dgm:pt modelId="{12724986-D575-4AE7-8B0C-B89633853555}" type="pres">
      <dgm:prSet presAssocID="{6921145B-BCF2-4C4C-8BB5-EBA18E313732}" presName="spaceRect" presStyleCnt="0"/>
      <dgm:spPr/>
    </dgm:pt>
    <dgm:pt modelId="{03417E72-8FAC-4957-9914-9FCECD2F8B6C}" type="pres">
      <dgm:prSet presAssocID="{6921145B-BCF2-4C4C-8BB5-EBA18E313732}" presName="parTx" presStyleLbl="revTx" presStyleIdx="4" presStyleCnt="5">
        <dgm:presLayoutVars>
          <dgm:chMax val="0"/>
          <dgm:chPref val="0"/>
        </dgm:presLayoutVars>
      </dgm:prSet>
      <dgm:spPr/>
      <dgm:t>
        <a:bodyPr/>
        <a:lstStyle/>
        <a:p>
          <a:endParaRPr lang="en-US"/>
        </a:p>
      </dgm:t>
    </dgm:pt>
  </dgm:ptLst>
  <dgm:cxnLst>
    <dgm:cxn modelId="{2C257C6D-F714-F140-B99C-8DD5635286F2}" type="presOf" srcId="{531ADD69-329F-4CD9-9735-2914FED5DDAC}" destId="{71577D35-42A4-4494-821A-5D9BF2D88C35}" srcOrd="0" destOrd="0" presId="urn:microsoft.com/office/officeart/2018/2/layout/IconVerticalSolidList"/>
    <dgm:cxn modelId="{378EF744-0232-6B46-8736-7CF7D51253BC}" type="presOf" srcId="{C33C81DC-584A-E24B-BFFF-425BF073B95E}" destId="{440D65A4-7A69-E241-9BAA-72790BD9EF5F}" srcOrd="0" destOrd="0" presId="urn:microsoft.com/office/officeart/2018/2/layout/IconVerticalSolidList"/>
    <dgm:cxn modelId="{1383D209-475D-FF4D-A1BD-D8A2F53719BE}" srcId="{531ADD69-329F-4CD9-9735-2914FED5DDAC}" destId="{C33C81DC-584A-E24B-BFFF-425BF073B95E}" srcOrd="0" destOrd="0" parTransId="{83F43740-A638-674D-93AF-818A7ABD7A38}" sibTransId="{1AA719FD-8556-2740-95BA-229B19C935C6}"/>
    <dgm:cxn modelId="{87A0808D-AFEF-4492-B47C-0EF492C26167}" srcId="{531ADD69-329F-4CD9-9735-2914FED5DDAC}" destId="{9AE04C90-D277-48B5-99FB-A5E3F217B1CB}" srcOrd="3" destOrd="0" parTransId="{3BFCA9ED-81AE-4911-968E-CE508E665870}" sibTransId="{BF2DD114-1ADA-4CB0-8ED9-285300DC90BD}"/>
    <dgm:cxn modelId="{F55D2B30-8C7B-CB4F-AEE0-72FC0B2A3C35}" type="presOf" srcId="{E676EE1A-E506-4C0E-90DD-9B5E327FE1B0}" destId="{3E67014A-A50A-46B1-B95F-B61B8A41C379}" srcOrd="0" destOrd="0" presId="urn:microsoft.com/office/officeart/2018/2/layout/IconVerticalSolidList"/>
    <dgm:cxn modelId="{7D54F051-EB84-BD41-ACA9-E34F8CF68C1A}" type="presOf" srcId="{9AE04C90-D277-48B5-99FB-A5E3F217B1CB}" destId="{7B33E216-398E-49F7-BD54-1C6DC7D2E07B}" srcOrd="0" destOrd="0" presId="urn:microsoft.com/office/officeart/2018/2/layout/IconVerticalSolidList"/>
    <dgm:cxn modelId="{45120752-6A3B-E04B-8AEE-47DEA9E30A84}" type="presOf" srcId="{9F14466A-6A19-4B00-9DE4-F0C61D52B5A1}" destId="{888E3933-91F0-479A-AB3B-8D3F56CB766B}" srcOrd="0" destOrd="0" presId="urn:microsoft.com/office/officeart/2018/2/layout/IconVerticalSolidList"/>
    <dgm:cxn modelId="{A1AF47EA-F9F2-924B-87CB-371F008FF16E}" srcId="{531ADD69-329F-4CD9-9735-2914FED5DDAC}" destId="{6921145B-BCF2-4C4C-8BB5-EBA18E313732}" srcOrd="4" destOrd="0" parTransId="{E68B2243-4C6A-4F41-B08E-B0231761A73E}" sibTransId="{8B944BBE-3E41-7F49-95B0-AF24AF8242C7}"/>
    <dgm:cxn modelId="{4D9B8B56-65C2-4930-B2A7-EDE1421262B4}" srcId="{531ADD69-329F-4CD9-9735-2914FED5DDAC}" destId="{E676EE1A-E506-4C0E-90DD-9B5E327FE1B0}" srcOrd="2" destOrd="0" parTransId="{40F547E2-018F-4EEA-80B0-D42F72F5221E}" sibTransId="{D63EDBBF-26E9-4E38-9CCA-4279060EE33C}"/>
    <dgm:cxn modelId="{A1AA7102-1A9A-4053-AB4F-59089AAC48DD}" srcId="{531ADD69-329F-4CD9-9735-2914FED5DDAC}" destId="{9F14466A-6A19-4B00-9DE4-F0C61D52B5A1}" srcOrd="1" destOrd="0" parTransId="{1230DCA6-323A-4F94-9E28-7D5955C6A791}" sibTransId="{228E8938-7B7A-4F1E-BDAF-7A5CCA540D37}"/>
    <dgm:cxn modelId="{2E78A11B-7C71-B048-9B0A-F76BA814C949}" type="presOf" srcId="{6921145B-BCF2-4C4C-8BB5-EBA18E313732}" destId="{03417E72-8FAC-4957-9914-9FCECD2F8B6C}" srcOrd="0" destOrd="0" presId="urn:microsoft.com/office/officeart/2018/2/layout/IconVerticalSolidList"/>
    <dgm:cxn modelId="{53DF94D2-5AC3-5B44-B3F0-D27F69EA4BCC}" type="presParOf" srcId="{71577D35-42A4-4494-821A-5D9BF2D88C35}" destId="{D23298C5-73E0-9345-9319-EACB367951A9}" srcOrd="0" destOrd="0" presId="urn:microsoft.com/office/officeart/2018/2/layout/IconVerticalSolidList"/>
    <dgm:cxn modelId="{8AE79EC8-14BD-D540-90F0-8B1A45525367}" type="presParOf" srcId="{D23298C5-73E0-9345-9319-EACB367951A9}" destId="{703C162D-0CD4-5F44-9ACC-A1920517D20F}" srcOrd="0" destOrd="0" presId="urn:microsoft.com/office/officeart/2018/2/layout/IconVerticalSolidList"/>
    <dgm:cxn modelId="{69BBF747-8EBC-AA44-910A-43F09D331E9E}" type="presParOf" srcId="{D23298C5-73E0-9345-9319-EACB367951A9}" destId="{A19612B9-EB2B-5E4F-BE06-C0A060BF1648}" srcOrd="1" destOrd="0" presId="urn:microsoft.com/office/officeart/2018/2/layout/IconVerticalSolidList"/>
    <dgm:cxn modelId="{998467E8-4AF4-9140-8381-8C1BA1FFAF7E}" type="presParOf" srcId="{D23298C5-73E0-9345-9319-EACB367951A9}" destId="{A57CF017-18B9-3342-A21C-1932409F6BA8}" srcOrd="2" destOrd="0" presId="urn:microsoft.com/office/officeart/2018/2/layout/IconVerticalSolidList"/>
    <dgm:cxn modelId="{A6C06D75-842D-8948-8D86-087956A22E57}" type="presParOf" srcId="{D23298C5-73E0-9345-9319-EACB367951A9}" destId="{440D65A4-7A69-E241-9BAA-72790BD9EF5F}" srcOrd="3" destOrd="0" presId="urn:microsoft.com/office/officeart/2018/2/layout/IconVerticalSolidList"/>
    <dgm:cxn modelId="{27EDC400-C76F-9140-BADF-34B19204575C}" type="presParOf" srcId="{71577D35-42A4-4494-821A-5D9BF2D88C35}" destId="{1C26F6D0-ABF1-E541-B953-AB596BC32943}" srcOrd="1" destOrd="0" presId="urn:microsoft.com/office/officeart/2018/2/layout/IconVerticalSolidList"/>
    <dgm:cxn modelId="{306915E0-7A82-4D40-A093-A3DB2D755F98}" type="presParOf" srcId="{71577D35-42A4-4494-821A-5D9BF2D88C35}" destId="{2BD6BC6E-34A6-456C-9212-D55F5BBB22C5}" srcOrd="2" destOrd="0" presId="urn:microsoft.com/office/officeart/2018/2/layout/IconVerticalSolidList"/>
    <dgm:cxn modelId="{1D778588-0DFE-5649-89B0-F1BC8EF1EBE0}" type="presParOf" srcId="{2BD6BC6E-34A6-456C-9212-D55F5BBB22C5}" destId="{34E9558F-AF1A-4168-BEBF-10B162A43AC7}" srcOrd="0" destOrd="0" presId="urn:microsoft.com/office/officeart/2018/2/layout/IconVerticalSolidList"/>
    <dgm:cxn modelId="{4E1F0EB9-3F62-B940-BEF6-418981018047}" type="presParOf" srcId="{2BD6BC6E-34A6-456C-9212-D55F5BBB22C5}" destId="{4065EBA8-5A39-4F57-89A0-5D886D1FA1ED}" srcOrd="1" destOrd="0" presId="urn:microsoft.com/office/officeart/2018/2/layout/IconVerticalSolidList"/>
    <dgm:cxn modelId="{BBDAA0AA-2535-6045-80B1-57E23DCCA481}" type="presParOf" srcId="{2BD6BC6E-34A6-456C-9212-D55F5BBB22C5}" destId="{669E0B06-C415-47F5-A501-2FD286F3CCD0}" srcOrd="2" destOrd="0" presId="urn:microsoft.com/office/officeart/2018/2/layout/IconVerticalSolidList"/>
    <dgm:cxn modelId="{0BA9DF69-7212-6B4C-91D8-AEE37256491B}" type="presParOf" srcId="{2BD6BC6E-34A6-456C-9212-D55F5BBB22C5}" destId="{888E3933-91F0-479A-AB3B-8D3F56CB766B}" srcOrd="3" destOrd="0" presId="urn:microsoft.com/office/officeart/2018/2/layout/IconVerticalSolidList"/>
    <dgm:cxn modelId="{2CBE6212-DC04-D34B-B37C-3850E1F7207F}" type="presParOf" srcId="{71577D35-42A4-4494-821A-5D9BF2D88C35}" destId="{8703DEA1-017B-4BCA-8EA0-4D9129E9846F}" srcOrd="3" destOrd="0" presId="urn:microsoft.com/office/officeart/2018/2/layout/IconVerticalSolidList"/>
    <dgm:cxn modelId="{B42C4135-A2FC-B540-8013-C3E866AAE6BC}" type="presParOf" srcId="{71577D35-42A4-4494-821A-5D9BF2D88C35}" destId="{20BB825B-78EE-4BDA-8071-15E90B12D535}" srcOrd="4" destOrd="0" presId="urn:microsoft.com/office/officeart/2018/2/layout/IconVerticalSolidList"/>
    <dgm:cxn modelId="{933B68FA-2119-DB43-9EE7-D5BE7ED3B287}" type="presParOf" srcId="{20BB825B-78EE-4BDA-8071-15E90B12D535}" destId="{56B2BFD1-64A9-47FF-BB5B-0F9D6A4A07A2}" srcOrd="0" destOrd="0" presId="urn:microsoft.com/office/officeart/2018/2/layout/IconVerticalSolidList"/>
    <dgm:cxn modelId="{A1856AD3-B87D-AF45-BD0F-89CA32804016}" type="presParOf" srcId="{20BB825B-78EE-4BDA-8071-15E90B12D535}" destId="{0E107333-6220-4221-9A6B-C22D0B32F668}" srcOrd="1" destOrd="0" presId="urn:microsoft.com/office/officeart/2018/2/layout/IconVerticalSolidList"/>
    <dgm:cxn modelId="{88DB3B05-3A2B-8D45-B161-65D3E9C92E66}" type="presParOf" srcId="{20BB825B-78EE-4BDA-8071-15E90B12D535}" destId="{DAEC2102-2EB2-44FA-AC41-70C39D07BEE6}" srcOrd="2" destOrd="0" presId="urn:microsoft.com/office/officeart/2018/2/layout/IconVerticalSolidList"/>
    <dgm:cxn modelId="{A735FC94-A1CD-154B-97F2-A9657CA76A9B}" type="presParOf" srcId="{20BB825B-78EE-4BDA-8071-15E90B12D535}" destId="{3E67014A-A50A-46B1-B95F-B61B8A41C379}" srcOrd="3" destOrd="0" presId="urn:microsoft.com/office/officeart/2018/2/layout/IconVerticalSolidList"/>
    <dgm:cxn modelId="{17A75069-36A0-1245-9BA3-CAC71751C262}" type="presParOf" srcId="{71577D35-42A4-4494-821A-5D9BF2D88C35}" destId="{A66992EE-2348-485B-9453-F3C660DF646C}" srcOrd="5" destOrd="0" presId="urn:microsoft.com/office/officeart/2018/2/layout/IconVerticalSolidList"/>
    <dgm:cxn modelId="{40041302-7EF6-084F-AD20-3E03E7D70C55}" type="presParOf" srcId="{71577D35-42A4-4494-821A-5D9BF2D88C35}" destId="{C8344E5B-02AB-4CE3-9457-977960D124CA}" srcOrd="6" destOrd="0" presId="urn:microsoft.com/office/officeart/2018/2/layout/IconVerticalSolidList"/>
    <dgm:cxn modelId="{11757A28-4DC0-A649-BAB5-96F221D492DD}" type="presParOf" srcId="{C8344E5B-02AB-4CE3-9457-977960D124CA}" destId="{7A161EAB-0D6C-429D-9CB4-F90AF68C5CAD}" srcOrd="0" destOrd="0" presId="urn:microsoft.com/office/officeart/2018/2/layout/IconVerticalSolidList"/>
    <dgm:cxn modelId="{06A95BCC-B21E-5444-A3DD-11BCCE62791B}" type="presParOf" srcId="{C8344E5B-02AB-4CE3-9457-977960D124CA}" destId="{80971130-5862-48B3-A270-4C5F96468B8B}" srcOrd="1" destOrd="0" presId="urn:microsoft.com/office/officeart/2018/2/layout/IconVerticalSolidList"/>
    <dgm:cxn modelId="{CFEFC3B5-BEFC-854D-A046-588D2BB0C786}" type="presParOf" srcId="{C8344E5B-02AB-4CE3-9457-977960D124CA}" destId="{E955919C-CC7D-4A37-BE6F-E43BB696E41A}" srcOrd="2" destOrd="0" presId="urn:microsoft.com/office/officeart/2018/2/layout/IconVerticalSolidList"/>
    <dgm:cxn modelId="{3CD2DC39-E9C7-1C4D-86FC-A639D35628CF}" type="presParOf" srcId="{C8344E5B-02AB-4CE3-9457-977960D124CA}" destId="{7B33E216-398E-49F7-BD54-1C6DC7D2E07B}" srcOrd="3" destOrd="0" presId="urn:microsoft.com/office/officeart/2018/2/layout/IconVerticalSolidList"/>
    <dgm:cxn modelId="{4AFD7E35-9882-4E44-BB2B-C93491A2EC91}" type="presParOf" srcId="{71577D35-42A4-4494-821A-5D9BF2D88C35}" destId="{4465EF1E-F5BA-4265-B533-9E590F0D9D0A}" srcOrd="7" destOrd="0" presId="urn:microsoft.com/office/officeart/2018/2/layout/IconVerticalSolidList"/>
    <dgm:cxn modelId="{77764874-07C5-A146-B49A-1572E503F623}" type="presParOf" srcId="{71577D35-42A4-4494-821A-5D9BF2D88C35}" destId="{F91F833B-3725-486E-8B29-6858587853FE}" srcOrd="8" destOrd="0" presId="urn:microsoft.com/office/officeart/2018/2/layout/IconVerticalSolidList"/>
    <dgm:cxn modelId="{B2699322-344C-8B4A-9921-44F920A6E5B5}" type="presParOf" srcId="{F91F833B-3725-486E-8B29-6858587853FE}" destId="{FE807763-6598-4F32-AACC-4E21CDF5AB8F}" srcOrd="0" destOrd="0" presId="urn:microsoft.com/office/officeart/2018/2/layout/IconVerticalSolidList"/>
    <dgm:cxn modelId="{CF5B07C6-6A24-1D48-BF7C-AFE3809A7D92}" type="presParOf" srcId="{F91F833B-3725-486E-8B29-6858587853FE}" destId="{8499C0FB-5E7F-4C0E-9757-0DD3313D4A85}" srcOrd="1" destOrd="0" presId="urn:microsoft.com/office/officeart/2018/2/layout/IconVerticalSolidList"/>
    <dgm:cxn modelId="{91876D01-6EA2-1744-8203-5AD9AC42C8BC}" type="presParOf" srcId="{F91F833B-3725-486E-8B29-6858587853FE}" destId="{12724986-D575-4AE7-8B0C-B89633853555}" srcOrd="2" destOrd="0" presId="urn:microsoft.com/office/officeart/2018/2/layout/IconVerticalSolidList"/>
    <dgm:cxn modelId="{79B71B56-820C-5845-B730-027ACDD2E70B}" type="presParOf" srcId="{F91F833B-3725-486E-8B29-6858587853FE}" destId="{03417E72-8FAC-4957-9914-9FCECD2F8B6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48D6DBD-09AE-CA45-A0DD-816BA928A29A}" type="doc">
      <dgm:prSet loTypeId="urn:microsoft.com/office/officeart/2005/8/layout/process1" loCatId="" qsTypeId="urn:microsoft.com/office/officeart/2005/8/quickstyle/simple4" qsCatId="simple" csTypeId="urn:microsoft.com/office/officeart/2005/8/colors/accent3_2" csCatId="accent3" phldr="1"/>
      <dgm:spPr/>
    </dgm:pt>
    <dgm:pt modelId="{8C843540-9CAE-864E-AB83-18DFF787199B}">
      <dgm:prSet phldrT="[Text]"/>
      <dgm:spPr/>
      <dgm:t>
        <a:bodyPr/>
        <a:lstStyle/>
        <a:p>
          <a:r>
            <a:rPr lang="en-US" dirty="0"/>
            <a:t>Social activities</a:t>
          </a:r>
        </a:p>
      </dgm:t>
    </dgm:pt>
    <dgm:pt modelId="{22604ADB-06EF-CF49-9824-4E36DF29FFA7}" type="parTrans" cxnId="{19457E67-BB52-5545-B5EC-973DCC686C79}">
      <dgm:prSet/>
      <dgm:spPr/>
      <dgm:t>
        <a:bodyPr/>
        <a:lstStyle/>
        <a:p>
          <a:endParaRPr lang="en-US"/>
        </a:p>
      </dgm:t>
    </dgm:pt>
    <dgm:pt modelId="{4E71ED23-D087-004B-BCEC-F81656125C16}" type="sibTrans" cxnId="{19457E67-BB52-5545-B5EC-973DCC686C79}">
      <dgm:prSet/>
      <dgm:spPr/>
      <dgm:t>
        <a:bodyPr/>
        <a:lstStyle/>
        <a:p>
          <a:endParaRPr lang="en-US"/>
        </a:p>
      </dgm:t>
    </dgm:pt>
    <dgm:pt modelId="{A8015ED4-2380-AD4A-9923-90957701E3F9}">
      <dgm:prSet phldrT="[Text]"/>
      <dgm:spPr/>
      <dgm:t>
        <a:bodyPr/>
        <a:lstStyle/>
        <a:p>
          <a:r>
            <a:rPr lang="en-US" dirty="0"/>
            <a:t>social capital</a:t>
          </a:r>
        </a:p>
      </dgm:t>
    </dgm:pt>
    <dgm:pt modelId="{1CF62CA2-6961-7E49-98F9-CA452C00B6FF}" type="parTrans" cxnId="{8A8EAA13-C7D7-AF46-BBCD-E7A4DE3E42B3}">
      <dgm:prSet/>
      <dgm:spPr/>
      <dgm:t>
        <a:bodyPr/>
        <a:lstStyle/>
        <a:p>
          <a:endParaRPr lang="en-US"/>
        </a:p>
      </dgm:t>
    </dgm:pt>
    <dgm:pt modelId="{DCE44F3F-4FCA-DD44-B0B8-18BD5CF02177}" type="sibTrans" cxnId="{8A8EAA13-C7D7-AF46-BBCD-E7A4DE3E42B3}">
      <dgm:prSet/>
      <dgm:spPr/>
      <dgm:t>
        <a:bodyPr/>
        <a:lstStyle/>
        <a:p>
          <a:endParaRPr lang="en-US"/>
        </a:p>
      </dgm:t>
    </dgm:pt>
    <dgm:pt modelId="{34B32351-31AB-9644-97BD-760DEEFD0F1D}">
      <dgm:prSet phldrT="[Text]"/>
      <dgm:spPr/>
      <dgm:t>
        <a:bodyPr/>
        <a:lstStyle/>
        <a:p>
          <a:r>
            <a:rPr lang="en-US" dirty="0"/>
            <a:t>Recovery capital</a:t>
          </a:r>
        </a:p>
      </dgm:t>
    </dgm:pt>
    <dgm:pt modelId="{1C13EE06-8DF3-8145-9BED-DDB56B2FBBB6}" type="parTrans" cxnId="{E79B5104-F96D-2A48-8C78-A677C9B46E2E}">
      <dgm:prSet/>
      <dgm:spPr/>
      <dgm:t>
        <a:bodyPr/>
        <a:lstStyle/>
        <a:p>
          <a:endParaRPr lang="en-US"/>
        </a:p>
      </dgm:t>
    </dgm:pt>
    <dgm:pt modelId="{CF8088C2-8390-1843-994F-39B5648587A0}" type="sibTrans" cxnId="{E79B5104-F96D-2A48-8C78-A677C9B46E2E}">
      <dgm:prSet/>
      <dgm:spPr/>
      <dgm:t>
        <a:bodyPr/>
        <a:lstStyle/>
        <a:p>
          <a:endParaRPr lang="en-US"/>
        </a:p>
      </dgm:t>
    </dgm:pt>
    <dgm:pt modelId="{A8458CAA-BFFE-BD43-857B-6C9009C5F889}">
      <dgm:prSet phldrT="[Text]"/>
      <dgm:spPr/>
      <dgm:t>
        <a:bodyPr/>
        <a:lstStyle/>
        <a:p>
          <a:r>
            <a:rPr lang="en-US" dirty="0"/>
            <a:t>Self and social change</a:t>
          </a:r>
        </a:p>
      </dgm:t>
    </dgm:pt>
    <dgm:pt modelId="{BA29A814-0832-4D46-947F-7A0E6EE22BAA}" type="parTrans" cxnId="{7E9731C5-CBED-B44C-851A-52C691A30C1B}">
      <dgm:prSet/>
      <dgm:spPr/>
      <dgm:t>
        <a:bodyPr/>
        <a:lstStyle/>
        <a:p>
          <a:endParaRPr lang="en-US"/>
        </a:p>
      </dgm:t>
    </dgm:pt>
    <dgm:pt modelId="{955432AE-0F25-D543-AAC7-7336953362D9}" type="sibTrans" cxnId="{7E9731C5-CBED-B44C-851A-52C691A30C1B}">
      <dgm:prSet/>
      <dgm:spPr/>
      <dgm:t>
        <a:bodyPr/>
        <a:lstStyle/>
        <a:p>
          <a:endParaRPr lang="en-US"/>
        </a:p>
      </dgm:t>
    </dgm:pt>
    <dgm:pt modelId="{148455FC-5AE4-5949-916D-4608940BAC9C}" type="pres">
      <dgm:prSet presAssocID="{248D6DBD-09AE-CA45-A0DD-816BA928A29A}" presName="Name0" presStyleCnt="0">
        <dgm:presLayoutVars>
          <dgm:dir/>
          <dgm:resizeHandles val="exact"/>
        </dgm:presLayoutVars>
      </dgm:prSet>
      <dgm:spPr/>
    </dgm:pt>
    <dgm:pt modelId="{56F68F5C-B476-4449-B13B-0A600FA8F77F}" type="pres">
      <dgm:prSet presAssocID="{8C843540-9CAE-864E-AB83-18DFF787199B}" presName="node" presStyleLbl="node1" presStyleIdx="0" presStyleCnt="4">
        <dgm:presLayoutVars>
          <dgm:bulletEnabled val="1"/>
        </dgm:presLayoutVars>
      </dgm:prSet>
      <dgm:spPr/>
      <dgm:t>
        <a:bodyPr/>
        <a:lstStyle/>
        <a:p>
          <a:endParaRPr lang="en-US"/>
        </a:p>
      </dgm:t>
    </dgm:pt>
    <dgm:pt modelId="{50A9FF5B-840E-1B4C-90B7-84FDCCD156E0}" type="pres">
      <dgm:prSet presAssocID="{4E71ED23-D087-004B-BCEC-F81656125C16}" presName="sibTrans" presStyleLbl="sibTrans2D1" presStyleIdx="0" presStyleCnt="3"/>
      <dgm:spPr/>
      <dgm:t>
        <a:bodyPr/>
        <a:lstStyle/>
        <a:p>
          <a:endParaRPr lang="en-US"/>
        </a:p>
      </dgm:t>
    </dgm:pt>
    <dgm:pt modelId="{F2F71007-050B-E043-B2F6-7BBAB477F2FD}" type="pres">
      <dgm:prSet presAssocID="{4E71ED23-D087-004B-BCEC-F81656125C16}" presName="connectorText" presStyleLbl="sibTrans2D1" presStyleIdx="0" presStyleCnt="3"/>
      <dgm:spPr/>
      <dgm:t>
        <a:bodyPr/>
        <a:lstStyle/>
        <a:p>
          <a:endParaRPr lang="en-US"/>
        </a:p>
      </dgm:t>
    </dgm:pt>
    <dgm:pt modelId="{FB301605-B9DD-0B4D-8130-B4E15EBB98C4}" type="pres">
      <dgm:prSet presAssocID="{A8015ED4-2380-AD4A-9923-90957701E3F9}" presName="node" presStyleLbl="node1" presStyleIdx="1" presStyleCnt="4">
        <dgm:presLayoutVars>
          <dgm:bulletEnabled val="1"/>
        </dgm:presLayoutVars>
      </dgm:prSet>
      <dgm:spPr/>
      <dgm:t>
        <a:bodyPr/>
        <a:lstStyle/>
        <a:p>
          <a:endParaRPr lang="en-US"/>
        </a:p>
      </dgm:t>
    </dgm:pt>
    <dgm:pt modelId="{30F41DB1-C56B-3346-AC38-FB99C24D9F20}" type="pres">
      <dgm:prSet presAssocID="{DCE44F3F-4FCA-DD44-B0B8-18BD5CF02177}" presName="sibTrans" presStyleLbl="sibTrans2D1" presStyleIdx="1" presStyleCnt="3"/>
      <dgm:spPr/>
      <dgm:t>
        <a:bodyPr/>
        <a:lstStyle/>
        <a:p>
          <a:endParaRPr lang="en-US"/>
        </a:p>
      </dgm:t>
    </dgm:pt>
    <dgm:pt modelId="{CB3F609B-9091-8B47-8B45-649D01733F3B}" type="pres">
      <dgm:prSet presAssocID="{DCE44F3F-4FCA-DD44-B0B8-18BD5CF02177}" presName="connectorText" presStyleLbl="sibTrans2D1" presStyleIdx="1" presStyleCnt="3"/>
      <dgm:spPr/>
      <dgm:t>
        <a:bodyPr/>
        <a:lstStyle/>
        <a:p>
          <a:endParaRPr lang="en-US"/>
        </a:p>
      </dgm:t>
    </dgm:pt>
    <dgm:pt modelId="{0DBE7848-90E8-BD4D-93DC-F96AB38DDC1A}" type="pres">
      <dgm:prSet presAssocID="{34B32351-31AB-9644-97BD-760DEEFD0F1D}" presName="node" presStyleLbl="node1" presStyleIdx="2" presStyleCnt="4">
        <dgm:presLayoutVars>
          <dgm:bulletEnabled val="1"/>
        </dgm:presLayoutVars>
      </dgm:prSet>
      <dgm:spPr/>
      <dgm:t>
        <a:bodyPr/>
        <a:lstStyle/>
        <a:p>
          <a:endParaRPr lang="en-US"/>
        </a:p>
      </dgm:t>
    </dgm:pt>
    <dgm:pt modelId="{24EAC5ED-E727-354D-9B27-EFBE0E7154CE}" type="pres">
      <dgm:prSet presAssocID="{CF8088C2-8390-1843-994F-39B5648587A0}" presName="sibTrans" presStyleLbl="sibTrans2D1" presStyleIdx="2" presStyleCnt="3"/>
      <dgm:spPr/>
      <dgm:t>
        <a:bodyPr/>
        <a:lstStyle/>
        <a:p>
          <a:endParaRPr lang="en-US"/>
        </a:p>
      </dgm:t>
    </dgm:pt>
    <dgm:pt modelId="{AE837608-E4D6-6742-8D8A-2DCF006FDBE8}" type="pres">
      <dgm:prSet presAssocID="{CF8088C2-8390-1843-994F-39B5648587A0}" presName="connectorText" presStyleLbl="sibTrans2D1" presStyleIdx="2" presStyleCnt="3"/>
      <dgm:spPr/>
      <dgm:t>
        <a:bodyPr/>
        <a:lstStyle/>
        <a:p>
          <a:endParaRPr lang="en-US"/>
        </a:p>
      </dgm:t>
    </dgm:pt>
    <dgm:pt modelId="{2A0077F7-63C0-4943-9756-1B7E07368D9F}" type="pres">
      <dgm:prSet presAssocID="{A8458CAA-BFFE-BD43-857B-6C9009C5F889}" presName="node" presStyleLbl="node1" presStyleIdx="3" presStyleCnt="4">
        <dgm:presLayoutVars>
          <dgm:bulletEnabled val="1"/>
        </dgm:presLayoutVars>
      </dgm:prSet>
      <dgm:spPr/>
      <dgm:t>
        <a:bodyPr/>
        <a:lstStyle/>
        <a:p>
          <a:endParaRPr lang="en-US"/>
        </a:p>
      </dgm:t>
    </dgm:pt>
  </dgm:ptLst>
  <dgm:cxnLst>
    <dgm:cxn modelId="{CCBECE25-AE88-014B-999D-447021F066DF}" type="presOf" srcId="{DCE44F3F-4FCA-DD44-B0B8-18BD5CF02177}" destId="{CB3F609B-9091-8B47-8B45-649D01733F3B}" srcOrd="1" destOrd="0" presId="urn:microsoft.com/office/officeart/2005/8/layout/process1"/>
    <dgm:cxn modelId="{B66C256E-965F-8A4B-BF23-FD03C333536C}" type="presOf" srcId="{CF8088C2-8390-1843-994F-39B5648587A0}" destId="{AE837608-E4D6-6742-8D8A-2DCF006FDBE8}" srcOrd="1" destOrd="0" presId="urn:microsoft.com/office/officeart/2005/8/layout/process1"/>
    <dgm:cxn modelId="{8A8EAA13-C7D7-AF46-BBCD-E7A4DE3E42B3}" srcId="{248D6DBD-09AE-CA45-A0DD-816BA928A29A}" destId="{A8015ED4-2380-AD4A-9923-90957701E3F9}" srcOrd="1" destOrd="0" parTransId="{1CF62CA2-6961-7E49-98F9-CA452C00B6FF}" sibTransId="{DCE44F3F-4FCA-DD44-B0B8-18BD5CF02177}"/>
    <dgm:cxn modelId="{252BE3C3-4F16-B94A-9C9A-417D0A2B6AB3}" type="presOf" srcId="{248D6DBD-09AE-CA45-A0DD-816BA928A29A}" destId="{148455FC-5AE4-5949-916D-4608940BAC9C}" srcOrd="0" destOrd="0" presId="urn:microsoft.com/office/officeart/2005/8/layout/process1"/>
    <dgm:cxn modelId="{3DD3A1BD-C19E-8040-86E8-A37EC955EBFC}" type="presOf" srcId="{A8015ED4-2380-AD4A-9923-90957701E3F9}" destId="{FB301605-B9DD-0B4D-8130-B4E15EBB98C4}" srcOrd="0" destOrd="0" presId="urn:microsoft.com/office/officeart/2005/8/layout/process1"/>
    <dgm:cxn modelId="{19457E67-BB52-5545-B5EC-973DCC686C79}" srcId="{248D6DBD-09AE-CA45-A0DD-816BA928A29A}" destId="{8C843540-9CAE-864E-AB83-18DFF787199B}" srcOrd="0" destOrd="0" parTransId="{22604ADB-06EF-CF49-9824-4E36DF29FFA7}" sibTransId="{4E71ED23-D087-004B-BCEC-F81656125C16}"/>
    <dgm:cxn modelId="{326103AA-CF04-C543-A25C-C9211E467C36}" type="presOf" srcId="{DCE44F3F-4FCA-DD44-B0B8-18BD5CF02177}" destId="{30F41DB1-C56B-3346-AC38-FB99C24D9F20}" srcOrd="0" destOrd="0" presId="urn:microsoft.com/office/officeart/2005/8/layout/process1"/>
    <dgm:cxn modelId="{46A0E18E-1A0B-A34F-865F-24C63037398F}" type="presOf" srcId="{4E71ED23-D087-004B-BCEC-F81656125C16}" destId="{50A9FF5B-840E-1B4C-90B7-84FDCCD156E0}" srcOrd="0" destOrd="0" presId="urn:microsoft.com/office/officeart/2005/8/layout/process1"/>
    <dgm:cxn modelId="{0D20FAA3-3149-C041-8A46-6E41229E0E3B}" type="presOf" srcId="{A8458CAA-BFFE-BD43-857B-6C9009C5F889}" destId="{2A0077F7-63C0-4943-9756-1B7E07368D9F}" srcOrd="0" destOrd="0" presId="urn:microsoft.com/office/officeart/2005/8/layout/process1"/>
    <dgm:cxn modelId="{E79B5104-F96D-2A48-8C78-A677C9B46E2E}" srcId="{248D6DBD-09AE-CA45-A0DD-816BA928A29A}" destId="{34B32351-31AB-9644-97BD-760DEEFD0F1D}" srcOrd="2" destOrd="0" parTransId="{1C13EE06-8DF3-8145-9BED-DDB56B2FBBB6}" sibTransId="{CF8088C2-8390-1843-994F-39B5648587A0}"/>
    <dgm:cxn modelId="{1B11EA60-725F-4841-977E-092C56E96B26}" type="presOf" srcId="{8C843540-9CAE-864E-AB83-18DFF787199B}" destId="{56F68F5C-B476-4449-B13B-0A600FA8F77F}" srcOrd="0" destOrd="0" presId="urn:microsoft.com/office/officeart/2005/8/layout/process1"/>
    <dgm:cxn modelId="{7E9731C5-CBED-B44C-851A-52C691A30C1B}" srcId="{248D6DBD-09AE-CA45-A0DD-816BA928A29A}" destId="{A8458CAA-BFFE-BD43-857B-6C9009C5F889}" srcOrd="3" destOrd="0" parTransId="{BA29A814-0832-4D46-947F-7A0E6EE22BAA}" sibTransId="{955432AE-0F25-D543-AAC7-7336953362D9}"/>
    <dgm:cxn modelId="{B7EB26FF-4ED8-1948-8494-972E1FFF0602}" type="presOf" srcId="{4E71ED23-D087-004B-BCEC-F81656125C16}" destId="{F2F71007-050B-E043-B2F6-7BBAB477F2FD}" srcOrd="1" destOrd="0" presId="urn:microsoft.com/office/officeart/2005/8/layout/process1"/>
    <dgm:cxn modelId="{CCFFBCD5-85A8-294C-9B64-C85CA36C8545}" type="presOf" srcId="{34B32351-31AB-9644-97BD-760DEEFD0F1D}" destId="{0DBE7848-90E8-BD4D-93DC-F96AB38DDC1A}" srcOrd="0" destOrd="0" presId="urn:microsoft.com/office/officeart/2005/8/layout/process1"/>
    <dgm:cxn modelId="{84970575-9D31-6D41-BCA5-B8694961C4DE}" type="presOf" srcId="{CF8088C2-8390-1843-994F-39B5648587A0}" destId="{24EAC5ED-E727-354D-9B27-EFBE0E7154CE}" srcOrd="0" destOrd="0" presId="urn:microsoft.com/office/officeart/2005/8/layout/process1"/>
    <dgm:cxn modelId="{C331D8FD-84B3-EE4A-9523-AD3C05D2D541}" type="presParOf" srcId="{148455FC-5AE4-5949-916D-4608940BAC9C}" destId="{56F68F5C-B476-4449-B13B-0A600FA8F77F}" srcOrd="0" destOrd="0" presId="urn:microsoft.com/office/officeart/2005/8/layout/process1"/>
    <dgm:cxn modelId="{52C1EC10-B44D-5442-BD1F-42B227557781}" type="presParOf" srcId="{148455FC-5AE4-5949-916D-4608940BAC9C}" destId="{50A9FF5B-840E-1B4C-90B7-84FDCCD156E0}" srcOrd="1" destOrd="0" presId="urn:microsoft.com/office/officeart/2005/8/layout/process1"/>
    <dgm:cxn modelId="{04CCE620-7FB7-224A-BD10-738350645F7A}" type="presParOf" srcId="{50A9FF5B-840E-1B4C-90B7-84FDCCD156E0}" destId="{F2F71007-050B-E043-B2F6-7BBAB477F2FD}" srcOrd="0" destOrd="0" presId="urn:microsoft.com/office/officeart/2005/8/layout/process1"/>
    <dgm:cxn modelId="{D5CAD22B-0488-E749-8776-5D246B83DF9F}" type="presParOf" srcId="{148455FC-5AE4-5949-916D-4608940BAC9C}" destId="{FB301605-B9DD-0B4D-8130-B4E15EBB98C4}" srcOrd="2" destOrd="0" presId="urn:microsoft.com/office/officeart/2005/8/layout/process1"/>
    <dgm:cxn modelId="{196DF569-2A0B-064C-9D2C-2C5638C71AF6}" type="presParOf" srcId="{148455FC-5AE4-5949-916D-4608940BAC9C}" destId="{30F41DB1-C56B-3346-AC38-FB99C24D9F20}" srcOrd="3" destOrd="0" presId="urn:microsoft.com/office/officeart/2005/8/layout/process1"/>
    <dgm:cxn modelId="{D61920BC-7449-6C46-A4B0-E6C3ECDC9E7E}" type="presParOf" srcId="{30F41DB1-C56B-3346-AC38-FB99C24D9F20}" destId="{CB3F609B-9091-8B47-8B45-649D01733F3B}" srcOrd="0" destOrd="0" presId="urn:microsoft.com/office/officeart/2005/8/layout/process1"/>
    <dgm:cxn modelId="{95D81751-3DFE-B64B-98D3-9014556474FF}" type="presParOf" srcId="{148455FC-5AE4-5949-916D-4608940BAC9C}" destId="{0DBE7848-90E8-BD4D-93DC-F96AB38DDC1A}" srcOrd="4" destOrd="0" presId="urn:microsoft.com/office/officeart/2005/8/layout/process1"/>
    <dgm:cxn modelId="{E6DE47E8-A1E4-5F41-B17E-86F6F4E3DC62}" type="presParOf" srcId="{148455FC-5AE4-5949-916D-4608940BAC9C}" destId="{24EAC5ED-E727-354D-9B27-EFBE0E7154CE}" srcOrd="5" destOrd="0" presId="urn:microsoft.com/office/officeart/2005/8/layout/process1"/>
    <dgm:cxn modelId="{E085BC26-9077-C443-BBE1-3771CA31D07F}" type="presParOf" srcId="{24EAC5ED-E727-354D-9B27-EFBE0E7154CE}" destId="{AE837608-E4D6-6742-8D8A-2DCF006FDBE8}" srcOrd="0" destOrd="0" presId="urn:microsoft.com/office/officeart/2005/8/layout/process1"/>
    <dgm:cxn modelId="{8C160887-C56F-6745-9363-ABA24AA18C97}" type="presParOf" srcId="{148455FC-5AE4-5949-916D-4608940BAC9C}" destId="{2A0077F7-63C0-4943-9756-1B7E07368D9F}"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1906ED0-A5C5-4958-B8E2-D0B2D626F462}"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29259B7B-1BFF-4E78-938B-FB84D85DC7B7}">
      <dgm:prSet/>
      <dgm:spPr/>
      <dgm:t>
        <a:bodyPr/>
        <a:lstStyle/>
        <a:p>
          <a:r>
            <a:rPr lang="en-US"/>
            <a:t>Elliot Currie </a:t>
          </a:r>
        </a:p>
      </dgm:t>
    </dgm:pt>
    <dgm:pt modelId="{BB1612ED-AD69-4152-90BF-11E98A26DBFC}" type="parTrans" cxnId="{A17CC60D-DC86-4ABC-9FF8-5D74DCB48792}">
      <dgm:prSet/>
      <dgm:spPr/>
      <dgm:t>
        <a:bodyPr/>
        <a:lstStyle/>
        <a:p>
          <a:endParaRPr lang="en-US"/>
        </a:p>
      </dgm:t>
    </dgm:pt>
    <dgm:pt modelId="{BA6AE7F8-085E-4F03-9E9B-6B6F71383D15}" type="sibTrans" cxnId="{A17CC60D-DC86-4ABC-9FF8-5D74DCB48792}">
      <dgm:prSet/>
      <dgm:spPr/>
      <dgm:t>
        <a:bodyPr/>
        <a:lstStyle/>
        <a:p>
          <a:endParaRPr lang="en-US"/>
        </a:p>
      </dgm:t>
    </dgm:pt>
    <dgm:pt modelId="{27B5EF2D-B697-44EE-9848-A694F423CABB}">
      <dgm:prSet/>
      <dgm:spPr/>
      <dgm:t>
        <a:bodyPr/>
        <a:lstStyle/>
        <a:p>
          <a:r>
            <a:rPr lang="en-US"/>
            <a:t>Transformative intervention: consciousness, solidarity, and hope as practices for self and social change</a:t>
          </a:r>
        </a:p>
      </dgm:t>
    </dgm:pt>
    <dgm:pt modelId="{8C2B6743-8BB1-48A4-80C0-E61D7E911496}" type="parTrans" cxnId="{8972C28C-6D9F-4B2B-82B9-75B4A6D13E59}">
      <dgm:prSet/>
      <dgm:spPr/>
      <dgm:t>
        <a:bodyPr/>
        <a:lstStyle/>
        <a:p>
          <a:endParaRPr lang="en-US"/>
        </a:p>
      </dgm:t>
    </dgm:pt>
    <dgm:pt modelId="{66A303B4-2103-47FF-816A-7A5A8B3372F9}" type="sibTrans" cxnId="{8972C28C-6D9F-4B2B-82B9-75B4A6D13E59}">
      <dgm:prSet/>
      <dgm:spPr/>
      <dgm:t>
        <a:bodyPr/>
        <a:lstStyle/>
        <a:p>
          <a:endParaRPr lang="en-US"/>
        </a:p>
      </dgm:t>
    </dgm:pt>
    <dgm:pt modelId="{949C309B-A912-4533-A3BB-62B6AD1E549C}">
      <dgm:prSet/>
      <dgm:spPr/>
      <dgm:t>
        <a:bodyPr/>
        <a:lstStyle/>
        <a:p>
          <a:r>
            <a:rPr lang="en-US"/>
            <a:t>Goffman </a:t>
          </a:r>
        </a:p>
      </dgm:t>
    </dgm:pt>
    <dgm:pt modelId="{EB4B74BC-7B65-4B04-8E07-810B0F3986F5}" type="parTrans" cxnId="{7937F195-79CD-4DB6-9379-1E3B60CA5F65}">
      <dgm:prSet/>
      <dgm:spPr/>
      <dgm:t>
        <a:bodyPr/>
        <a:lstStyle/>
        <a:p>
          <a:endParaRPr lang="en-US"/>
        </a:p>
      </dgm:t>
    </dgm:pt>
    <dgm:pt modelId="{70EC816F-4A04-4333-9776-E81AAC071314}" type="sibTrans" cxnId="{7937F195-79CD-4DB6-9379-1E3B60CA5F65}">
      <dgm:prSet/>
      <dgm:spPr/>
      <dgm:t>
        <a:bodyPr/>
        <a:lstStyle/>
        <a:p>
          <a:endParaRPr lang="en-US"/>
        </a:p>
      </dgm:t>
    </dgm:pt>
    <dgm:pt modelId="{E2EA6C6C-E5FE-4277-975A-326DC3E48AD7}">
      <dgm:prSet/>
      <dgm:spPr/>
      <dgm:t>
        <a:bodyPr/>
        <a:lstStyle/>
        <a:p>
          <a:r>
            <a:rPr lang="en-US"/>
            <a:t>Stigma</a:t>
          </a:r>
        </a:p>
      </dgm:t>
    </dgm:pt>
    <dgm:pt modelId="{41884DC2-843F-4C29-8EFF-EFDD0D7D48A2}" type="parTrans" cxnId="{8333D3C6-7395-4145-8D7B-8CB731BE5F0D}">
      <dgm:prSet/>
      <dgm:spPr/>
      <dgm:t>
        <a:bodyPr/>
        <a:lstStyle/>
        <a:p>
          <a:endParaRPr lang="en-US"/>
        </a:p>
      </dgm:t>
    </dgm:pt>
    <dgm:pt modelId="{95CE5064-54F3-4767-8968-CCF346C16BC1}" type="sibTrans" cxnId="{8333D3C6-7395-4145-8D7B-8CB731BE5F0D}">
      <dgm:prSet/>
      <dgm:spPr/>
      <dgm:t>
        <a:bodyPr/>
        <a:lstStyle/>
        <a:p>
          <a:endParaRPr lang="en-US"/>
        </a:p>
      </dgm:t>
    </dgm:pt>
    <dgm:pt modelId="{D0C5B78E-93B1-45D9-959B-A07234AB3361}">
      <dgm:prSet/>
      <dgm:spPr/>
      <dgm:t>
        <a:bodyPr/>
        <a:lstStyle/>
        <a:p>
          <a:r>
            <a:rPr lang="en-US"/>
            <a:t>Bourdieu</a:t>
          </a:r>
        </a:p>
      </dgm:t>
    </dgm:pt>
    <dgm:pt modelId="{B5F0DD53-6694-480E-B7FB-056881F70EA4}" type="parTrans" cxnId="{061DC433-F880-4960-8654-DF0FC3139D22}">
      <dgm:prSet/>
      <dgm:spPr/>
      <dgm:t>
        <a:bodyPr/>
        <a:lstStyle/>
        <a:p>
          <a:endParaRPr lang="en-US"/>
        </a:p>
      </dgm:t>
    </dgm:pt>
    <dgm:pt modelId="{FD262ACB-EEF8-431A-9CE2-A636BEA7ED14}" type="sibTrans" cxnId="{061DC433-F880-4960-8654-DF0FC3139D22}">
      <dgm:prSet/>
      <dgm:spPr/>
      <dgm:t>
        <a:bodyPr/>
        <a:lstStyle/>
        <a:p>
          <a:endParaRPr lang="en-US"/>
        </a:p>
      </dgm:t>
    </dgm:pt>
    <dgm:pt modelId="{6D61842A-C5CE-4C15-ABBD-79370515D976}">
      <dgm:prSet/>
      <dgm:spPr/>
      <dgm:t>
        <a:bodyPr/>
        <a:lstStyle/>
        <a:p>
          <a:r>
            <a:rPr lang="en-US"/>
            <a:t>Capital</a:t>
          </a:r>
        </a:p>
      </dgm:t>
    </dgm:pt>
    <dgm:pt modelId="{8BBC2136-BCFC-4DAF-BD24-29A77C2DB344}" type="parTrans" cxnId="{75DDA8D0-78BB-4CDA-B360-F5E9B3D2989A}">
      <dgm:prSet/>
      <dgm:spPr/>
      <dgm:t>
        <a:bodyPr/>
        <a:lstStyle/>
        <a:p>
          <a:endParaRPr lang="en-US"/>
        </a:p>
      </dgm:t>
    </dgm:pt>
    <dgm:pt modelId="{67FCA533-83CB-40F3-9E45-A9F69BD053AF}" type="sibTrans" cxnId="{75DDA8D0-78BB-4CDA-B360-F5E9B3D2989A}">
      <dgm:prSet/>
      <dgm:spPr/>
      <dgm:t>
        <a:bodyPr/>
        <a:lstStyle/>
        <a:p>
          <a:endParaRPr lang="en-US"/>
        </a:p>
      </dgm:t>
    </dgm:pt>
    <dgm:pt modelId="{86DCE917-0C6B-4416-9376-45725C058B6C}">
      <dgm:prSet/>
      <dgm:spPr/>
      <dgm:t>
        <a:bodyPr/>
        <a:lstStyle/>
        <a:p>
          <a:r>
            <a:rPr lang="en-US"/>
            <a:t>LeBel  and Maruna</a:t>
          </a:r>
        </a:p>
      </dgm:t>
    </dgm:pt>
    <dgm:pt modelId="{3D3DD3EE-31C1-4711-BDC0-1FD8FDF9F06B}" type="parTrans" cxnId="{70370412-CA77-4A5B-A879-028BCA563B1F}">
      <dgm:prSet/>
      <dgm:spPr/>
      <dgm:t>
        <a:bodyPr/>
        <a:lstStyle/>
        <a:p>
          <a:endParaRPr lang="en-US"/>
        </a:p>
      </dgm:t>
    </dgm:pt>
    <dgm:pt modelId="{6B95B980-1189-4675-B29C-A28C4396A588}" type="sibTrans" cxnId="{70370412-CA77-4A5B-A879-028BCA563B1F}">
      <dgm:prSet/>
      <dgm:spPr/>
      <dgm:t>
        <a:bodyPr/>
        <a:lstStyle/>
        <a:p>
          <a:endParaRPr lang="en-US"/>
        </a:p>
      </dgm:t>
    </dgm:pt>
    <dgm:pt modelId="{52B95540-2684-4E5C-A5CF-3A424D7D7284}">
      <dgm:prSet/>
      <dgm:spPr/>
      <dgm:t>
        <a:bodyPr/>
        <a:lstStyle/>
        <a:p>
          <a:r>
            <a:rPr lang="en-US"/>
            <a:t>Activist orientation and stigma</a:t>
          </a:r>
        </a:p>
      </dgm:t>
    </dgm:pt>
    <dgm:pt modelId="{78A5D8F6-05B7-4D8D-B7CF-FE4236B17F26}" type="parTrans" cxnId="{EA09D038-7F74-4968-A6F9-C3F149869898}">
      <dgm:prSet/>
      <dgm:spPr/>
      <dgm:t>
        <a:bodyPr/>
        <a:lstStyle/>
        <a:p>
          <a:endParaRPr lang="en-US"/>
        </a:p>
      </dgm:t>
    </dgm:pt>
    <dgm:pt modelId="{6FB858BC-A0F7-441E-8287-02245238E898}" type="sibTrans" cxnId="{EA09D038-7F74-4968-A6F9-C3F149869898}">
      <dgm:prSet/>
      <dgm:spPr/>
      <dgm:t>
        <a:bodyPr/>
        <a:lstStyle/>
        <a:p>
          <a:endParaRPr lang="en-US"/>
        </a:p>
      </dgm:t>
    </dgm:pt>
    <dgm:pt modelId="{A510E2EB-DD59-43FC-854E-01D151D2B3BD}">
      <dgm:prSet/>
      <dgm:spPr/>
      <dgm:t>
        <a:bodyPr/>
        <a:lstStyle/>
        <a:p>
          <a:r>
            <a:rPr lang="en-US"/>
            <a:t>Maruna</a:t>
          </a:r>
        </a:p>
      </dgm:t>
    </dgm:pt>
    <dgm:pt modelId="{632F8387-760E-45CD-90E6-252C7A8EA831}" type="parTrans" cxnId="{770F6680-02FA-4323-B195-3D88FD2E131E}">
      <dgm:prSet/>
      <dgm:spPr/>
      <dgm:t>
        <a:bodyPr/>
        <a:lstStyle/>
        <a:p>
          <a:endParaRPr lang="en-US"/>
        </a:p>
      </dgm:t>
    </dgm:pt>
    <dgm:pt modelId="{9EF305B8-96CA-4F68-AD1D-CD0C29B46A53}" type="sibTrans" cxnId="{770F6680-02FA-4323-B195-3D88FD2E131E}">
      <dgm:prSet/>
      <dgm:spPr/>
      <dgm:t>
        <a:bodyPr/>
        <a:lstStyle/>
        <a:p>
          <a:endParaRPr lang="en-US"/>
        </a:p>
      </dgm:t>
    </dgm:pt>
    <dgm:pt modelId="{ED9E99EA-8D7A-4F49-B608-2BA82E8C5FAA}">
      <dgm:prSet/>
      <dgm:spPr/>
      <dgm:t>
        <a:bodyPr/>
        <a:lstStyle/>
        <a:p>
          <a:r>
            <a:rPr lang="en-US"/>
            <a:t>Reentry as a social movement</a:t>
          </a:r>
        </a:p>
      </dgm:t>
    </dgm:pt>
    <dgm:pt modelId="{6C622B58-6AA1-4FC6-A031-A9245DC5FF40}" type="parTrans" cxnId="{E8B422C2-C5DB-49C7-82B3-C80DAF2DD1F0}">
      <dgm:prSet/>
      <dgm:spPr/>
      <dgm:t>
        <a:bodyPr/>
        <a:lstStyle/>
        <a:p>
          <a:endParaRPr lang="en-US"/>
        </a:p>
      </dgm:t>
    </dgm:pt>
    <dgm:pt modelId="{516A9EF8-0AE6-47D2-8F0B-3C094D1E447C}" type="sibTrans" cxnId="{E8B422C2-C5DB-49C7-82B3-C80DAF2DD1F0}">
      <dgm:prSet/>
      <dgm:spPr/>
      <dgm:t>
        <a:bodyPr/>
        <a:lstStyle/>
        <a:p>
          <a:endParaRPr lang="en-US"/>
        </a:p>
      </dgm:t>
    </dgm:pt>
    <dgm:pt modelId="{D5A9D364-D0E0-D443-AC32-214C19CB3468}" type="pres">
      <dgm:prSet presAssocID="{41906ED0-A5C5-4958-B8E2-D0B2D626F462}" presName="vert0" presStyleCnt="0">
        <dgm:presLayoutVars>
          <dgm:dir/>
          <dgm:animOne val="branch"/>
          <dgm:animLvl val="lvl"/>
        </dgm:presLayoutVars>
      </dgm:prSet>
      <dgm:spPr/>
      <dgm:t>
        <a:bodyPr/>
        <a:lstStyle/>
        <a:p>
          <a:endParaRPr lang="en-US"/>
        </a:p>
      </dgm:t>
    </dgm:pt>
    <dgm:pt modelId="{A53A832C-DA16-7247-A6AB-014467F4C090}" type="pres">
      <dgm:prSet presAssocID="{29259B7B-1BFF-4E78-938B-FB84D85DC7B7}" presName="thickLine" presStyleLbl="alignNode1" presStyleIdx="0" presStyleCnt="5"/>
      <dgm:spPr/>
    </dgm:pt>
    <dgm:pt modelId="{0E5D536D-FB66-8F44-B6B6-0BF67AFD796D}" type="pres">
      <dgm:prSet presAssocID="{29259B7B-1BFF-4E78-938B-FB84D85DC7B7}" presName="horz1" presStyleCnt="0"/>
      <dgm:spPr/>
    </dgm:pt>
    <dgm:pt modelId="{BB750CE8-6235-B14B-9FBA-F5B589BCDEF4}" type="pres">
      <dgm:prSet presAssocID="{29259B7B-1BFF-4E78-938B-FB84D85DC7B7}" presName="tx1" presStyleLbl="revTx" presStyleIdx="0" presStyleCnt="10"/>
      <dgm:spPr/>
      <dgm:t>
        <a:bodyPr/>
        <a:lstStyle/>
        <a:p>
          <a:endParaRPr lang="en-US"/>
        </a:p>
      </dgm:t>
    </dgm:pt>
    <dgm:pt modelId="{E1CCDF97-87A8-884B-932E-903512DD8D89}" type="pres">
      <dgm:prSet presAssocID="{29259B7B-1BFF-4E78-938B-FB84D85DC7B7}" presName="vert1" presStyleCnt="0"/>
      <dgm:spPr/>
    </dgm:pt>
    <dgm:pt modelId="{1693E2AB-F441-9D42-865B-082B009200CB}" type="pres">
      <dgm:prSet presAssocID="{27B5EF2D-B697-44EE-9848-A694F423CABB}" presName="vertSpace2a" presStyleCnt="0"/>
      <dgm:spPr/>
    </dgm:pt>
    <dgm:pt modelId="{D363BA09-A654-FC44-99F1-56EE0EC5ACB5}" type="pres">
      <dgm:prSet presAssocID="{27B5EF2D-B697-44EE-9848-A694F423CABB}" presName="horz2" presStyleCnt="0"/>
      <dgm:spPr/>
    </dgm:pt>
    <dgm:pt modelId="{DBB5DC87-AD43-B846-B961-0E83E3431512}" type="pres">
      <dgm:prSet presAssocID="{27B5EF2D-B697-44EE-9848-A694F423CABB}" presName="horzSpace2" presStyleCnt="0"/>
      <dgm:spPr/>
    </dgm:pt>
    <dgm:pt modelId="{9E8AC962-8D5E-FB43-9A93-3F22EED4B787}" type="pres">
      <dgm:prSet presAssocID="{27B5EF2D-B697-44EE-9848-A694F423CABB}" presName="tx2" presStyleLbl="revTx" presStyleIdx="1" presStyleCnt="10"/>
      <dgm:spPr/>
      <dgm:t>
        <a:bodyPr/>
        <a:lstStyle/>
        <a:p>
          <a:endParaRPr lang="en-US"/>
        </a:p>
      </dgm:t>
    </dgm:pt>
    <dgm:pt modelId="{EFD177EE-B4DE-4C45-B9D2-D952D427282C}" type="pres">
      <dgm:prSet presAssocID="{27B5EF2D-B697-44EE-9848-A694F423CABB}" presName="vert2" presStyleCnt="0"/>
      <dgm:spPr/>
    </dgm:pt>
    <dgm:pt modelId="{C2EFDEB9-6FEC-A248-AB59-EC8F501E74C1}" type="pres">
      <dgm:prSet presAssocID="{27B5EF2D-B697-44EE-9848-A694F423CABB}" presName="thinLine2b" presStyleLbl="callout" presStyleIdx="0" presStyleCnt="5"/>
      <dgm:spPr/>
    </dgm:pt>
    <dgm:pt modelId="{535F8046-E142-AD4D-9927-FD82271D0B20}" type="pres">
      <dgm:prSet presAssocID="{27B5EF2D-B697-44EE-9848-A694F423CABB}" presName="vertSpace2b" presStyleCnt="0"/>
      <dgm:spPr/>
    </dgm:pt>
    <dgm:pt modelId="{064771AB-42DE-064F-9F8E-06BB6AB8E011}" type="pres">
      <dgm:prSet presAssocID="{949C309B-A912-4533-A3BB-62B6AD1E549C}" presName="thickLine" presStyleLbl="alignNode1" presStyleIdx="1" presStyleCnt="5"/>
      <dgm:spPr/>
    </dgm:pt>
    <dgm:pt modelId="{ECAE2AB0-55B7-E046-8916-C04AD7DE6512}" type="pres">
      <dgm:prSet presAssocID="{949C309B-A912-4533-A3BB-62B6AD1E549C}" presName="horz1" presStyleCnt="0"/>
      <dgm:spPr/>
    </dgm:pt>
    <dgm:pt modelId="{369A7A9E-7538-4C4E-960C-79FC045A8E5D}" type="pres">
      <dgm:prSet presAssocID="{949C309B-A912-4533-A3BB-62B6AD1E549C}" presName="tx1" presStyleLbl="revTx" presStyleIdx="2" presStyleCnt="10"/>
      <dgm:spPr/>
      <dgm:t>
        <a:bodyPr/>
        <a:lstStyle/>
        <a:p>
          <a:endParaRPr lang="en-US"/>
        </a:p>
      </dgm:t>
    </dgm:pt>
    <dgm:pt modelId="{BE252CE0-F43D-8C4C-8A15-2D84E4857AA9}" type="pres">
      <dgm:prSet presAssocID="{949C309B-A912-4533-A3BB-62B6AD1E549C}" presName="vert1" presStyleCnt="0"/>
      <dgm:spPr/>
    </dgm:pt>
    <dgm:pt modelId="{FA7AE400-E2EE-C14D-B801-0ABC888E3AF7}" type="pres">
      <dgm:prSet presAssocID="{E2EA6C6C-E5FE-4277-975A-326DC3E48AD7}" presName="vertSpace2a" presStyleCnt="0"/>
      <dgm:spPr/>
    </dgm:pt>
    <dgm:pt modelId="{665E8B91-5BCC-D448-949D-689ED0B05B81}" type="pres">
      <dgm:prSet presAssocID="{E2EA6C6C-E5FE-4277-975A-326DC3E48AD7}" presName="horz2" presStyleCnt="0"/>
      <dgm:spPr/>
    </dgm:pt>
    <dgm:pt modelId="{CED69956-7DA9-A84F-BB16-9D089122EC9D}" type="pres">
      <dgm:prSet presAssocID="{E2EA6C6C-E5FE-4277-975A-326DC3E48AD7}" presName="horzSpace2" presStyleCnt="0"/>
      <dgm:spPr/>
    </dgm:pt>
    <dgm:pt modelId="{DD10399B-ED79-7849-AF34-20CE571B7D35}" type="pres">
      <dgm:prSet presAssocID="{E2EA6C6C-E5FE-4277-975A-326DC3E48AD7}" presName="tx2" presStyleLbl="revTx" presStyleIdx="3" presStyleCnt="10"/>
      <dgm:spPr/>
      <dgm:t>
        <a:bodyPr/>
        <a:lstStyle/>
        <a:p>
          <a:endParaRPr lang="en-US"/>
        </a:p>
      </dgm:t>
    </dgm:pt>
    <dgm:pt modelId="{BCE464E5-E2EC-D444-9359-EF898926AB6F}" type="pres">
      <dgm:prSet presAssocID="{E2EA6C6C-E5FE-4277-975A-326DC3E48AD7}" presName="vert2" presStyleCnt="0"/>
      <dgm:spPr/>
    </dgm:pt>
    <dgm:pt modelId="{335DCF93-84DE-E74D-B0D8-288A7BF9EEFF}" type="pres">
      <dgm:prSet presAssocID="{E2EA6C6C-E5FE-4277-975A-326DC3E48AD7}" presName="thinLine2b" presStyleLbl="callout" presStyleIdx="1" presStyleCnt="5"/>
      <dgm:spPr/>
    </dgm:pt>
    <dgm:pt modelId="{075E34F3-709D-0C4D-854B-1AAA296F0744}" type="pres">
      <dgm:prSet presAssocID="{E2EA6C6C-E5FE-4277-975A-326DC3E48AD7}" presName="vertSpace2b" presStyleCnt="0"/>
      <dgm:spPr/>
    </dgm:pt>
    <dgm:pt modelId="{50B35E0B-4F81-9549-8B7D-809B9186D68A}" type="pres">
      <dgm:prSet presAssocID="{D0C5B78E-93B1-45D9-959B-A07234AB3361}" presName="thickLine" presStyleLbl="alignNode1" presStyleIdx="2" presStyleCnt="5"/>
      <dgm:spPr/>
    </dgm:pt>
    <dgm:pt modelId="{7BABE582-7D54-2545-A259-BDFD67412E17}" type="pres">
      <dgm:prSet presAssocID="{D0C5B78E-93B1-45D9-959B-A07234AB3361}" presName="horz1" presStyleCnt="0"/>
      <dgm:spPr/>
    </dgm:pt>
    <dgm:pt modelId="{4F93F14F-0EB0-7C45-92B0-E7472914D2AF}" type="pres">
      <dgm:prSet presAssocID="{D0C5B78E-93B1-45D9-959B-A07234AB3361}" presName="tx1" presStyleLbl="revTx" presStyleIdx="4" presStyleCnt="10"/>
      <dgm:spPr/>
      <dgm:t>
        <a:bodyPr/>
        <a:lstStyle/>
        <a:p>
          <a:endParaRPr lang="en-US"/>
        </a:p>
      </dgm:t>
    </dgm:pt>
    <dgm:pt modelId="{E16FF751-B271-E947-9626-7FC35D15AAF7}" type="pres">
      <dgm:prSet presAssocID="{D0C5B78E-93B1-45D9-959B-A07234AB3361}" presName="vert1" presStyleCnt="0"/>
      <dgm:spPr/>
    </dgm:pt>
    <dgm:pt modelId="{97022CC9-1546-F146-9339-87E03092C1D2}" type="pres">
      <dgm:prSet presAssocID="{6D61842A-C5CE-4C15-ABBD-79370515D976}" presName="vertSpace2a" presStyleCnt="0"/>
      <dgm:spPr/>
    </dgm:pt>
    <dgm:pt modelId="{FA3A0798-FBC5-1D41-8CCF-8F077567DE30}" type="pres">
      <dgm:prSet presAssocID="{6D61842A-C5CE-4C15-ABBD-79370515D976}" presName="horz2" presStyleCnt="0"/>
      <dgm:spPr/>
    </dgm:pt>
    <dgm:pt modelId="{04B38A2B-3F29-5B4F-909D-51961BA924E0}" type="pres">
      <dgm:prSet presAssocID="{6D61842A-C5CE-4C15-ABBD-79370515D976}" presName="horzSpace2" presStyleCnt="0"/>
      <dgm:spPr/>
    </dgm:pt>
    <dgm:pt modelId="{0C4DF229-16A1-FE48-B367-2469A976E1D2}" type="pres">
      <dgm:prSet presAssocID="{6D61842A-C5CE-4C15-ABBD-79370515D976}" presName="tx2" presStyleLbl="revTx" presStyleIdx="5" presStyleCnt="10"/>
      <dgm:spPr/>
      <dgm:t>
        <a:bodyPr/>
        <a:lstStyle/>
        <a:p>
          <a:endParaRPr lang="en-US"/>
        </a:p>
      </dgm:t>
    </dgm:pt>
    <dgm:pt modelId="{40F6FFD2-7B76-D244-BCF2-68E636AD6F20}" type="pres">
      <dgm:prSet presAssocID="{6D61842A-C5CE-4C15-ABBD-79370515D976}" presName="vert2" presStyleCnt="0"/>
      <dgm:spPr/>
    </dgm:pt>
    <dgm:pt modelId="{75DBA0EB-C54D-C543-9931-BA62FCDDAD66}" type="pres">
      <dgm:prSet presAssocID="{6D61842A-C5CE-4C15-ABBD-79370515D976}" presName="thinLine2b" presStyleLbl="callout" presStyleIdx="2" presStyleCnt="5"/>
      <dgm:spPr/>
    </dgm:pt>
    <dgm:pt modelId="{E84A74A8-61AD-F04D-A26A-BB669045DB1B}" type="pres">
      <dgm:prSet presAssocID="{6D61842A-C5CE-4C15-ABBD-79370515D976}" presName="vertSpace2b" presStyleCnt="0"/>
      <dgm:spPr/>
    </dgm:pt>
    <dgm:pt modelId="{8C76FD8D-BA95-C64F-AEF4-61854E37548F}" type="pres">
      <dgm:prSet presAssocID="{86DCE917-0C6B-4416-9376-45725C058B6C}" presName="thickLine" presStyleLbl="alignNode1" presStyleIdx="3" presStyleCnt="5"/>
      <dgm:spPr/>
    </dgm:pt>
    <dgm:pt modelId="{7AB71CD4-5E86-0D4F-9FDD-B613B2F7B656}" type="pres">
      <dgm:prSet presAssocID="{86DCE917-0C6B-4416-9376-45725C058B6C}" presName="horz1" presStyleCnt="0"/>
      <dgm:spPr/>
    </dgm:pt>
    <dgm:pt modelId="{A7B15BA6-21D4-954D-8AF0-7D77D305A0B5}" type="pres">
      <dgm:prSet presAssocID="{86DCE917-0C6B-4416-9376-45725C058B6C}" presName="tx1" presStyleLbl="revTx" presStyleIdx="6" presStyleCnt="10"/>
      <dgm:spPr/>
      <dgm:t>
        <a:bodyPr/>
        <a:lstStyle/>
        <a:p>
          <a:endParaRPr lang="en-US"/>
        </a:p>
      </dgm:t>
    </dgm:pt>
    <dgm:pt modelId="{F827C664-9557-AF43-983B-B0EAFE9E22F1}" type="pres">
      <dgm:prSet presAssocID="{86DCE917-0C6B-4416-9376-45725C058B6C}" presName="vert1" presStyleCnt="0"/>
      <dgm:spPr/>
    </dgm:pt>
    <dgm:pt modelId="{1038627E-8FE2-6F46-AD48-01A72FF0F791}" type="pres">
      <dgm:prSet presAssocID="{52B95540-2684-4E5C-A5CF-3A424D7D7284}" presName="vertSpace2a" presStyleCnt="0"/>
      <dgm:spPr/>
    </dgm:pt>
    <dgm:pt modelId="{27071186-62CC-EB48-8E28-B66601168B72}" type="pres">
      <dgm:prSet presAssocID="{52B95540-2684-4E5C-A5CF-3A424D7D7284}" presName="horz2" presStyleCnt="0"/>
      <dgm:spPr/>
    </dgm:pt>
    <dgm:pt modelId="{A1841A49-D8C1-0B40-8225-A37FA974453D}" type="pres">
      <dgm:prSet presAssocID="{52B95540-2684-4E5C-A5CF-3A424D7D7284}" presName="horzSpace2" presStyleCnt="0"/>
      <dgm:spPr/>
    </dgm:pt>
    <dgm:pt modelId="{304ADCFC-AA60-B547-A75E-A54D451EA0E8}" type="pres">
      <dgm:prSet presAssocID="{52B95540-2684-4E5C-A5CF-3A424D7D7284}" presName="tx2" presStyleLbl="revTx" presStyleIdx="7" presStyleCnt="10"/>
      <dgm:spPr/>
      <dgm:t>
        <a:bodyPr/>
        <a:lstStyle/>
        <a:p>
          <a:endParaRPr lang="en-US"/>
        </a:p>
      </dgm:t>
    </dgm:pt>
    <dgm:pt modelId="{35726078-0EDD-154A-A7C0-26D140A0F1D7}" type="pres">
      <dgm:prSet presAssocID="{52B95540-2684-4E5C-A5CF-3A424D7D7284}" presName="vert2" presStyleCnt="0"/>
      <dgm:spPr/>
    </dgm:pt>
    <dgm:pt modelId="{C9267C62-E686-AE42-A29B-65821F238466}" type="pres">
      <dgm:prSet presAssocID="{52B95540-2684-4E5C-A5CF-3A424D7D7284}" presName="thinLine2b" presStyleLbl="callout" presStyleIdx="3" presStyleCnt="5"/>
      <dgm:spPr/>
    </dgm:pt>
    <dgm:pt modelId="{0963648D-54E7-BE4E-82EB-6FC3E9CF0A2E}" type="pres">
      <dgm:prSet presAssocID="{52B95540-2684-4E5C-A5CF-3A424D7D7284}" presName="vertSpace2b" presStyleCnt="0"/>
      <dgm:spPr/>
    </dgm:pt>
    <dgm:pt modelId="{3E57E981-228C-ED41-B533-518EED16CBA0}" type="pres">
      <dgm:prSet presAssocID="{A510E2EB-DD59-43FC-854E-01D151D2B3BD}" presName="thickLine" presStyleLbl="alignNode1" presStyleIdx="4" presStyleCnt="5"/>
      <dgm:spPr/>
    </dgm:pt>
    <dgm:pt modelId="{654C2696-53C2-AA4E-99D7-0E340667033D}" type="pres">
      <dgm:prSet presAssocID="{A510E2EB-DD59-43FC-854E-01D151D2B3BD}" presName="horz1" presStyleCnt="0"/>
      <dgm:spPr/>
    </dgm:pt>
    <dgm:pt modelId="{B775647D-994A-D440-8300-5C0CDB78D5F5}" type="pres">
      <dgm:prSet presAssocID="{A510E2EB-DD59-43FC-854E-01D151D2B3BD}" presName="tx1" presStyleLbl="revTx" presStyleIdx="8" presStyleCnt="10"/>
      <dgm:spPr/>
      <dgm:t>
        <a:bodyPr/>
        <a:lstStyle/>
        <a:p>
          <a:endParaRPr lang="en-US"/>
        </a:p>
      </dgm:t>
    </dgm:pt>
    <dgm:pt modelId="{3675C596-8AD9-5A45-AF91-91AC05C0133A}" type="pres">
      <dgm:prSet presAssocID="{A510E2EB-DD59-43FC-854E-01D151D2B3BD}" presName="vert1" presStyleCnt="0"/>
      <dgm:spPr/>
    </dgm:pt>
    <dgm:pt modelId="{E7CB77FC-2122-DE4B-8B9A-370602C73BA1}" type="pres">
      <dgm:prSet presAssocID="{ED9E99EA-8D7A-4F49-B608-2BA82E8C5FAA}" presName="vertSpace2a" presStyleCnt="0"/>
      <dgm:spPr/>
    </dgm:pt>
    <dgm:pt modelId="{A45F9F88-B971-C248-8DF0-A79A1F3DB7A3}" type="pres">
      <dgm:prSet presAssocID="{ED9E99EA-8D7A-4F49-B608-2BA82E8C5FAA}" presName="horz2" presStyleCnt="0"/>
      <dgm:spPr/>
    </dgm:pt>
    <dgm:pt modelId="{E5F4C446-E642-B149-B4E5-4D6DA43A2EE0}" type="pres">
      <dgm:prSet presAssocID="{ED9E99EA-8D7A-4F49-B608-2BA82E8C5FAA}" presName="horzSpace2" presStyleCnt="0"/>
      <dgm:spPr/>
    </dgm:pt>
    <dgm:pt modelId="{1D84BF03-B296-CD4F-B92F-6FFAF747151C}" type="pres">
      <dgm:prSet presAssocID="{ED9E99EA-8D7A-4F49-B608-2BA82E8C5FAA}" presName="tx2" presStyleLbl="revTx" presStyleIdx="9" presStyleCnt="10"/>
      <dgm:spPr/>
      <dgm:t>
        <a:bodyPr/>
        <a:lstStyle/>
        <a:p>
          <a:endParaRPr lang="en-US"/>
        </a:p>
      </dgm:t>
    </dgm:pt>
    <dgm:pt modelId="{4A7DF037-291D-F14B-81BE-A901AB396D4E}" type="pres">
      <dgm:prSet presAssocID="{ED9E99EA-8D7A-4F49-B608-2BA82E8C5FAA}" presName="vert2" presStyleCnt="0"/>
      <dgm:spPr/>
    </dgm:pt>
    <dgm:pt modelId="{124E17B2-25B6-D640-85E0-113FDB850B59}" type="pres">
      <dgm:prSet presAssocID="{ED9E99EA-8D7A-4F49-B608-2BA82E8C5FAA}" presName="thinLine2b" presStyleLbl="callout" presStyleIdx="4" presStyleCnt="5"/>
      <dgm:spPr/>
    </dgm:pt>
    <dgm:pt modelId="{59A08B2A-922E-2849-B7C6-84C2986898BA}" type="pres">
      <dgm:prSet presAssocID="{ED9E99EA-8D7A-4F49-B608-2BA82E8C5FAA}" presName="vertSpace2b" presStyleCnt="0"/>
      <dgm:spPr/>
    </dgm:pt>
  </dgm:ptLst>
  <dgm:cxnLst>
    <dgm:cxn modelId="{E8B422C2-C5DB-49C7-82B3-C80DAF2DD1F0}" srcId="{A510E2EB-DD59-43FC-854E-01D151D2B3BD}" destId="{ED9E99EA-8D7A-4F49-B608-2BA82E8C5FAA}" srcOrd="0" destOrd="0" parTransId="{6C622B58-6AA1-4FC6-A031-A9245DC5FF40}" sibTransId="{516A9EF8-0AE6-47D2-8F0B-3C094D1E447C}"/>
    <dgm:cxn modelId="{71964B85-6E15-D04C-AB9F-D3844DE73406}" type="presOf" srcId="{ED9E99EA-8D7A-4F49-B608-2BA82E8C5FAA}" destId="{1D84BF03-B296-CD4F-B92F-6FFAF747151C}" srcOrd="0" destOrd="0" presId="urn:microsoft.com/office/officeart/2008/layout/LinedList"/>
    <dgm:cxn modelId="{B56E443A-27AB-164F-94F5-6967B6F7460A}" type="presOf" srcId="{52B95540-2684-4E5C-A5CF-3A424D7D7284}" destId="{304ADCFC-AA60-B547-A75E-A54D451EA0E8}" srcOrd="0" destOrd="0" presId="urn:microsoft.com/office/officeart/2008/layout/LinedList"/>
    <dgm:cxn modelId="{365F52A8-8913-4244-A284-5CE1DD8B7564}" type="presOf" srcId="{27B5EF2D-B697-44EE-9848-A694F423CABB}" destId="{9E8AC962-8D5E-FB43-9A93-3F22EED4B787}" srcOrd="0" destOrd="0" presId="urn:microsoft.com/office/officeart/2008/layout/LinedList"/>
    <dgm:cxn modelId="{57B75F7F-CEF0-2B47-96CA-2115F07954AE}" type="presOf" srcId="{949C309B-A912-4533-A3BB-62B6AD1E549C}" destId="{369A7A9E-7538-4C4E-960C-79FC045A8E5D}" srcOrd="0" destOrd="0" presId="urn:microsoft.com/office/officeart/2008/layout/LinedList"/>
    <dgm:cxn modelId="{8972C28C-6D9F-4B2B-82B9-75B4A6D13E59}" srcId="{29259B7B-1BFF-4E78-938B-FB84D85DC7B7}" destId="{27B5EF2D-B697-44EE-9848-A694F423CABB}" srcOrd="0" destOrd="0" parTransId="{8C2B6743-8BB1-48A4-80C0-E61D7E911496}" sibTransId="{66A303B4-2103-47FF-816A-7A5A8B3372F9}"/>
    <dgm:cxn modelId="{0CC243B6-A32C-F945-A429-764BE6D9E403}" type="presOf" srcId="{6D61842A-C5CE-4C15-ABBD-79370515D976}" destId="{0C4DF229-16A1-FE48-B367-2469A976E1D2}" srcOrd="0" destOrd="0" presId="urn:microsoft.com/office/officeart/2008/layout/LinedList"/>
    <dgm:cxn modelId="{A17CC60D-DC86-4ABC-9FF8-5D74DCB48792}" srcId="{41906ED0-A5C5-4958-B8E2-D0B2D626F462}" destId="{29259B7B-1BFF-4E78-938B-FB84D85DC7B7}" srcOrd="0" destOrd="0" parTransId="{BB1612ED-AD69-4152-90BF-11E98A26DBFC}" sibTransId="{BA6AE7F8-085E-4F03-9E9B-6B6F71383D15}"/>
    <dgm:cxn modelId="{8333D3C6-7395-4145-8D7B-8CB731BE5F0D}" srcId="{949C309B-A912-4533-A3BB-62B6AD1E549C}" destId="{E2EA6C6C-E5FE-4277-975A-326DC3E48AD7}" srcOrd="0" destOrd="0" parTransId="{41884DC2-843F-4C29-8EFF-EFDD0D7D48A2}" sibTransId="{95CE5064-54F3-4767-8968-CCF346C16BC1}"/>
    <dgm:cxn modelId="{75DDA8D0-78BB-4CDA-B360-F5E9B3D2989A}" srcId="{D0C5B78E-93B1-45D9-959B-A07234AB3361}" destId="{6D61842A-C5CE-4C15-ABBD-79370515D976}" srcOrd="0" destOrd="0" parTransId="{8BBC2136-BCFC-4DAF-BD24-29A77C2DB344}" sibTransId="{67FCA533-83CB-40F3-9E45-A9F69BD053AF}"/>
    <dgm:cxn modelId="{770F6680-02FA-4323-B195-3D88FD2E131E}" srcId="{41906ED0-A5C5-4958-B8E2-D0B2D626F462}" destId="{A510E2EB-DD59-43FC-854E-01D151D2B3BD}" srcOrd="4" destOrd="0" parTransId="{632F8387-760E-45CD-90E6-252C7A8EA831}" sibTransId="{9EF305B8-96CA-4F68-AD1D-CD0C29B46A53}"/>
    <dgm:cxn modelId="{7937F195-79CD-4DB6-9379-1E3B60CA5F65}" srcId="{41906ED0-A5C5-4958-B8E2-D0B2D626F462}" destId="{949C309B-A912-4533-A3BB-62B6AD1E549C}" srcOrd="1" destOrd="0" parTransId="{EB4B74BC-7B65-4B04-8E07-810B0F3986F5}" sibTransId="{70EC816F-4A04-4333-9776-E81AAC071314}"/>
    <dgm:cxn modelId="{70370412-CA77-4A5B-A879-028BCA563B1F}" srcId="{41906ED0-A5C5-4958-B8E2-D0B2D626F462}" destId="{86DCE917-0C6B-4416-9376-45725C058B6C}" srcOrd="3" destOrd="0" parTransId="{3D3DD3EE-31C1-4711-BDC0-1FD8FDF9F06B}" sibTransId="{6B95B980-1189-4675-B29C-A28C4396A588}"/>
    <dgm:cxn modelId="{43D8715B-AD2F-1B4E-930B-C84864835335}" type="presOf" srcId="{86DCE917-0C6B-4416-9376-45725C058B6C}" destId="{A7B15BA6-21D4-954D-8AF0-7D77D305A0B5}" srcOrd="0" destOrd="0" presId="urn:microsoft.com/office/officeart/2008/layout/LinedList"/>
    <dgm:cxn modelId="{DC098E11-2A5A-2C4A-BB65-C077E2ECCF48}" type="presOf" srcId="{41906ED0-A5C5-4958-B8E2-D0B2D626F462}" destId="{D5A9D364-D0E0-D443-AC32-214C19CB3468}" srcOrd="0" destOrd="0" presId="urn:microsoft.com/office/officeart/2008/layout/LinedList"/>
    <dgm:cxn modelId="{EA09D038-7F74-4968-A6F9-C3F149869898}" srcId="{86DCE917-0C6B-4416-9376-45725C058B6C}" destId="{52B95540-2684-4E5C-A5CF-3A424D7D7284}" srcOrd="0" destOrd="0" parTransId="{78A5D8F6-05B7-4D8D-B7CF-FE4236B17F26}" sibTransId="{6FB858BC-A0F7-441E-8287-02245238E898}"/>
    <dgm:cxn modelId="{8A6E02CA-5013-C040-A973-927FA0FD4DD2}" type="presOf" srcId="{29259B7B-1BFF-4E78-938B-FB84D85DC7B7}" destId="{BB750CE8-6235-B14B-9FBA-F5B589BCDEF4}" srcOrd="0" destOrd="0" presId="urn:microsoft.com/office/officeart/2008/layout/LinedList"/>
    <dgm:cxn modelId="{D84CC62E-E558-DC4E-BD19-EC8BF2D06CA6}" type="presOf" srcId="{D0C5B78E-93B1-45D9-959B-A07234AB3361}" destId="{4F93F14F-0EB0-7C45-92B0-E7472914D2AF}" srcOrd="0" destOrd="0" presId="urn:microsoft.com/office/officeart/2008/layout/LinedList"/>
    <dgm:cxn modelId="{A39D2B4D-1F6B-0245-B239-3651AF1B6D64}" type="presOf" srcId="{E2EA6C6C-E5FE-4277-975A-326DC3E48AD7}" destId="{DD10399B-ED79-7849-AF34-20CE571B7D35}" srcOrd="0" destOrd="0" presId="urn:microsoft.com/office/officeart/2008/layout/LinedList"/>
    <dgm:cxn modelId="{061DC433-F880-4960-8654-DF0FC3139D22}" srcId="{41906ED0-A5C5-4958-B8E2-D0B2D626F462}" destId="{D0C5B78E-93B1-45D9-959B-A07234AB3361}" srcOrd="2" destOrd="0" parTransId="{B5F0DD53-6694-480E-B7FB-056881F70EA4}" sibTransId="{FD262ACB-EEF8-431A-9CE2-A636BEA7ED14}"/>
    <dgm:cxn modelId="{0611204B-8237-C540-9577-4E11F2238644}" type="presOf" srcId="{A510E2EB-DD59-43FC-854E-01D151D2B3BD}" destId="{B775647D-994A-D440-8300-5C0CDB78D5F5}" srcOrd="0" destOrd="0" presId="urn:microsoft.com/office/officeart/2008/layout/LinedList"/>
    <dgm:cxn modelId="{860E7A5D-97EE-8E4B-B4EB-2F4798446D06}" type="presParOf" srcId="{D5A9D364-D0E0-D443-AC32-214C19CB3468}" destId="{A53A832C-DA16-7247-A6AB-014467F4C090}" srcOrd="0" destOrd="0" presId="urn:microsoft.com/office/officeart/2008/layout/LinedList"/>
    <dgm:cxn modelId="{AD4CE674-EA17-9C49-A01E-58E4901AAC30}" type="presParOf" srcId="{D5A9D364-D0E0-D443-AC32-214C19CB3468}" destId="{0E5D536D-FB66-8F44-B6B6-0BF67AFD796D}" srcOrd="1" destOrd="0" presId="urn:microsoft.com/office/officeart/2008/layout/LinedList"/>
    <dgm:cxn modelId="{30B8EBE8-B502-404A-A8D2-36D05A090C77}" type="presParOf" srcId="{0E5D536D-FB66-8F44-B6B6-0BF67AFD796D}" destId="{BB750CE8-6235-B14B-9FBA-F5B589BCDEF4}" srcOrd="0" destOrd="0" presId="urn:microsoft.com/office/officeart/2008/layout/LinedList"/>
    <dgm:cxn modelId="{5BC30B82-88BE-424B-AE1F-E48FCFFA4CB1}" type="presParOf" srcId="{0E5D536D-FB66-8F44-B6B6-0BF67AFD796D}" destId="{E1CCDF97-87A8-884B-932E-903512DD8D89}" srcOrd="1" destOrd="0" presId="urn:microsoft.com/office/officeart/2008/layout/LinedList"/>
    <dgm:cxn modelId="{B4960272-76E1-FA4A-B58D-2FDC2406ABB0}" type="presParOf" srcId="{E1CCDF97-87A8-884B-932E-903512DD8D89}" destId="{1693E2AB-F441-9D42-865B-082B009200CB}" srcOrd="0" destOrd="0" presId="urn:microsoft.com/office/officeart/2008/layout/LinedList"/>
    <dgm:cxn modelId="{9261FC69-0B58-9044-AE6C-91478CEB976C}" type="presParOf" srcId="{E1CCDF97-87A8-884B-932E-903512DD8D89}" destId="{D363BA09-A654-FC44-99F1-56EE0EC5ACB5}" srcOrd="1" destOrd="0" presId="urn:microsoft.com/office/officeart/2008/layout/LinedList"/>
    <dgm:cxn modelId="{D9807007-0972-6E4E-A73D-A76EFEC1930A}" type="presParOf" srcId="{D363BA09-A654-FC44-99F1-56EE0EC5ACB5}" destId="{DBB5DC87-AD43-B846-B961-0E83E3431512}" srcOrd="0" destOrd="0" presId="urn:microsoft.com/office/officeart/2008/layout/LinedList"/>
    <dgm:cxn modelId="{776C45BB-4C7E-204C-BC2A-BEB90C8DE444}" type="presParOf" srcId="{D363BA09-A654-FC44-99F1-56EE0EC5ACB5}" destId="{9E8AC962-8D5E-FB43-9A93-3F22EED4B787}" srcOrd="1" destOrd="0" presId="urn:microsoft.com/office/officeart/2008/layout/LinedList"/>
    <dgm:cxn modelId="{76C2482D-CFF9-3243-9918-DFD09F4A67DA}" type="presParOf" srcId="{D363BA09-A654-FC44-99F1-56EE0EC5ACB5}" destId="{EFD177EE-B4DE-4C45-B9D2-D952D427282C}" srcOrd="2" destOrd="0" presId="urn:microsoft.com/office/officeart/2008/layout/LinedList"/>
    <dgm:cxn modelId="{19B9D0B8-C468-E145-AFD6-460FAED93FC4}" type="presParOf" srcId="{E1CCDF97-87A8-884B-932E-903512DD8D89}" destId="{C2EFDEB9-6FEC-A248-AB59-EC8F501E74C1}" srcOrd="2" destOrd="0" presId="urn:microsoft.com/office/officeart/2008/layout/LinedList"/>
    <dgm:cxn modelId="{84166DF9-8555-CF46-95AE-64575757F80B}" type="presParOf" srcId="{E1CCDF97-87A8-884B-932E-903512DD8D89}" destId="{535F8046-E142-AD4D-9927-FD82271D0B20}" srcOrd="3" destOrd="0" presId="urn:microsoft.com/office/officeart/2008/layout/LinedList"/>
    <dgm:cxn modelId="{6B866E6B-07F9-E54B-98DB-22072BA1AFBD}" type="presParOf" srcId="{D5A9D364-D0E0-D443-AC32-214C19CB3468}" destId="{064771AB-42DE-064F-9F8E-06BB6AB8E011}" srcOrd="2" destOrd="0" presId="urn:microsoft.com/office/officeart/2008/layout/LinedList"/>
    <dgm:cxn modelId="{D36D0BA7-DA15-7A4B-B1BA-08A1A74C57BF}" type="presParOf" srcId="{D5A9D364-D0E0-D443-AC32-214C19CB3468}" destId="{ECAE2AB0-55B7-E046-8916-C04AD7DE6512}" srcOrd="3" destOrd="0" presId="urn:microsoft.com/office/officeart/2008/layout/LinedList"/>
    <dgm:cxn modelId="{CFA98BDB-86EE-894D-BE03-A5629596C274}" type="presParOf" srcId="{ECAE2AB0-55B7-E046-8916-C04AD7DE6512}" destId="{369A7A9E-7538-4C4E-960C-79FC045A8E5D}" srcOrd="0" destOrd="0" presId="urn:microsoft.com/office/officeart/2008/layout/LinedList"/>
    <dgm:cxn modelId="{631BD09F-215F-7A4E-BFAE-1A2A2484A63A}" type="presParOf" srcId="{ECAE2AB0-55B7-E046-8916-C04AD7DE6512}" destId="{BE252CE0-F43D-8C4C-8A15-2D84E4857AA9}" srcOrd="1" destOrd="0" presId="urn:microsoft.com/office/officeart/2008/layout/LinedList"/>
    <dgm:cxn modelId="{E95B8774-F91C-CA4A-ABD9-569171174784}" type="presParOf" srcId="{BE252CE0-F43D-8C4C-8A15-2D84E4857AA9}" destId="{FA7AE400-E2EE-C14D-B801-0ABC888E3AF7}" srcOrd="0" destOrd="0" presId="urn:microsoft.com/office/officeart/2008/layout/LinedList"/>
    <dgm:cxn modelId="{238DA392-9DE7-D744-938C-02E87B4C6E33}" type="presParOf" srcId="{BE252CE0-F43D-8C4C-8A15-2D84E4857AA9}" destId="{665E8B91-5BCC-D448-949D-689ED0B05B81}" srcOrd="1" destOrd="0" presId="urn:microsoft.com/office/officeart/2008/layout/LinedList"/>
    <dgm:cxn modelId="{91222C1A-C1EB-DC4C-86D4-BD0FE3E6C9A1}" type="presParOf" srcId="{665E8B91-5BCC-D448-949D-689ED0B05B81}" destId="{CED69956-7DA9-A84F-BB16-9D089122EC9D}" srcOrd="0" destOrd="0" presId="urn:microsoft.com/office/officeart/2008/layout/LinedList"/>
    <dgm:cxn modelId="{0F4DFBE2-1E17-184C-BE2B-195B2CEF30ED}" type="presParOf" srcId="{665E8B91-5BCC-D448-949D-689ED0B05B81}" destId="{DD10399B-ED79-7849-AF34-20CE571B7D35}" srcOrd="1" destOrd="0" presId="urn:microsoft.com/office/officeart/2008/layout/LinedList"/>
    <dgm:cxn modelId="{0D475258-3B20-354B-A5D5-CBD64F427452}" type="presParOf" srcId="{665E8B91-5BCC-D448-949D-689ED0B05B81}" destId="{BCE464E5-E2EC-D444-9359-EF898926AB6F}" srcOrd="2" destOrd="0" presId="urn:microsoft.com/office/officeart/2008/layout/LinedList"/>
    <dgm:cxn modelId="{55ADC64A-30C3-4141-88F7-2332C8E05103}" type="presParOf" srcId="{BE252CE0-F43D-8C4C-8A15-2D84E4857AA9}" destId="{335DCF93-84DE-E74D-B0D8-288A7BF9EEFF}" srcOrd="2" destOrd="0" presId="urn:microsoft.com/office/officeart/2008/layout/LinedList"/>
    <dgm:cxn modelId="{57F3F088-C547-714A-A098-C34E4310A380}" type="presParOf" srcId="{BE252CE0-F43D-8C4C-8A15-2D84E4857AA9}" destId="{075E34F3-709D-0C4D-854B-1AAA296F0744}" srcOrd="3" destOrd="0" presId="urn:microsoft.com/office/officeart/2008/layout/LinedList"/>
    <dgm:cxn modelId="{A598910B-43A4-334C-A3AA-66B8737474FB}" type="presParOf" srcId="{D5A9D364-D0E0-D443-AC32-214C19CB3468}" destId="{50B35E0B-4F81-9549-8B7D-809B9186D68A}" srcOrd="4" destOrd="0" presId="urn:microsoft.com/office/officeart/2008/layout/LinedList"/>
    <dgm:cxn modelId="{B6CE0728-F745-1145-BC1F-371F50333FB0}" type="presParOf" srcId="{D5A9D364-D0E0-D443-AC32-214C19CB3468}" destId="{7BABE582-7D54-2545-A259-BDFD67412E17}" srcOrd="5" destOrd="0" presId="urn:microsoft.com/office/officeart/2008/layout/LinedList"/>
    <dgm:cxn modelId="{8CD6655F-9977-1C4E-892D-7C4EE161C0FC}" type="presParOf" srcId="{7BABE582-7D54-2545-A259-BDFD67412E17}" destId="{4F93F14F-0EB0-7C45-92B0-E7472914D2AF}" srcOrd="0" destOrd="0" presId="urn:microsoft.com/office/officeart/2008/layout/LinedList"/>
    <dgm:cxn modelId="{59C3BD4D-DA91-EA4D-A8E6-9F6332C98D0E}" type="presParOf" srcId="{7BABE582-7D54-2545-A259-BDFD67412E17}" destId="{E16FF751-B271-E947-9626-7FC35D15AAF7}" srcOrd="1" destOrd="0" presId="urn:microsoft.com/office/officeart/2008/layout/LinedList"/>
    <dgm:cxn modelId="{F5FFDF49-9840-D142-B791-B6913441A541}" type="presParOf" srcId="{E16FF751-B271-E947-9626-7FC35D15AAF7}" destId="{97022CC9-1546-F146-9339-87E03092C1D2}" srcOrd="0" destOrd="0" presId="urn:microsoft.com/office/officeart/2008/layout/LinedList"/>
    <dgm:cxn modelId="{49D70DDD-EABA-DA4D-B5EF-10229EF52E4C}" type="presParOf" srcId="{E16FF751-B271-E947-9626-7FC35D15AAF7}" destId="{FA3A0798-FBC5-1D41-8CCF-8F077567DE30}" srcOrd="1" destOrd="0" presId="urn:microsoft.com/office/officeart/2008/layout/LinedList"/>
    <dgm:cxn modelId="{F7E52B43-9F7A-884A-B2B3-75D8B6349931}" type="presParOf" srcId="{FA3A0798-FBC5-1D41-8CCF-8F077567DE30}" destId="{04B38A2B-3F29-5B4F-909D-51961BA924E0}" srcOrd="0" destOrd="0" presId="urn:microsoft.com/office/officeart/2008/layout/LinedList"/>
    <dgm:cxn modelId="{F1C6ECD3-80D8-6148-B596-35D43292B1CF}" type="presParOf" srcId="{FA3A0798-FBC5-1D41-8CCF-8F077567DE30}" destId="{0C4DF229-16A1-FE48-B367-2469A976E1D2}" srcOrd="1" destOrd="0" presId="urn:microsoft.com/office/officeart/2008/layout/LinedList"/>
    <dgm:cxn modelId="{5976B33D-6074-754C-B2BF-043098B14B69}" type="presParOf" srcId="{FA3A0798-FBC5-1D41-8CCF-8F077567DE30}" destId="{40F6FFD2-7B76-D244-BCF2-68E636AD6F20}" srcOrd="2" destOrd="0" presId="urn:microsoft.com/office/officeart/2008/layout/LinedList"/>
    <dgm:cxn modelId="{7BA7991F-6F72-884A-9775-5317FFA6C26E}" type="presParOf" srcId="{E16FF751-B271-E947-9626-7FC35D15AAF7}" destId="{75DBA0EB-C54D-C543-9931-BA62FCDDAD66}" srcOrd="2" destOrd="0" presId="urn:microsoft.com/office/officeart/2008/layout/LinedList"/>
    <dgm:cxn modelId="{05BAB466-B336-A243-9032-63422C62EF00}" type="presParOf" srcId="{E16FF751-B271-E947-9626-7FC35D15AAF7}" destId="{E84A74A8-61AD-F04D-A26A-BB669045DB1B}" srcOrd="3" destOrd="0" presId="urn:microsoft.com/office/officeart/2008/layout/LinedList"/>
    <dgm:cxn modelId="{9DB498B0-B774-8143-B6A5-5C0F5932AD24}" type="presParOf" srcId="{D5A9D364-D0E0-D443-AC32-214C19CB3468}" destId="{8C76FD8D-BA95-C64F-AEF4-61854E37548F}" srcOrd="6" destOrd="0" presId="urn:microsoft.com/office/officeart/2008/layout/LinedList"/>
    <dgm:cxn modelId="{D6CEC164-80B2-D049-821B-E384003F8903}" type="presParOf" srcId="{D5A9D364-D0E0-D443-AC32-214C19CB3468}" destId="{7AB71CD4-5E86-0D4F-9FDD-B613B2F7B656}" srcOrd="7" destOrd="0" presId="urn:microsoft.com/office/officeart/2008/layout/LinedList"/>
    <dgm:cxn modelId="{A1391DF6-7F60-2141-B8A1-94C95C2AFBA6}" type="presParOf" srcId="{7AB71CD4-5E86-0D4F-9FDD-B613B2F7B656}" destId="{A7B15BA6-21D4-954D-8AF0-7D77D305A0B5}" srcOrd="0" destOrd="0" presId="urn:microsoft.com/office/officeart/2008/layout/LinedList"/>
    <dgm:cxn modelId="{9F86DDED-BBBF-4D41-B28B-EEC00620ACB3}" type="presParOf" srcId="{7AB71CD4-5E86-0D4F-9FDD-B613B2F7B656}" destId="{F827C664-9557-AF43-983B-B0EAFE9E22F1}" srcOrd="1" destOrd="0" presId="urn:microsoft.com/office/officeart/2008/layout/LinedList"/>
    <dgm:cxn modelId="{A3FA290C-074D-C847-A2E1-9F1BE61A1F17}" type="presParOf" srcId="{F827C664-9557-AF43-983B-B0EAFE9E22F1}" destId="{1038627E-8FE2-6F46-AD48-01A72FF0F791}" srcOrd="0" destOrd="0" presId="urn:microsoft.com/office/officeart/2008/layout/LinedList"/>
    <dgm:cxn modelId="{913F6491-8472-CE47-A966-2B78535E9653}" type="presParOf" srcId="{F827C664-9557-AF43-983B-B0EAFE9E22F1}" destId="{27071186-62CC-EB48-8E28-B66601168B72}" srcOrd="1" destOrd="0" presId="urn:microsoft.com/office/officeart/2008/layout/LinedList"/>
    <dgm:cxn modelId="{6A8A9989-8D3A-2D48-BCE4-65AFFCC032DE}" type="presParOf" srcId="{27071186-62CC-EB48-8E28-B66601168B72}" destId="{A1841A49-D8C1-0B40-8225-A37FA974453D}" srcOrd="0" destOrd="0" presId="urn:microsoft.com/office/officeart/2008/layout/LinedList"/>
    <dgm:cxn modelId="{5604E7F2-ED7F-B24F-A7E9-7EAF374DECB3}" type="presParOf" srcId="{27071186-62CC-EB48-8E28-B66601168B72}" destId="{304ADCFC-AA60-B547-A75E-A54D451EA0E8}" srcOrd="1" destOrd="0" presId="urn:microsoft.com/office/officeart/2008/layout/LinedList"/>
    <dgm:cxn modelId="{36A75BAB-76F4-7345-900F-84FD08797711}" type="presParOf" srcId="{27071186-62CC-EB48-8E28-B66601168B72}" destId="{35726078-0EDD-154A-A7C0-26D140A0F1D7}" srcOrd="2" destOrd="0" presId="urn:microsoft.com/office/officeart/2008/layout/LinedList"/>
    <dgm:cxn modelId="{5B399F2C-046C-CF4E-A7EF-874C00B0A7D3}" type="presParOf" srcId="{F827C664-9557-AF43-983B-B0EAFE9E22F1}" destId="{C9267C62-E686-AE42-A29B-65821F238466}" srcOrd="2" destOrd="0" presId="urn:microsoft.com/office/officeart/2008/layout/LinedList"/>
    <dgm:cxn modelId="{1361BDDA-48D1-BC45-8A70-60AD18049A44}" type="presParOf" srcId="{F827C664-9557-AF43-983B-B0EAFE9E22F1}" destId="{0963648D-54E7-BE4E-82EB-6FC3E9CF0A2E}" srcOrd="3" destOrd="0" presId="urn:microsoft.com/office/officeart/2008/layout/LinedList"/>
    <dgm:cxn modelId="{DDA4FB16-2EEE-004E-82F0-E89393A0B616}" type="presParOf" srcId="{D5A9D364-D0E0-D443-AC32-214C19CB3468}" destId="{3E57E981-228C-ED41-B533-518EED16CBA0}" srcOrd="8" destOrd="0" presId="urn:microsoft.com/office/officeart/2008/layout/LinedList"/>
    <dgm:cxn modelId="{5FE4C051-DF02-0746-A4B7-59453441B708}" type="presParOf" srcId="{D5A9D364-D0E0-D443-AC32-214C19CB3468}" destId="{654C2696-53C2-AA4E-99D7-0E340667033D}" srcOrd="9" destOrd="0" presId="urn:microsoft.com/office/officeart/2008/layout/LinedList"/>
    <dgm:cxn modelId="{AABE00D1-96A5-084D-9ACA-A06CA5C274B0}" type="presParOf" srcId="{654C2696-53C2-AA4E-99D7-0E340667033D}" destId="{B775647D-994A-D440-8300-5C0CDB78D5F5}" srcOrd="0" destOrd="0" presId="urn:microsoft.com/office/officeart/2008/layout/LinedList"/>
    <dgm:cxn modelId="{7A8FB3BF-6347-4A40-8E01-41B7CE7B0A54}" type="presParOf" srcId="{654C2696-53C2-AA4E-99D7-0E340667033D}" destId="{3675C596-8AD9-5A45-AF91-91AC05C0133A}" srcOrd="1" destOrd="0" presId="urn:microsoft.com/office/officeart/2008/layout/LinedList"/>
    <dgm:cxn modelId="{4664F55A-8344-E446-AAE7-6C5988A5A973}" type="presParOf" srcId="{3675C596-8AD9-5A45-AF91-91AC05C0133A}" destId="{E7CB77FC-2122-DE4B-8B9A-370602C73BA1}" srcOrd="0" destOrd="0" presId="urn:microsoft.com/office/officeart/2008/layout/LinedList"/>
    <dgm:cxn modelId="{724E5531-9D22-0B43-BFE9-F0F4FADA67E5}" type="presParOf" srcId="{3675C596-8AD9-5A45-AF91-91AC05C0133A}" destId="{A45F9F88-B971-C248-8DF0-A79A1F3DB7A3}" srcOrd="1" destOrd="0" presId="urn:microsoft.com/office/officeart/2008/layout/LinedList"/>
    <dgm:cxn modelId="{614E9278-A1D3-F94C-A606-3500B841153B}" type="presParOf" srcId="{A45F9F88-B971-C248-8DF0-A79A1F3DB7A3}" destId="{E5F4C446-E642-B149-B4E5-4D6DA43A2EE0}" srcOrd="0" destOrd="0" presId="urn:microsoft.com/office/officeart/2008/layout/LinedList"/>
    <dgm:cxn modelId="{EB8BAEC1-3148-1543-9954-6235100EDF09}" type="presParOf" srcId="{A45F9F88-B971-C248-8DF0-A79A1F3DB7A3}" destId="{1D84BF03-B296-CD4F-B92F-6FFAF747151C}" srcOrd="1" destOrd="0" presId="urn:microsoft.com/office/officeart/2008/layout/LinedList"/>
    <dgm:cxn modelId="{A0BBF447-FE23-EB4C-A8F0-D31FF44FA4CA}" type="presParOf" srcId="{A45F9F88-B971-C248-8DF0-A79A1F3DB7A3}" destId="{4A7DF037-291D-F14B-81BE-A901AB396D4E}" srcOrd="2" destOrd="0" presId="urn:microsoft.com/office/officeart/2008/layout/LinedList"/>
    <dgm:cxn modelId="{5E5B1564-0022-9946-A9A9-4B58220F7721}" type="presParOf" srcId="{3675C596-8AD9-5A45-AF91-91AC05C0133A}" destId="{124E17B2-25B6-D640-85E0-113FDB850B59}" srcOrd="2" destOrd="0" presId="urn:microsoft.com/office/officeart/2008/layout/LinedList"/>
    <dgm:cxn modelId="{5C34BB09-54F8-9B4C-9630-A0F64A6C496F}" type="presParOf" srcId="{3675C596-8AD9-5A45-AF91-91AC05C0133A}" destId="{59A08B2A-922E-2849-B7C6-84C2986898BA}"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8B4EEDC-E331-4442-B739-48DAA211CB90}"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5CBAF473-A6BA-419F-A54B-720757228AAA}">
      <dgm:prSet custT="1"/>
      <dgm:spPr/>
      <dgm:t>
        <a:bodyPr/>
        <a:lstStyle/>
        <a:p>
          <a:r>
            <a:rPr lang="en-US" sz="1800" dirty="0"/>
            <a:t>Research/Publications - Carceral Status as a Category in Matrix of Domination intersecting Race, Gender, Class, Sexuality </a:t>
          </a:r>
          <a:r>
            <a:rPr lang="en-US" sz="1500" dirty="0"/>
            <a:t>( article forthcoming in </a:t>
          </a:r>
          <a:r>
            <a:rPr lang="en-US" sz="1500" i="1" dirty="0"/>
            <a:t>Social Service Review)</a:t>
          </a:r>
        </a:p>
      </dgm:t>
    </dgm:pt>
    <dgm:pt modelId="{E9B1A006-A0C0-4945-813A-DFE7A8BF40FA}" type="parTrans" cxnId="{5D81AF8B-0C9F-4885-A6C9-F1892807C2E1}">
      <dgm:prSet/>
      <dgm:spPr/>
      <dgm:t>
        <a:bodyPr/>
        <a:lstStyle/>
        <a:p>
          <a:endParaRPr lang="en-US"/>
        </a:p>
      </dgm:t>
    </dgm:pt>
    <dgm:pt modelId="{E915BB5F-DFA9-4906-AA75-8BBEF2570BB9}" type="sibTrans" cxnId="{5D81AF8B-0C9F-4885-A6C9-F1892807C2E1}">
      <dgm:prSet/>
      <dgm:spPr/>
      <dgm:t>
        <a:bodyPr/>
        <a:lstStyle/>
        <a:p>
          <a:endParaRPr lang="en-US"/>
        </a:p>
      </dgm:t>
    </dgm:pt>
    <dgm:pt modelId="{0246F30C-B139-4DC0-826B-CC8238AF292E}">
      <dgm:prSet custT="1"/>
      <dgm:spPr/>
      <dgm:t>
        <a:bodyPr/>
        <a:lstStyle/>
        <a:p>
          <a:r>
            <a:rPr lang="en-US" sz="1800" dirty="0"/>
            <a:t>Funding/Publications– NIH funded Suburban Opioid Study data - Penal abolition as social justice and its implications for drug treatment and personal change </a:t>
          </a:r>
          <a:r>
            <a:rPr lang="en-US" sz="1500" dirty="0"/>
            <a:t>(Humanity &amp; Society, 2020) and Recovery Capital through Social Recovery - Proposal in progress</a:t>
          </a:r>
        </a:p>
      </dgm:t>
    </dgm:pt>
    <dgm:pt modelId="{7EB63C59-B6BD-4B2A-BBEF-5DDF576EC8F0}" type="parTrans" cxnId="{EABD9170-F184-46D3-89AD-1440D00B67CA}">
      <dgm:prSet/>
      <dgm:spPr/>
      <dgm:t>
        <a:bodyPr/>
        <a:lstStyle/>
        <a:p>
          <a:endParaRPr lang="en-US"/>
        </a:p>
      </dgm:t>
    </dgm:pt>
    <dgm:pt modelId="{8287451F-019B-4C4A-A16E-33F949715893}" type="sibTrans" cxnId="{EABD9170-F184-46D3-89AD-1440D00B67CA}">
      <dgm:prSet/>
      <dgm:spPr/>
      <dgm:t>
        <a:bodyPr/>
        <a:lstStyle/>
        <a:p>
          <a:endParaRPr lang="en-US"/>
        </a:p>
      </dgm:t>
    </dgm:pt>
    <dgm:pt modelId="{9392B831-066B-49AF-950C-61940CC08387}">
      <dgm:prSet custT="1"/>
      <dgm:spPr/>
      <dgm:t>
        <a:bodyPr/>
        <a:lstStyle/>
        <a:p>
          <a:r>
            <a:rPr lang="en-US" sz="1600" i="1" dirty="0"/>
            <a:t>Teaching/Publications- Othering</a:t>
          </a:r>
          <a:r>
            <a:rPr lang="en-US" sz="1600" dirty="0"/>
            <a:t> carceral citizens and border pedagogy crossing categories of difference. Helping students understand  oppressions, the criminal legal system, and whiteness  </a:t>
          </a:r>
          <a:r>
            <a:rPr lang="en-US" sz="1500" i="1" dirty="0"/>
            <a:t>(Teaching Sociology, 2017 and Social Justice 2019, Journal of Public and Professional Sociology, 2013)</a:t>
          </a:r>
        </a:p>
      </dgm:t>
    </dgm:pt>
    <dgm:pt modelId="{1211500D-2A39-49B8-A7F2-D48A9D287EB0}" type="parTrans" cxnId="{FF5CB812-699A-417A-9110-FF2A2D7F4575}">
      <dgm:prSet/>
      <dgm:spPr/>
      <dgm:t>
        <a:bodyPr/>
        <a:lstStyle/>
        <a:p>
          <a:endParaRPr lang="en-US"/>
        </a:p>
      </dgm:t>
    </dgm:pt>
    <dgm:pt modelId="{C3DBF24B-230D-4205-A3E9-AF7C1BF5EB2D}" type="sibTrans" cxnId="{FF5CB812-699A-417A-9110-FF2A2D7F4575}">
      <dgm:prSet/>
      <dgm:spPr/>
      <dgm:t>
        <a:bodyPr/>
        <a:lstStyle/>
        <a:p>
          <a:endParaRPr lang="en-US"/>
        </a:p>
      </dgm:t>
    </dgm:pt>
    <dgm:pt modelId="{92AEC7D5-B76A-4D33-9A0D-3637336F0189}">
      <dgm:prSet custT="1"/>
      <dgm:spPr/>
      <dgm:t>
        <a:bodyPr/>
        <a:lstStyle/>
        <a:p>
          <a:r>
            <a:rPr lang="en-US" sz="1600" dirty="0"/>
            <a:t>Service to profession /Research- Organizing carceral citizens marginalized along multiple axes of oppression in our professional organizations and lifting their voices in our knowledge-building spaces </a:t>
          </a:r>
          <a:r>
            <a:rPr lang="en-US" sz="1500" dirty="0"/>
            <a:t>(Journal of Prisoners on Prisons </a:t>
          </a:r>
          <a:r>
            <a:rPr lang="en-US" sz="1500" i="1" dirty="0"/>
            <a:t>forthcoming and ASC roundtables 2016-2021) </a:t>
          </a:r>
        </a:p>
      </dgm:t>
    </dgm:pt>
    <dgm:pt modelId="{F94560EF-D831-47C8-9178-09108D8CD096}" type="parTrans" cxnId="{F9DC27CC-36EC-4971-B5FE-02C1C6D6D534}">
      <dgm:prSet/>
      <dgm:spPr/>
      <dgm:t>
        <a:bodyPr/>
        <a:lstStyle/>
        <a:p>
          <a:endParaRPr lang="en-US"/>
        </a:p>
      </dgm:t>
    </dgm:pt>
    <dgm:pt modelId="{741ED6AA-CD02-4CAE-B61A-1396887E939D}" type="sibTrans" cxnId="{F9DC27CC-36EC-4971-B5FE-02C1C6D6D534}">
      <dgm:prSet/>
      <dgm:spPr/>
      <dgm:t>
        <a:bodyPr/>
        <a:lstStyle/>
        <a:p>
          <a:endParaRPr lang="en-US"/>
        </a:p>
      </dgm:t>
    </dgm:pt>
    <dgm:pt modelId="{1B342079-36A1-4992-BDBE-09673173A89F}">
      <dgm:prSet custT="1"/>
      <dgm:spPr/>
      <dgm:t>
        <a:bodyPr/>
        <a:lstStyle/>
        <a:p>
          <a:r>
            <a:rPr lang="en-US" sz="1600" dirty="0"/>
            <a:t>Service to community/Research - Second Chance Bill (work with Georgia Justice Project), Mentoring at Mothers Making a Change,  and the Freedom Club, recovery clubhouse, board</a:t>
          </a:r>
        </a:p>
      </dgm:t>
    </dgm:pt>
    <dgm:pt modelId="{EF5D797E-5718-4539-A9D7-52575E3C084E}" type="parTrans" cxnId="{9AAF156F-2AEC-41A8-91CE-6334A848BD7D}">
      <dgm:prSet/>
      <dgm:spPr/>
      <dgm:t>
        <a:bodyPr/>
        <a:lstStyle/>
        <a:p>
          <a:endParaRPr lang="en-US"/>
        </a:p>
      </dgm:t>
    </dgm:pt>
    <dgm:pt modelId="{E754356A-B06E-45BE-890B-E7C72E631BF9}" type="sibTrans" cxnId="{9AAF156F-2AEC-41A8-91CE-6334A848BD7D}">
      <dgm:prSet/>
      <dgm:spPr/>
      <dgm:t>
        <a:bodyPr/>
        <a:lstStyle/>
        <a:p>
          <a:endParaRPr lang="en-US"/>
        </a:p>
      </dgm:t>
    </dgm:pt>
    <dgm:pt modelId="{AD440D28-2992-EF43-8D56-A51BF2B527A1}" type="pres">
      <dgm:prSet presAssocID="{D8B4EEDC-E331-4442-B739-48DAA211CB90}" presName="linear" presStyleCnt="0">
        <dgm:presLayoutVars>
          <dgm:animLvl val="lvl"/>
          <dgm:resizeHandles val="exact"/>
        </dgm:presLayoutVars>
      </dgm:prSet>
      <dgm:spPr/>
      <dgm:t>
        <a:bodyPr/>
        <a:lstStyle/>
        <a:p>
          <a:endParaRPr lang="en-US"/>
        </a:p>
      </dgm:t>
    </dgm:pt>
    <dgm:pt modelId="{0FF995C0-E898-F843-B557-6C3FA55E5B00}" type="pres">
      <dgm:prSet presAssocID="{5CBAF473-A6BA-419F-A54B-720757228AAA}" presName="parentText" presStyleLbl="node1" presStyleIdx="0" presStyleCnt="5">
        <dgm:presLayoutVars>
          <dgm:chMax val="0"/>
          <dgm:bulletEnabled val="1"/>
        </dgm:presLayoutVars>
      </dgm:prSet>
      <dgm:spPr/>
      <dgm:t>
        <a:bodyPr/>
        <a:lstStyle/>
        <a:p>
          <a:endParaRPr lang="en-US"/>
        </a:p>
      </dgm:t>
    </dgm:pt>
    <dgm:pt modelId="{67388905-D637-414B-BA34-BF01CB963D32}" type="pres">
      <dgm:prSet presAssocID="{E915BB5F-DFA9-4906-AA75-8BBEF2570BB9}" presName="spacer" presStyleCnt="0"/>
      <dgm:spPr/>
    </dgm:pt>
    <dgm:pt modelId="{83A36B70-CCD0-D447-8063-6620BC014810}" type="pres">
      <dgm:prSet presAssocID="{0246F30C-B139-4DC0-826B-CC8238AF292E}" presName="parentText" presStyleLbl="node1" presStyleIdx="1" presStyleCnt="5">
        <dgm:presLayoutVars>
          <dgm:chMax val="0"/>
          <dgm:bulletEnabled val="1"/>
        </dgm:presLayoutVars>
      </dgm:prSet>
      <dgm:spPr/>
      <dgm:t>
        <a:bodyPr/>
        <a:lstStyle/>
        <a:p>
          <a:endParaRPr lang="en-US"/>
        </a:p>
      </dgm:t>
    </dgm:pt>
    <dgm:pt modelId="{09724851-38A3-E442-982E-42AE7D0D7209}" type="pres">
      <dgm:prSet presAssocID="{8287451F-019B-4C4A-A16E-33F949715893}" presName="spacer" presStyleCnt="0"/>
      <dgm:spPr/>
    </dgm:pt>
    <dgm:pt modelId="{5C46817F-7A3B-D049-9DAD-7868400F0482}" type="pres">
      <dgm:prSet presAssocID="{9392B831-066B-49AF-950C-61940CC08387}" presName="parentText" presStyleLbl="node1" presStyleIdx="2" presStyleCnt="5">
        <dgm:presLayoutVars>
          <dgm:chMax val="0"/>
          <dgm:bulletEnabled val="1"/>
        </dgm:presLayoutVars>
      </dgm:prSet>
      <dgm:spPr/>
      <dgm:t>
        <a:bodyPr/>
        <a:lstStyle/>
        <a:p>
          <a:endParaRPr lang="en-US"/>
        </a:p>
      </dgm:t>
    </dgm:pt>
    <dgm:pt modelId="{2C4B3A01-AD9D-A54F-87C7-691068EFD7A4}" type="pres">
      <dgm:prSet presAssocID="{C3DBF24B-230D-4205-A3E9-AF7C1BF5EB2D}" presName="spacer" presStyleCnt="0"/>
      <dgm:spPr/>
    </dgm:pt>
    <dgm:pt modelId="{DA877C80-835F-9041-879D-D1A495E2A5A9}" type="pres">
      <dgm:prSet presAssocID="{92AEC7D5-B76A-4D33-9A0D-3637336F0189}" presName="parentText" presStyleLbl="node1" presStyleIdx="3" presStyleCnt="5">
        <dgm:presLayoutVars>
          <dgm:chMax val="0"/>
          <dgm:bulletEnabled val="1"/>
        </dgm:presLayoutVars>
      </dgm:prSet>
      <dgm:spPr/>
      <dgm:t>
        <a:bodyPr/>
        <a:lstStyle/>
        <a:p>
          <a:endParaRPr lang="en-US"/>
        </a:p>
      </dgm:t>
    </dgm:pt>
    <dgm:pt modelId="{8163BE9C-1308-604F-B293-692AD224487D}" type="pres">
      <dgm:prSet presAssocID="{741ED6AA-CD02-4CAE-B61A-1396887E939D}" presName="spacer" presStyleCnt="0"/>
      <dgm:spPr/>
    </dgm:pt>
    <dgm:pt modelId="{9F1A5A7E-41E0-3745-9A63-A681269862BE}" type="pres">
      <dgm:prSet presAssocID="{1B342079-36A1-4992-BDBE-09673173A89F}" presName="parentText" presStyleLbl="node1" presStyleIdx="4" presStyleCnt="5">
        <dgm:presLayoutVars>
          <dgm:chMax val="0"/>
          <dgm:bulletEnabled val="1"/>
        </dgm:presLayoutVars>
      </dgm:prSet>
      <dgm:spPr/>
      <dgm:t>
        <a:bodyPr/>
        <a:lstStyle/>
        <a:p>
          <a:endParaRPr lang="en-US"/>
        </a:p>
      </dgm:t>
    </dgm:pt>
  </dgm:ptLst>
  <dgm:cxnLst>
    <dgm:cxn modelId="{F9DC27CC-36EC-4971-B5FE-02C1C6D6D534}" srcId="{D8B4EEDC-E331-4442-B739-48DAA211CB90}" destId="{92AEC7D5-B76A-4D33-9A0D-3637336F0189}" srcOrd="3" destOrd="0" parTransId="{F94560EF-D831-47C8-9178-09108D8CD096}" sibTransId="{741ED6AA-CD02-4CAE-B61A-1396887E939D}"/>
    <dgm:cxn modelId="{3C92A05D-E6BC-CA4D-A9E8-5835EA2C3FCC}" type="presOf" srcId="{0246F30C-B139-4DC0-826B-CC8238AF292E}" destId="{83A36B70-CCD0-D447-8063-6620BC014810}" srcOrd="0" destOrd="0" presId="urn:microsoft.com/office/officeart/2005/8/layout/vList2"/>
    <dgm:cxn modelId="{9AAF156F-2AEC-41A8-91CE-6334A848BD7D}" srcId="{D8B4EEDC-E331-4442-B739-48DAA211CB90}" destId="{1B342079-36A1-4992-BDBE-09673173A89F}" srcOrd="4" destOrd="0" parTransId="{EF5D797E-5718-4539-A9D7-52575E3C084E}" sibTransId="{E754356A-B06E-45BE-890B-E7C72E631BF9}"/>
    <dgm:cxn modelId="{D69BA7EA-B644-9C43-A93B-682B0F51E422}" type="presOf" srcId="{92AEC7D5-B76A-4D33-9A0D-3637336F0189}" destId="{DA877C80-835F-9041-879D-D1A495E2A5A9}" srcOrd="0" destOrd="0" presId="urn:microsoft.com/office/officeart/2005/8/layout/vList2"/>
    <dgm:cxn modelId="{220DBE64-731A-3347-A91C-C1A7A376BC93}" type="presOf" srcId="{D8B4EEDC-E331-4442-B739-48DAA211CB90}" destId="{AD440D28-2992-EF43-8D56-A51BF2B527A1}" srcOrd="0" destOrd="0" presId="urn:microsoft.com/office/officeart/2005/8/layout/vList2"/>
    <dgm:cxn modelId="{00C2C292-01E2-B84C-9D67-13628748F4E0}" type="presOf" srcId="{5CBAF473-A6BA-419F-A54B-720757228AAA}" destId="{0FF995C0-E898-F843-B557-6C3FA55E5B00}" srcOrd="0" destOrd="0" presId="urn:microsoft.com/office/officeart/2005/8/layout/vList2"/>
    <dgm:cxn modelId="{2D12D2FE-F0F9-5A41-8573-E15AB811D853}" type="presOf" srcId="{9392B831-066B-49AF-950C-61940CC08387}" destId="{5C46817F-7A3B-D049-9DAD-7868400F0482}" srcOrd="0" destOrd="0" presId="urn:microsoft.com/office/officeart/2005/8/layout/vList2"/>
    <dgm:cxn modelId="{B23C4790-5F84-BA4E-92CE-3F5D593E3397}" type="presOf" srcId="{1B342079-36A1-4992-BDBE-09673173A89F}" destId="{9F1A5A7E-41E0-3745-9A63-A681269862BE}" srcOrd="0" destOrd="0" presId="urn:microsoft.com/office/officeart/2005/8/layout/vList2"/>
    <dgm:cxn modelId="{5D81AF8B-0C9F-4885-A6C9-F1892807C2E1}" srcId="{D8B4EEDC-E331-4442-B739-48DAA211CB90}" destId="{5CBAF473-A6BA-419F-A54B-720757228AAA}" srcOrd="0" destOrd="0" parTransId="{E9B1A006-A0C0-4945-813A-DFE7A8BF40FA}" sibTransId="{E915BB5F-DFA9-4906-AA75-8BBEF2570BB9}"/>
    <dgm:cxn modelId="{EABD9170-F184-46D3-89AD-1440D00B67CA}" srcId="{D8B4EEDC-E331-4442-B739-48DAA211CB90}" destId="{0246F30C-B139-4DC0-826B-CC8238AF292E}" srcOrd="1" destOrd="0" parTransId="{7EB63C59-B6BD-4B2A-BBEF-5DDF576EC8F0}" sibTransId="{8287451F-019B-4C4A-A16E-33F949715893}"/>
    <dgm:cxn modelId="{FF5CB812-699A-417A-9110-FF2A2D7F4575}" srcId="{D8B4EEDC-E331-4442-B739-48DAA211CB90}" destId="{9392B831-066B-49AF-950C-61940CC08387}" srcOrd="2" destOrd="0" parTransId="{1211500D-2A39-49B8-A7F2-D48A9D287EB0}" sibTransId="{C3DBF24B-230D-4205-A3E9-AF7C1BF5EB2D}"/>
    <dgm:cxn modelId="{1F3DC7A5-5D49-EB41-9F1B-A37C977E3266}" type="presParOf" srcId="{AD440D28-2992-EF43-8D56-A51BF2B527A1}" destId="{0FF995C0-E898-F843-B557-6C3FA55E5B00}" srcOrd="0" destOrd="0" presId="urn:microsoft.com/office/officeart/2005/8/layout/vList2"/>
    <dgm:cxn modelId="{C29DF255-8C96-7047-9850-B05E16B1F0A0}" type="presParOf" srcId="{AD440D28-2992-EF43-8D56-A51BF2B527A1}" destId="{67388905-D637-414B-BA34-BF01CB963D32}" srcOrd="1" destOrd="0" presId="urn:microsoft.com/office/officeart/2005/8/layout/vList2"/>
    <dgm:cxn modelId="{AD0DF264-2D2C-5E4D-8636-C8233CB1D54B}" type="presParOf" srcId="{AD440D28-2992-EF43-8D56-A51BF2B527A1}" destId="{83A36B70-CCD0-D447-8063-6620BC014810}" srcOrd="2" destOrd="0" presId="urn:microsoft.com/office/officeart/2005/8/layout/vList2"/>
    <dgm:cxn modelId="{9CA39A8B-B6EE-E946-B21A-6579B52064C1}" type="presParOf" srcId="{AD440D28-2992-EF43-8D56-A51BF2B527A1}" destId="{09724851-38A3-E442-982E-42AE7D0D7209}" srcOrd="3" destOrd="0" presId="urn:microsoft.com/office/officeart/2005/8/layout/vList2"/>
    <dgm:cxn modelId="{338CF26B-01D3-FA4D-95EC-F65971C4EE68}" type="presParOf" srcId="{AD440D28-2992-EF43-8D56-A51BF2B527A1}" destId="{5C46817F-7A3B-D049-9DAD-7868400F0482}" srcOrd="4" destOrd="0" presId="urn:microsoft.com/office/officeart/2005/8/layout/vList2"/>
    <dgm:cxn modelId="{CA62F953-DFF2-4C45-91B0-1BABE4F896F5}" type="presParOf" srcId="{AD440D28-2992-EF43-8D56-A51BF2B527A1}" destId="{2C4B3A01-AD9D-A54F-87C7-691068EFD7A4}" srcOrd="5" destOrd="0" presId="urn:microsoft.com/office/officeart/2005/8/layout/vList2"/>
    <dgm:cxn modelId="{DD748CE8-2FDE-8641-8313-F3C923F5B6FD}" type="presParOf" srcId="{AD440D28-2992-EF43-8D56-A51BF2B527A1}" destId="{DA877C80-835F-9041-879D-D1A495E2A5A9}" srcOrd="6" destOrd="0" presId="urn:microsoft.com/office/officeart/2005/8/layout/vList2"/>
    <dgm:cxn modelId="{C23B4C5E-5070-8440-B2C6-0F29CD9ED6B7}" type="presParOf" srcId="{AD440D28-2992-EF43-8D56-A51BF2B527A1}" destId="{8163BE9C-1308-604F-B293-692AD224487D}" srcOrd="7" destOrd="0" presId="urn:microsoft.com/office/officeart/2005/8/layout/vList2"/>
    <dgm:cxn modelId="{E4C2654B-6FED-8846-93D5-B01EDBD50BBE}" type="presParOf" srcId="{AD440D28-2992-EF43-8D56-A51BF2B527A1}" destId="{9F1A5A7E-41E0-3745-9A63-A681269862BE}"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4AA67B4-B3A0-4792-910A-E738DEB9230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87957EB-E123-4031-95FC-8BB313461B64}">
      <dgm:prSet/>
      <dgm:spPr/>
      <dgm:t>
        <a:bodyPr/>
        <a:lstStyle/>
        <a:p>
          <a:r>
            <a:rPr lang="en-US"/>
            <a:t>32 FI activists in US</a:t>
          </a:r>
        </a:p>
      </dgm:t>
    </dgm:pt>
    <dgm:pt modelId="{48F21816-FF97-4987-A460-85C44D441EF0}" type="parTrans" cxnId="{E0C3568A-0AF4-4DBA-A47A-555B72FA776E}">
      <dgm:prSet/>
      <dgm:spPr/>
      <dgm:t>
        <a:bodyPr/>
        <a:lstStyle/>
        <a:p>
          <a:endParaRPr lang="en-US"/>
        </a:p>
      </dgm:t>
    </dgm:pt>
    <dgm:pt modelId="{3D80CC1A-B94B-4913-9058-EABC6BA38209}" type="sibTrans" cxnId="{E0C3568A-0AF4-4DBA-A47A-555B72FA776E}">
      <dgm:prSet/>
      <dgm:spPr/>
      <dgm:t>
        <a:bodyPr/>
        <a:lstStyle/>
        <a:p>
          <a:endParaRPr lang="en-US"/>
        </a:p>
      </dgm:t>
    </dgm:pt>
    <dgm:pt modelId="{4AFEAE94-F78B-4512-87DC-783E667F79B0}">
      <dgm:prSet/>
      <dgm:spPr/>
      <dgm:t>
        <a:bodyPr/>
        <a:lstStyle/>
        <a:p>
          <a:r>
            <a:rPr lang="en-US"/>
            <a:t>Northeast, northwest, southeast, southwest</a:t>
          </a:r>
        </a:p>
      </dgm:t>
    </dgm:pt>
    <dgm:pt modelId="{CA69F76A-DECA-4E5E-AAA6-1BA2797179D5}" type="parTrans" cxnId="{2871E339-F63F-4A8B-B1CC-990B0CCDDA2D}">
      <dgm:prSet/>
      <dgm:spPr/>
      <dgm:t>
        <a:bodyPr/>
        <a:lstStyle/>
        <a:p>
          <a:endParaRPr lang="en-US"/>
        </a:p>
      </dgm:t>
    </dgm:pt>
    <dgm:pt modelId="{4666DB1E-8768-43EC-82B5-201110DB4414}" type="sibTrans" cxnId="{2871E339-F63F-4A8B-B1CC-990B0CCDDA2D}">
      <dgm:prSet/>
      <dgm:spPr/>
      <dgm:t>
        <a:bodyPr/>
        <a:lstStyle/>
        <a:p>
          <a:endParaRPr lang="en-US"/>
        </a:p>
      </dgm:t>
    </dgm:pt>
    <dgm:pt modelId="{C730DD06-3650-49BE-8BEB-4B89AF5949C5}">
      <dgm:prSet/>
      <dgm:spPr/>
      <dgm:t>
        <a:bodyPr/>
        <a:lstStyle/>
        <a:p>
          <a:r>
            <a:rPr lang="en-US"/>
            <a:t>Scholar-activist positionality </a:t>
          </a:r>
        </a:p>
      </dgm:t>
    </dgm:pt>
    <dgm:pt modelId="{01152E86-7C6C-4CEB-9AAE-1E5DCAD023B4}" type="parTrans" cxnId="{A11F92A9-5E96-4252-81E6-B12CE64D1E37}">
      <dgm:prSet/>
      <dgm:spPr/>
      <dgm:t>
        <a:bodyPr/>
        <a:lstStyle/>
        <a:p>
          <a:endParaRPr lang="en-US"/>
        </a:p>
      </dgm:t>
    </dgm:pt>
    <dgm:pt modelId="{A423355A-697D-4CE9-B321-3EEDC084AA53}" type="sibTrans" cxnId="{A11F92A9-5E96-4252-81E6-B12CE64D1E37}">
      <dgm:prSet/>
      <dgm:spPr/>
      <dgm:t>
        <a:bodyPr/>
        <a:lstStyle/>
        <a:p>
          <a:endParaRPr lang="en-US"/>
        </a:p>
      </dgm:t>
    </dgm:pt>
    <dgm:pt modelId="{BC85DD72-C0DF-4068-8B42-7CF813D2DDFF}">
      <dgm:prSet/>
      <dgm:spPr/>
      <dgm:t>
        <a:bodyPr/>
        <a:lstStyle/>
        <a:p>
          <a:r>
            <a:rPr lang="en-US"/>
            <a:t>Convenience, snowball, and targeting</a:t>
          </a:r>
        </a:p>
      </dgm:t>
    </dgm:pt>
    <dgm:pt modelId="{2E5BD34B-350C-42E0-B776-016AB1805530}" type="parTrans" cxnId="{5277276E-6DA3-4CBF-A59C-CAAFEB4B7FA2}">
      <dgm:prSet/>
      <dgm:spPr/>
      <dgm:t>
        <a:bodyPr/>
        <a:lstStyle/>
        <a:p>
          <a:endParaRPr lang="en-US"/>
        </a:p>
      </dgm:t>
    </dgm:pt>
    <dgm:pt modelId="{13E2C4E9-547E-4466-A45E-5DFEC8B5B2B2}" type="sibTrans" cxnId="{5277276E-6DA3-4CBF-A59C-CAAFEB4B7FA2}">
      <dgm:prSet/>
      <dgm:spPr/>
      <dgm:t>
        <a:bodyPr/>
        <a:lstStyle/>
        <a:p>
          <a:endParaRPr lang="en-US"/>
        </a:p>
      </dgm:t>
    </dgm:pt>
    <dgm:pt modelId="{6B840765-3E7A-45FB-8D80-0FE7C8D1B9A2}">
      <dgm:prSet/>
      <dgm:spPr/>
      <dgm:t>
        <a:bodyPr/>
        <a:lstStyle/>
        <a:p>
          <a:r>
            <a:rPr lang="en-US"/>
            <a:t>Qualitative interviews + demographic data</a:t>
          </a:r>
        </a:p>
      </dgm:t>
    </dgm:pt>
    <dgm:pt modelId="{6EEE8D4E-D8E5-401F-90E7-D9805189A1F6}" type="parTrans" cxnId="{23AEC6F6-0B2F-45B3-8C16-DAC95E2D726D}">
      <dgm:prSet/>
      <dgm:spPr/>
      <dgm:t>
        <a:bodyPr/>
        <a:lstStyle/>
        <a:p>
          <a:endParaRPr lang="en-US"/>
        </a:p>
      </dgm:t>
    </dgm:pt>
    <dgm:pt modelId="{8A74805E-14B1-4920-B4BA-8C473A1535E4}" type="sibTrans" cxnId="{23AEC6F6-0B2F-45B3-8C16-DAC95E2D726D}">
      <dgm:prSet/>
      <dgm:spPr/>
      <dgm:t>
        <a:bodyPr/>
        <a:lstStyle/>
        <a:p>
          <a:endParaRPr lang="en-US"/>
        </a:p>
      </dgm:t>
    </dgm:pt>
    <dgm:pt modelId="{1D746FD3-F9D4-4266-9554-9A157287465F}">
      <dgm:prSet/>
      <dgm:spPr/>
      <dgm:t>
        <a:bodyPr/>
        <a:lstStyle/>
        <a:p>
          <a:r>
            <a:rPr lang="en-US"/>
            <a:t>Three months of fieldwork</a:t>
          </a:r>
        </a:p>
      </dgm:t>
    </dgm:pt>
    <dgm:pt modelId="{F4E812B8-5FA8-428E-A683-A8CF98B346A6}" type="parTrans" cxnId="{E20C5D59-3B7F-4A89-9ADF-8EACAF5AA829}">
      <dgm:prSet/>
      <dgm:spPr/>
      <dgm:t>
        <a:bodyPr/>
        <a:lstStyle/>
        <a:p>
          <a:endParaRPr lang="en-US"/>
        </a:p>
      </dgm:t>
    </dgm:pt>
    <dgm:pt modelId="{93EB8BEF-D27E-49CA-B0AF-A596133BE206}" type="sibTrans" cxnId="{E20C5D59-3B7F-4A89-9ADF-8EACAF5AA829}">
      <dgm:prSet/>
      <dgm:spPr/>
      <dgm:t>
        <a:bodyPr/>
        <a:lstStyle/>
        <a:p>
          <a:endParaRPr lang="en-US"/>
        </a:p>
      </dgm:t>
    </dgm:pt>
    <dgm:pt modelId="{300D0DD2-6BD3-E94E-B186-6902CDFF58EE}">
      <dgm:prSet/>
      <dgm:spPr/>
      <dgm:t>
        <a:bodyPr/>
        <a:lstStyle/>
        <a:p>
          <a:r>
            <a:rPr lang="en-US"/>
            <a:t>range of topics</a:t>
          </a:r>
        </a:p>
      </dgm:t>
    </dgm:pt>
    <dgm:pt modelId="{FB617C15-A157-F54C-8053-ABAFD1AC464E}" type="parTrans" cxnId="{9BE18149-D544-F944-9833-AB1EF5802F89}">
      <dgm:prSet/>
      <dgm:spPr/>
      <dgm:t>
        <a:bodyPr/>
        <a:lstStyle/>
        <a:p>
          <a:endParaRPr lang="en-US"/>
        </a:p>
      </dgm:t>
    </dgm:pt>
    <dgm:pt modelId="{71982DB6-D825-FE44-97CB-B20035734C2A}" type="sibTrans" cxnId="{9BE18149-D544-F944-9833-AB1EF5802F89}">
      <dgm:prSet/>
      <dgm:spPr/>
      <dgm:t>
        <a:bodyPr/>
        <a:lstStyle/>
        <a:p>
          <a:endParaRPr lang="en-US"/>
        </a:p>
      </dgm:t>
    </dgm:pt>
    <dgm:pt modelId="{847FE0B7-DABF-DD41-AE29-696A2280EFEA}">
      <dgm:prSet/>
      <dgm:spPr/>
      <dgm:t>
        <a:bodyPr/>
        <a:lstStyle/>
        <a:p>
          <a:r>
            <a:rPr lang="en-US"/>
            <a:t> ATL, PHI, NY</a:t>
          </a:r>
        </a:p>
      </dgm:t>
    </dgm:pt>
    <dgm:pt modelId="{A47411B8-24CC-494F-980B-86E8F801B322}" type="parTrans" cxnId="{71A2AD0B-2D71-4346-8004-9DD01C97FAF5}">
      <dgm:prSet/>
      <dgm:spPr/>
      <dgm:t>
        <a:bodyPr/>
        <a:lstStyle/>
        <a:p>
          <a:endParaRPr lang="en-US"/>
        </a:p>
      </dgm:t>
    </dgm:pt>
    <dgm:pt modelId="{C0543B7B-C2AB-A144-B272-47BF8D1E6263}" type="sibTrans" cxnId="{71A2AD0B-2D71-4346-8004-9DD01C97FAF5}">
      <dgm:prSet/>
      <dgm:spPr/>
      <dgm:t>
        <a:bodyPr/>
        <a:lstStyle/>
        <a:p>
          <a:endParaRPr lang="en-US"/>
        </a:p>
      </dgm:t>
    </dgm:pt>
    <dgm:pt modelId="{2D237DDA-20C0-4D4B-A54C-461BEB15D6FA}">
      <dgm:prSet/>
      <dgm:spPr/>
      <dgm:t>
        <a:bodyPr/>
        <a:lstStyle/>
        <a:p>
          <a:r>
            <a:rPr lang="en-US"/>
            <a:t>Analysis </a:t>
          </a:r>
        </a:p>
      </dgm:t>
    </dgm:pt>
    <dgm:pt modelId="{1D408781-FAFB-C64E-BCD5-5DCD34FC398E}" type="parTrans" cxnId="{DD7509B7-F324-CC4D-8C84-C88BDC1530E1}">
      <dgm:prSet/>
      <dgm:spPr/>
      <dgm:t>
        <a:bodyPr/>
        <a:lstStyle/>
        <a:p>
          <a:endParaRPr lang="en-US"/>
        </a:p>
      </dgm:t>
    </dgm:pt>
    <dgm:pt modelId="{C63CA384-14E4-A847-B477-5CE43575F383}" type="sibTrans" cxnId="{DD7509B7-F324-CC4D-8C84-C88BDC1530E1}">
      <dgm:prSet/>
      <dgm:spPr/>
      <dgm:t>
        <a:bodyPr/>
        <a:lstStyle/>
        <a:p>
          <a:endParaRPr lang="en-US"/>
        </a:p>
      </dgm:t>
    </dgm:pt>
    <dgm:pt modelId="{BB9D11A1-21C1-1043-A1C4-9936A31B76AE}">
      <dgm:prSet/>
      <dgm:spPr/>
      <dgm:t>
        <a:bodyPr/>
        <a:lstStyle/>
        <a:p>
          <a:r>
            <a:rPr lang="en-US"/>
            <a:t>Nvivo</a:t>
          </a:r>
        </a:p>
      </dgm:t>
    </dgm:pt>
    <dgm:pt modelId="{1F096977-58E8-7E47-972F-1A7A30CBC3A4}" type="parTrans" cxnId="{06A5E1F9-27F0-D449-BC59-3B5F29164274}">
      <dgm:prSet/>
      <dgm:spPr/>
      <dgm:t>
        <a:bodyPr/>
        <a:lstStyle/>
        <a:p>
          <a:endParaRPr lang="en-US"/>
        </a:p>
      </dgm:t>
    </dgm:pt>
    <dgm:pt modelId="{9E63D4E9-0AF0-7543-9A16-61803851B242}" type="sibTrans" cxnId="{06A5E1F9-27F0-D449-BC59-3B5F29164274}">
      <dgm:prSet/>
      <dgm:spPr/>
      <dgm:t>
        <a:bodyPr/>
        <a:lstStyle/>
        <a:p>
          <a:endParaRPr lang="en-US"/>
        </a:p>
      </dgm:t>
    </dgm:pt>
    <dgm:pt modelId="{960D23CA-E506-134A-8FCC-5ACC69D7E3E8}" type="pres">
      <dgm:prSet presAssocID="{D4AA67B4-B3A0-4792-910A-E738DEB92303}" presName="vert0" presStyleCnt="0">
        <dgm:presLayoutVars>
          <dgm:dir/>
          <dgm:animOne val="branch"/>
          <dgm:animLvl val="lvl"/>
        </dgm:presLayoutVars>
      </dgm:prSet>
      <dgm:spPr/>
      <dgm:t>
        <a:bodyPr/>
        <a:lstStyle/>
        <a:p>
          <a:endParaRPr lang="en-US"/>
        </a:p>
      </dgm:t>
    </dgm:pt>
    <dgm:pt modelId="{3BC73981-6A44-6F4E-9264-DA84785A57FB}" type="pres">
      <dgm:prSet presAssocID="{887957EB-E123-4031-95FC-8BB313461B64}" presName="thickLine" presStyleLbl="alignNode1" presStyleIdx="0" presStyleCnt="5"/>
      <dgm:spPr/>
    </dgm:pt>
    <dgm:pt modelId="{431A7289-4982-0A40-9032-B7563A391F02}" type="pres">
      <dgm:prSet presAssocID="{887957EB-E123-4031-95FC-8BB313461B64}" presName="horz1" presStyleCnt="0"/>
      <dgm:spPr/>
    </dgm:pt>
    <dgm:pt modelId="{47DC0EB2-9757-7F46-A5F0-A22CB4160A82}" type="pres">
      <dgm:prSet presAssocID="{887957EB-E123-4031-95FC-8BB313461B64}" presName="tx1" presStyleLbl="revTx" presStyleIdx="0" presStyleCnt="10"/>
      <dgm:spPr/>
      <dgm:t>
        <a:bodyPr/>
        <a:lstStyle/>
        <a:p>
          <a:endParaRPr lang="en-US"/>
        </a:p>
      </dgm:t>
    </dgm:pt>
    <dgm:pt modelId="{34413003-CB52-064F-A266-0BB5208768D6}" type="pres">
      <dgm:prSet presAssocID="{887957EB-E123-4031-95FC-8BB313461B64}" presName="vert1" presStyleCnt="0"/>
      <dgm:spPr/>
    </dgm:pt>
    <dgm:pt modelId="{CDD4C24F-378E-D14B-AF0A-CBAF82EFC07C}" type="pres">
      <dgm:prSet presAssocID="{4AFEAE94-F78B-4512-87DC-783E667F79B0}" presName="vertSpace2a" presStyleCnt="0"/>
      <dgm:spPr/>
    </dgm:pt>
    <dgm:pt modelId="{069A4D21-4275-C447-8F1F-F9AE06EF47C6}" type="pres">
      <dgm:prSet presAssocID="{4AFEAE94-F78B-4512-87DC-783E667F79B0}" presName="horz2" presStyleCnt="0"/>
      <dgm:spPr/>
    </dgm:pt>
    <dgm:pt modelId="{44DDB1B3-50FE-C14F-A540-3E45072B8908}" type="pres">
      <dgm:prSet presAssocID="{4AFEAE94-F78B-4512-87DC-783E667F79B0}" presName="horzSpace2" presStyleCnt="0"/>
      <dgm:spPr/>
    </dgm:pt>
    <dgm:pt modelId="{0B61B082-DFE4-A444-9B54-2C5A1C32387C}" type="pres">
      <dgm:prSet presAssocID="{4AFEAE94-F78B-4512-87DC-783E667F79B0}" presName="tx2" presStyleLbl="revTx" presStyleIdx="1" presStyleCnt="10"/>
      <dgm:spPr/>
      <dgm:t>
        <a:bodyPr/>
        <a:lstStyle/>
        <a:p>
          <a:endParaRPr lang="en-US"/>
        </a:p>
      </dgm:t>
    </dgm:pt>
    <dgm:pt modelId="{C5008303-5214-944A-B291-E60D7893162E}" type="pres">
      <dgm:prSet presAssocID="{4AFEAE94-F78B-4512-87DC-783E667F79B0}" presName="vert2" presStyleCnt="0"/>
      <dgm:spPr/>
    </dgm:pt>
    <dgm:pt modelId="{895369DE-428B-1F41-93E4-0D6D0152D6A9}" type="pres">
      <dgm:prSet presAssocID="{4AFEAE94-F78B-4512-87DC-783E667F79B0}" presName="thinLine2b" presStyleLbl="callout" presStyleIdx="0" presStyleCnt="5"/>
      <dgm:spPr/>
    </dgm:pt>
    <dgm:pt modelId="{5E639680-817F-234F-AB40-D0FFF2A97444}" type="pres">
      <dgm:prSet presAssocID="{4AFEAE94-F78B-4512-87DC-783E667F79B0}" presName="vertSpace2b" presStyleCnt="0"/>
      <dgm:spPr/>
    </dgm:pt>
    <dgm:pt modelId="{43B05934-68B6-7E45-9CB3-37602032A07C}" type="pres">
      <dgm:prSet presAssocID="{C730DD06-3650-49BE-8BEB-4B89AF5949C5}" presName="thickLine" presStyleLbl="alignNode1" presStyleIdx="1" presStyleCnt="5"/>
      <dgm:spPr/>
    </dgm:pt>
    <dgm:pt modelId="{178033C8-A306-2442-97ED-DFFB2EE0100C}" type="pres">
      <dgm:prSet presAssocID="{C730DD06-3650-49BE-8BEB-4B89AF5949C5}" presName="horz1" presStyleCnt="0"/>
      <dgm:spPr/>
    </dgm:pt>
    <dgm:pt modelId="{73E40EE7-BB63-124D-B1EE-4AFA526E1DA1}" type="pres">
      <dgm:prSet presAssocID="{C730DD06-3650-49BE-8BEB-4B89AF5949C5}" presName="tx1" presStyleLbl="revTx" presStyleIdx="2" presStyleCnt="10"/>
      <dgm:spPr/>
      <dgm:t>
        <a:bodyPr/>
        <a:lstStyle/>
        <a:p>
          <a:endParaRPr lang="en-US"/>
        </a:p>
      </dgm:t>
    </dgm:pt>
    <dgm:pt modelId="{C71517B1-D204-E749-BF48-B75296303059}" type="pres">
      <dgm:prSet presAssocID="{C730DD06-3650-49BE-8BEB-4B89AF5949C5}" presName="vert1" presStyleCnt="0"/>
      <dgm:spPr/>
    </dgm:pt>
    <dgm:pt modelId="{1DC890AC-2C93-754D-BD7B-298E7072017D}" type="pres">
      <dgm:prSet presAssocID="{BC85DD72-C0DF-4068-8B42-7CF813D2DDFF}" presName="vertSpace2a" presStyleCnt="0"/>
      <dgm:spPr/>
    </dgm:pt>
    <dgm:pt modelId="{A0141B1E-F534-E44C-B297-F1FF802A79FF}" type="pres">
      <dgm:prSet presAssocID="{BC85DD72-C0DF-4068-8B42-7CF813D2DDFF}" presName="horz2" presStyleCnt="0"/>
      <dgm:spPr/>
    </dgm:pt>
    <dgm:pt modelId="{1A94EBA2-AC55-1A48-ADE5-D569B8760D13}" type="pres">
      <dgm:prSet presAssocID="{BC85DD72-C0DF-4068-8B42-7CF813D2DDFF}" presName="horzSpace2" presStyleCnt="0"/>
      <dgm:spPr/>
    </dgm:pt>
    <dgm:pt modelId="{1D46A0E8-FDAD-0645-8C36-BCCB899BD20D}" type="pres">
      <dgm:prSet presAssocID="{BC85DD72-C0DF-4068-8B42-7CF813D2DDFF}" presName="tx2" presStyleLbl="revTx" presStyleIdx="3" presStyleCnt="10"/>
      <dgm:spPr/>
      <dgm:t>
        <a:bodyPr/>
        <a:lstStyle/>
        <a:p>
          <a:endParaRPr lang="en-US"/>
        </a:p>
      </dgm:t>
    </dgm:pt>
    <dgm:pt modelId="{0A9CB471-2C24-BB4A-9B8F-F4EFDEAE6861}" type="pres">
      <dgm:prSet presAssocID="{BC85DD72-C0DF-4068-8B42-7CF813D2DDFF}" presName="vert2" presStyleCnt="0"/>
      <dgm:spPr/>
    </dgm:pt>
    <dgm:pt modelId="{CA30260F-562C-DA4B-909D-0BB985056952}" type="pres">
      <dgm:prSet presAssocID="{BC85DD72-C0DF-4068-8B42-7CF813D2DDFF}" presName="thinLine2b" presStyleLbl="callout" presStyleIdx="1" presStyleCnt="5"/>
      <dgm:spPr/>
    </dgm:pt>
    <dgm:pt modelId="{B847327B-6152-084D-80D4-31237C8CAAC1}" type="pres">
      <dgm:prSet presAssocID="{BC85DD72-C0DF-4068-8B42-7CF813D2DDFF}" presName="vertSpace2b" presStyleCnt="0"/>
      <dgm:spPr/>
    </dgm:pt>
    <dgm:pt modelId="{7D6CAFD4-AA67-7D40-8162-2ACE0672201A}" type="pres">
      <dgm:prSet presAssocID="{6B840765-3E7A-45FB-8D80-0FE7C8D1B9A2}" presName="thickLine" presStyleLbl="alignNode1" presStyleIdx="2" presStyleCnt="5"/>
      <dgm:spPr/>
    </dgm:pt>
    <dgm:pt modelId="{31AD4034-D9B8-DB4F-B19A-1DAF6C2BBB8D}" type="pres">
      <dgm:prSet presAssocID="{6B840765-3E7A-45FB-8D80-0FE7C8D1B9A2}" presName="horz1" presStyleCnt="0"/>
      <dgm:spPr/>
    </dgm:pt>
    <dgm:pt modelId="{9F05AF49-EF70-3D45-9238-4C6375B3C32C}" type="pres">
      <dgm:prSet presAssocID="{6B840765-3E7A-45FB-8D80-0FE7C8D1B9A2}" presName="tx1" presStyleLbl="revTx" presStyleIdx="4" presStyleCnt="10"/>
      <dgm:spPr/>
      <dgm:t>
        <a:bodyPr/>
        <a:lstStyle/>
        <a:p>
          <a:endParaRPr lang="en-US"/>
        </a:p>
      </dgm:t>
    </dgm:pt>
    <dgm:pt modelId="{136FA990-898C-DE4D-995C-965B72095916}" type="pres">
      <dgm:prSet presAssocID="{6B840765-3E7A-45FB-8D80-0FE7C8D1B9A2}" presName="vert1" presStyleCnt="0"/>
      <dgm:spPr/>
    </dgm:pt>
    <dgm:pt modelId="{85FF4D87-36FE-C542-812F-9B3FC458814E}" type="pres">
      <dgm:prSet presAssocID="{300D0DD2-6BD3-E94E-B186-6902CDFF58EE}" presName="vertSpace2a" presStyleCnt="0"/>
      <dgm:spPr/>
    </dgm:pt>
    <dgm:pt modelId="{A06EE20E-C6CC-F94B-B58D-C8BB995B87DF}" type="pres">
      <dgm:prSet presAssocID="{300D0DD2-6BD3-E94E-B186-6902CDFF58EE}" presName="horz2" presStyleCnt="0"/>
      <dgm:spPr/>
    </dgm:pt>
    <dgm:pt modelId="{F87BC04F-7494-3B4B-99CB-D8CED7B5C29B}" type="pres">
      <dgm:prSet presAssocID="{300D0DD2-6BD3-E94E-B186-6902CDFF58EE}" presName="horzSpace2" presStyleCnt="0"/>
      <dgm:spPr/>
    </dgm:pt>
    <dgm:pt modelId="{0259BFE5-7451-9041-A82D-1FFE094461CC}" type="pres">
      <dgm:prSet presAssocID="{300D0DD2-6BD3-E94E-B186-6902CDFF58EE}" presName="tx2" presStyleLbl="revTx" presStyleIdx="5" presStyleCnt="10"/>
      <dgm:spPr/>
      <dgm:t>
        <a:bodyPr/>
        <a:lstStyle/>
        <a:p>
          <a:endParaRPr lang="en-US"/>
        </a:p>
      </dgm:t>
    </dgm:pt>
    <dgm:pt modelId="{7C27252E-0AD2-CC4A-BBAF-5B255C0C5B34}" type="pres">
      <dgm:prSet presAssocID="{300D0DD2-6BD3-E94E-B186-6902CDFF58EE}" presName="vert2" presStyleCnt="0"/>
      <dgm:spPr/>
    </dgm:pt>
    <dgm:pt modelId="{2ADD7A36-7130-1C42-B594-10DF08ED68DF}" type="pres">
      <dgm:prSet presAssocID="{300D0DD2-6BD3-E94E-B186-6902CDFF58EE}" presName="thinLine2b" presStyleLbl="callout" presStyleIdx="2" presStyleCnt="5"/>
      <dgm:spPr/>
    </dgm:pt>
    <dgm:pt modelId="{FF71D821-CB28-5344-8ACB-553B80E0F25F}" type="pres">
      <dgm:prSet presAssocID="{300D0DD2-6BD3-E94E-B186-6902CDFF58EE}" presName="vertSpace2b" presStyleCnt="0"/>
      <dgm:spPr/>
    </dgm:pt>
    <dgm:pt modelId="{E9751403-0286-C642-8F48-FBC951C371E5}" type="pres">
      <dgm:prSet presAssocID="{1D746FD3-F9D4-4266-9554-9A157287465F}" presName="thickLine" presStyleLbl="alignNode1" presStyleIdx="3" presStyleCnt="5"/>
      <dgm:spPr/>
    </dgm:pt>
    <dgm:pt modelId="{92D80315-ED2C-CB47-9632-25DD96DAAA55}" type="pres">
      <dgm:prSet presAssocID="{1D746FD3-F9D4-4266-9554-9A157287465F}" presName="horz1" presStyleCnt="0"/>
      <dgm:spPr/>
    </dgm:pt>
    <dgm:pt modelId="{3C0E83B6-B71F-7547-8355-4EC5C6A64D03}" type="pres">
      <dgm:prSet presAssocID="{1D746FD3-F9D4-4266-9554-9A157287465F}" presName="tx1" presStyleLbl="revTx" presStyleIdx="6" presStyleCnt="10"/>
      <dgm:spPr/>
      <dgm:t>
        <a:bodyPr/>
        <a:lstStyle/>
        <a:p>
          <a:endParaRPr lang="en-US"/>
        </a:p>
      </dgm:t>
    </dgm:pt>
    <dgm:pt modelId="{C007700A-71D1-DD4D-B663-317C98C6A703}" type="pres">
      <dgm:prSet presAssocID="{1D746FD3-F9D4-4266-9554-9A157287465F}" presName="vert1" presStyleCnt="0"/>
      <dgm:spPr/>
    </dgm:pt>
    <dgm:pt modelId="{4C43E240-5BFC-CB46-A701-C37F898741D1}" type="pres">
      <dgm:prSet presAssocID="{847FE0B7-DABF-DD41-AE29-696A2280EFEA}" presName="vertSpace2a" presStyleCnt="0"/>
      <dgm:spPr/>
    </dgm:pt>
    <dgm:pt modelId="{9D293914-98D8-2648-8547-07C1FF874C23}" type="pres">
      <dgm:prSet presAssocID="{847FE0B7-DABF-DD41-AE29-696A2280EFEA}" presName="horz2" presStyleCnt="0"/>
      <dgm:spPr/>
    </dgm:pt>
    <dgm:pt modelId="{A5E23CDE-6907-924A-B97C-E261AC61EDD3}" type="pres">
      <dgm:prSet presAssocID="{847FE0B7-DABF-DD41-AE29-696A2280EFEA}" presName="horzSpace2" presStyleCnt="0"/>
      <dgm:spPr/>
    </dgm:pt>
    <dgm:pt modelId="{A7B3050C-88E1-034A-AC54-CBF3E071B120}" type="pres">
      <dgm:prSet presAssocID="{847FE0B7-DABF-DD41-AE29-696A2280EFEA}" presName="tx2" presStyleLbl="revTx" presStyleIdx="7" presStyleCnt="10"/>
      <dgm:spPr/>
      <dgm:t>
        <a:bodyPr/>
        <a:lstStyle/>
        <a:p>
          <a:endParaRPr lang="en-US"/>
        </a:p>
      </dgm:t>
    </dgm:pt>
    <dgm:pt modelId="{719F9D44-BBB5-654C-B7CE-11A08815E226}" type="pres">
      <dgm:prSet presAssocID="{847FE0B7-DABF-DD41-AE29-696A2280EFEA}" presName="vert2" presStyleCnt="0"/>
      <dgm:spPr/>
    </dgm:pt>
    <dgm:pt modelId="{E7C491C3-74BA-8E4D-945A-7F069F771510}" type="pres">
      <dgm:prSet presAssocID="{847FE0B7-DABF-DD41-AE29-696A2280EFEA}" presName="thinLine2b" presStyleLbl="callout" presStyleIdx="3" presStyleCnt="5"/>
      <dgm:spPr/>
    </dgm:pt>
    <dgm:pt modelId="{DBBA3181-E7A9-F648-94A5-9EB65A58B6E2}" type="pres">
      <dgm:prSet presAssocID="{847FE0B7-DABF-DD41-AE29-696A2280EFEA}" presName="vertSpace2b" presStyleCnt="0"/>
      <dgm:spPr/>
    </dgm:pt>
    <dgm:pt modelId="{B6967EA6-23BF-9241-820B-246B00EB6135}" type="pres">
      <dgm:prSet presAssocID="{2D237DDA-20C0-4D4B-A54C-461BEB15D6FA}" presName="thickLine" presStyleLbl="alignNode1" presStyleIdx="4" presStyleCnt="5"/>
      <dgm:spPr/>
    </dgm:pt>
    <dgm:pt modelId="{198CAD78-639D-2041-9383-7705392BD6CC}" type="pres">
      <dgm:prSet presAssocID="{2D237DDA-20C0-4D4B-A54C-461BEB15D6FA}" presName="horz1" presStyleCnt="0"/>
      <dgm:spPr/>
    </dgm:pt>
    <dgm:pt modelId="{C607BB72-7BA6-DF4C-8E92-52ED67EC8D6A}" type="pres">
      <dgm:prSet presAssocID="{2D237DDA-20C0-4D4B-A54C-461BEB15D6FA}" presName="tx1" presStyleLbl="revTx" presStyleIdx="8" presStyleCnt="10"/>
      <dgm:spPr/>
      <dgm:t>
        <a:bodyPr/>
        <a:lstStyle/>
        <a:p>
          <a:endParaRPr lang="en-US"/>
        </a:p>
      </dgm:t>
    </dgm:pt>
    <dgm:pt modelId="{47CFF2EA-11CF-1B4D-B5A8-A24974DF6930}" type="pres">
      <dgm:prSet presAssocID="{2D237DDA-20C0-4D4B-A54C-461BEB15D6FA}" presName="vert1" presStyleCnt="0"/>
      <dgm:spPr/>
    </dgm:pt>
    <dgm:pt modelId="{0EAD3FB3-9535-A944-B7DF-E30A393BE762}" type="pres">
      <dgm:prSet presAssocID="{BB9D11A1-21C1-1043-A1C4-9936A31B76AE}" presName="vertSpace2a" presStyleCnt="0"/>
      <dgm:spPr/>
    </dgm:pt>
    <dgm:pt modelId="{AD0E9CF7-3C77-B347-B666-3494308528FC}" type="pres">
      <dgm:prSet presAssocID="{BB9D11A1-21C1-1043-A1C4-9936A31B76AE}" presName="horz2" presStyleCnt="0"/>
      <dgm:spPr/>
    </dgm:pt>
    <dgm:pt modelId="{1E425317-8710-6F45-86C7-47BD6705F857}" type="pres">
      <dgm:prSet presAssocID="{BB9D11A1-21C1-1043-A1C4-9936A31B76AE}" presName="horzSpace2" presStyleCnt="0"/>
      <dgm:spPr/>
    </dgm:pt>
    <dgm:pt modelId="{214DE56E-D148-AC46-8C93-A02A827C4F48}" type="pres">
      <dgm:prSet presAssocID="{BB9D11A1-21C1-1043-A1C4-9936A31B76AE}" presName="tx2" presStyleLbl="revTx" presStyleIdx="9" presStyleCnt="10"/>
      <dgm:spPr/>
      <dgm:t>
        <a:bodyPr/>
        <a:lstStyle/>
        <a:p>
          <a:endParaRPr lang="en-US"/>
        </a:p>
      </dgm:t>
    </dgm:pt>
    <dgm:pt modelId="{475A99D3-70F8-9F44-82BE-2371CCD15805}" type="pres">
      <dgm:prSet presAssocID="{BB9D11A1-21C1-1043-A1C4-9936A31B76AE}" presName="vert2" presStyleCnt="0"/>
      <dgm:spPr/>
    </dgm:pt>
    <dgm:pt modelId="{CB25F4E1-184F-EE4B-8063-625777F3116F}" type="pres">
      <dgm:prSet presAssocID="{BB9D11A1-21C1-1043-A1C4-9936A31B76AE}" presName="thinLine2b" presStyleLbl="callout" presStyleIdx="4" presStyleCnt="5"/>
      <dgm:spPr/>
    </dgm:pt>
    <dgm:pt modelId="{FE73F3F3-684B-A04E-A780-3045D2C8061B}" type="pres">
      <dgm:prSet presAssocID="{BB9D11A1-21C1-1043-A1C4-9936A31B76AE}" presName="vertSpace2b" presStyleCnt="0"/>
      <dgm:spPr/>
    </dgm:pt>
  </dgm:ptLst>
  <dgm:cxnLst>
    <dgm:cxn modelId="{2871E339-F63F-4A8B-B1CC-990B0CCDDA2D}" srcId="{887957EB-E123-4031-95FC-8BB313461B64}" destId="{4AFEAE94-F78B-4512-87DC-783E667F79B0}" srcOrd="0" destOrd="0" parTransId="{CA69F76A-DECA-4E5E-AAA6-1BA2797179D5}" sibTransId="{4666DB1E-8768-43EC-82B5-201110DB4414}"/>
    <dgm:cxn modelId="{E20C5D59-3B7F-4A89-9ADF-8EACAF5AA829}" srcId="{D4AA67B4-B3A0-4792-910A-E738DEB92303}" destId="{1D746FD3-F9D4-4266-9554-9A157287465F}" srcOrd="3" destOrd="0" parTransId="{F4E812B8-5FA8-428E-A683-A8CF98B346A6}" sibTransId="{93EB8BEF-D27E-49CA-B0AF-A596133BE206}"/>
    <dgm:cxn modelId="{A11F92A9-5E96-4252-81E6-B12CE64D1E37}" srcId="{D4AA67B4-B3A0-4792-910A-E738DEB92303}" destId="{C730DD06-3650-49BE-8BEB-4B89AF5949C5}" srcOrd="1" destOrd="0" parTransId="{01152E86-7C6C-4CEB-9AAE-1E5DCAD023B4}" sibTransId="{A423355A-697D-4CE9-B321-3EEDC084AA53}"/>
    <dgm:cxn modelId="{55AB20A9-681D-F841-A581-708EE23D8AAF}" type="presOf" srcId="{887957EB-E123-4031-95FC-8BB313461B64}" destId="{47DC0EB2-9757-7F46-A5F0-A22CB4160A82}" srcOrd="0" destOrd="0" presId="urn:microsoft.com/office/officeart/2008/layout/LinedList"/>
    <dgm:cxn modelId="{71A2AD0B-2D71-4346-8004-9DD01C97FAF5}" srcId="{1D746FD3-F9D4-4266-9554-9A157287465F}" destId="{847FE0B7-DABF-DD41-AE29-696A2280EFEA}" srcOrd="0" destOrd="0" parTransId="{A47411B8-24CC-494F-980B-86E8F801B322}" sibTransId="{C0543B7B-C2AB-A144-B272-47BF8D1E6263}"/>
    <dgm:cxn modelId="{32D1A94F-0C2C-D747-93FA-0B08C30BC1AD}" type="presOf" srcId="{D4AA67B4-B3A0-4792-910A-E738DEB92303}" destId="{960D23CA-E506-134A-8FCC-5ACC69D7E3E8}" srcOrd="0" destOrd="0" presId="urn:microsoft.com/office/officeart/2008/layout/LinedList"/>
    <dgm:cxn modelId="{7F45B960-7E2D-DE49-B743-4EE4812FB527}" type="presOf" srcId="{4AFEAE94-F78B-4512-87DC-783E667F79B0}" destId="{0B61B082-DFE4-A444-9B54-2C5A1C32387C}" srcOrd="0" destOrd="0" presId="urn:microsoft.com/office/officeart/2008/layout/LinedList"/>
    <dgm:cxn modelId="{06A5E1F9-27F0-D449-BC59-3B5F29164274}" srcId="{2D237DDA-20C0-4D4B-A54C-461BEB15D6FA}" destId="{BB9D11A1-21C1-1043-A1C4-9936A31B76AE}" srcOrd="0" destOrd="0" parTransId="{1F096977-58E8-7E47-972F-1A7A30CBC3A4}" sibTransId="{9E63D4E9-0AF0-7543-9A16-61803851B242}"/>
    <dgm:cxn modelId="{9BE18149-D544-F944-9833-AB1EF5802F89}" srcId="{6B840765-3E7A-45FB-8D80-0FE7C8D1B9A2}" destId="{300D0DD2-6BD3-E94E-B186-6902CDFF58EE}" srcOrd="0" destOrd="0" parTransId="{FB617C15-A157-F54C-8053-ABAFD1AC464E}" sibTransId="{71982DB6-D825-FE44-97CB-B20035734C2A}"/>
    <dgm:cxn modelId="{AFBF72C8-9E83-1A42-84A3-0CE72C230C82}" type="presOf" srcId="{BB9D11A1-21C1-1043-A1C4-9936A31B76AE}" destId="{214DE56E-D148-AC46-8C93-A02A827C4F48}" srcOrd="0" destOrd="0" presId="urn:microsoft.com/office/officeart/2008/layout/LinedList"/>
    <dgm:cxn modelId="{04BD7CF4-47AF-CB4E-A5B3-D18AE578180A}" type="presOf" srcId="{C730DD06-3650-49BE-8BEB-4B89AF5949C5}" destId="{73E40EE7-BB63-124D-B1EE-4AFA526E1DA1}" srcOrd="0" destOrd="0" presId="urn:microsoft.com/office/officeart/2008/layout/LinedList"/>
    <dgm:cxn modelId="{011F8E21-B777-8D47-AAAF-97C3A4C89A2F}" type="presOf" srcId="{1D746FD3-F9D4-4266-9554-9A157287465F}" destId="{3C0E83B6-B71F-7547-8355-4EC5C6A64D03}" srcOrd="0" destOrd="0" presId="urn:microsoft.com/office/officeart/2008/layout/LinedList"/>
    <dgm:cxn modelId="{E7D5B6B0-54CD-B647-81B4-08B58D6E2FBD}" type="presOf" srcId="{2D237DDA-20C0-4D4B-A54C-461BEB15D6FA}" destId="{C607BB72-7BA6-DF4C-8E92-52ED67EC8D6A}" srcOrd="0" destOrd="0" presId="urn:microsoft.com/office/officeart/2008/layout/LinedList"/>
    <dgm:cxn modelId="{A7671907-FD97-3240-99FF-831E7D8FA140}" type="presOf" srcId="{847FE0B7-DABF-DD41-AE29-696A2280EFEA}" destId="{A7B3050C-88E1-034A-AC54-CBF3E071B120}" srcOrd="0" destOrd="0" presId="urn:microsoft.com/office/officeart/2008/layout/LinedList"/>
    <dgm:cxn modelId="{C6BADDDB-EA9A-6043-8E8C-B9D87919A9A4}" type="presOf" srcId="{BC85DD72-C0DF-4068-8B42-7CF813D2DDFF}" destId="{1D46A0E8-FDAD-0645-8C36-BCCB899BD20D}" srcOrd="0" destOrd="0" presId="urn:microsoft.com/office/officeart/2008/layout/LinedList"/>
    <dgm:cxn modelId="{314E2303-2C1B-3249-8FE4-55A1ABC5BB92}" type="presOf" srcId="{6B840765-3E7A-45FB-8D80-0FE7C8D1B9A2}" destId="{9F05AF49-EF70-3D45-9238-4C6375B3C32C}" srcOrd="0" destOrd="0" presId="urn:microsoft.com/office/officeart/2008/layout/LinedList"/>
    <dgm:cxn modelId="{837D682E-B48D-1C41-B3C8-63689F9129CF}" type="presOf" srcId="{300D0DD2-6BD3-E94E-B186-6902CDFF58EE}" destId="{0259BFE5-7451-9041-A82D-1FFE094461CC}" srcOrd="0" destOrd="0" presId="urn:microsoft.com/office/officeart/2008/layout/LinedList"/>
    <dgm:cxn modelId="{5277276E-6DA3-4CBF-A59C-CAAFEB4B7FA2}" srcId="{C730DD06-3650-49BE-8BEB-4B89AF5949C5}" destId="{BC85DD72-C0DF-4068-8B42-7CF813D2DDFF}" srcOrd="0" destOrd="0" parTransId="{2E5BD34B-350C-42E0-B776-016AB1805530}" sibTransId="{13E2C4E9-547E-4466-A45E-5DFEC8B5B2B2}"/>
    <dgm:cxn modelId="{E0C3568A-0AF4-4DBA-A47A-555B72FA776E}" srcId="{D4AA67B4-B3A0-4792-910A-E738DEB92303}" destId="{887957EB-E123-4031-95FC-8BB313461B64}" srcOrd="0" destOrd="0" parTransId="{48F21816-FF97-4987-A460-85C44D441EF0}" sibTransId="{3D80CC1A-B94B-4913-9058-EABC6BA38209}"/>
    <dgm:cxn modelId="{23AEC6F6-0B2F-45B3-8C16-DAC95E2D726D}" srcId="{D4AA67B4-B3A0-4792-910A-E738DEB92303}" destId="{6B840765-3E7A-45FB-8D80-0FE7C8D1B9A2}" srcOrd="2" destOrd="0" parTransId="{6EEE8D4E-D8E5-401F-90E7-D9805189A1F6}" sibTransId="{8A74805E-14B1-4920-B4BA-8C473A1535E4}"/>
    <dgm:cxn modelId="{DD7509B7-F324-CC4D-8C84-C88BDC1530E1}" srcId="{D4AA67B4-B3A0-4792-910A-E738DEB92303}" destId="{2D237DDA-20C0-4D4B-A54C-461BEB15D6FA}" srcOrd="4" destOrd="0" parTransId="{1D408781-FAFB-C64E-BCD5-5DCD34FC398E}" sibTransId="{C63CA384-14E4-A847-B477-5CE43575F383}"/>
    <dgm:cxn modelId="{4BD14723-F984-304F-BF87-09A2C173ECCA}" type="presParOf" srcId="{960D23CA-E506-134A-8FCC-5ACC69D7E3E8}" destId="{3BC73981-6A44-6F4E-9264-DA84785A57FB}" srcOrd="0" destOrd="0" presId="urn:microsoft.com/office/officeart/2008/layout/LinedList"/>
    <dgm:cxn modelId="{1A64C529-1EC1-0642-A8A5-03F3976A5519}" type="presParOf" srcId="{960D23CA-E506-134A-8FCC-5ACC69D7E3E8}" destId="{431A7289-4982-0A40-9032-B7563A391F02}" srcOrd="1" destOrd="0" presId="urn:microsoft.com/office/officeart/2008/layout/LinedList"/>
    <dgm:cxn modelId="{5D90484C-C42F-344C-A4A0-9962E679F2E8}" type="presParOf" srcId="{431A7289-4982-0A40-9032-B7563A391F02}" destId="{47DC0EB2-9757-7F46-A5F0-A22CB4160A82}" srcOrd="0" destOrd="0" presId="urn:microsoft.com/office/officeart/2008/layout/LinedList"/>
    <dgm:cxn modelId="{0AF99010-4479-924C-AAD3-E21F9A0F2BC6}" type="presParOf" srcId="{431A7289-4982-0A40-9032-B7563A391F02}" destId="{34413003-CB52-064F-A266-0BB5208768D6}" srcOrd="1" destOrd="0" presId="urn:microsoft.com/office/officeart/2008/layout/LinedList"/>
    <dgm:cxn modelId="{3C87DDF6-B5AD-CE47-AAE9-F3DC9A7B4306}" type="presParOf" srcId="{34413003-CB52-064F-A266-0BB5208768D6}" destId="{CDD4C24F-378E-D14B-AF0A-CBAF82EFC07C}" srcOrd="0" destOrd="0" presId="urn:microsoft.com/office/officeart/2008/layout/LinedList"/>
    <dgm:cxn modelId="{4BAA2ABC-5E24-A641-99AE-5978E71484E1}" type="presParOf" srcId="{34413003-CB52-064F-A266-0BB5208768D6}" destId="{069A4D21-4275-C447-8F1F-F9AE06EF47C6}" srcOrd="1" destOrd="0" presId="urn:microsoft.com/office/officeart/2008/layout/LinedList"/>
    <dgm:cxn modelId="{828A2472-8104-6842-9AD7-2A5B0226DFFF}" type="presParOf" srcId="{069A4D21-4275-C447-8F1F-F9AE06EF47C6}" destId="{44DDB1B3-50FE-C14F-A540-3E45072B8908}" srcOrd="0" destOrd="0" presId="urn:microsoft.com/office/officeart/2008/layout/LinedList"/>
    <dgm:cxn modelId="{35EA2780-0DF8-5846-AD46-94EC3934DB9D}" type="presParOf" srcId="{069A4D21-4275-C447-8F1F-F9AE06EF47C6}" destId="{0B61B082-DFE4-A444-9B54-2C5A1C32387C}" srcOrd="1" destOrd="0" presId="urn:microsoft.com/office/officeart/2008/layout/LinedList"/>
    <dgm:cxn modelId="{1C468B59-2A41-0D4E-9999-E70BB0245181}" type="presParOf" srcId="{069A4D21-4275-C447-8F1F-F9AE06EF47C6}" destId="{C5008303-5214-944A-B291-E60D7893162E}" srcOrd="2" destOrd="0" presId="urn:microsoft.com/office/officeart/2008/layout/LinedList"/>
    <dgm:cxn modelId="{52EAECE5-FB5A-D64A-BBA4-FB1419A18C51}" type="presParOf" srcId="{34413003-CB52-064F-A266-0BB5208768D6}" destId="{895369DE-428B-1F41-93E4-0D6D0152D6A9}" srcOrd="2" destOrd="0" presId="urn:microsoft.com/office/officeart/2008/layout/LinedList"/>
    <dgm:cxn modelId="{5BA8F75C-86AD-3541-B7F1-16403F033C0F}" type="presParOf" srcId="{34413003-CB52-064F-A266-0BB5208768D6}" destId="{5E639680-817F-234F-AB40-D0FFF2A97444}" srcOrd="3" destOrd="0" presId="urn:microsoft.com/office/officeart/2008/layout/LinedList"/>
    <dgm:cxn modelId="{87A30A16-A092-AA40-BCAC-A8420C79D12B}" type="presParOf" srcId="{960D23CA-E506-134A-8FCC-5ACC69D7E3E8}" destId="{43B05934-68B6-7E45-9CB3-37602032A07C}" srcOrd="2" destOrd="0" presId="urn:microsoft.com/office/officeart/2008/layout/LinedList"/>
    <dgm:cxn modelId="{C4EBA5E0-6F63-6148-A06B-F44F1487B9C7}" type="presParOf" srcId="{960D23CA-E506-134A-8FCC-5ACC69D7E3E8}" destId="{178033C8-A306-2442-97ED-DFFB2EE0100C}" srcOrd="3" destOrd="0" presId="urn:microsoft.com/office/officeart/2008/layout/LinedList"/>
    <dgm:cxn modelId="{ADEE4655-93B5-D847-8F27-64C5AF497473}" type="presParOf" srcId="{178033C8-A306-2442-97ED-DFFB2EE0100C}" destId="{73E40EE7-BB63-124D-B1EE-4AFA526E1DA1}" srcOrd="0" destOrd="0" presId="urn:microsoft.com/office/officeart/2008/layout/LinedList"/>
    <dgm:cxn modelId="{1D1B5DDB-4EA4-3640-BA8C-6E946BF2B44C}" type="presParOf" srcId="{178033C8-A306-2442-97ED-DFFB2EE0100C}" destId="{C71517B1-D204-E749-BF48-B75296303059}" srcOrd="1" destOrd="0" presId="urn:microsoft.com/office/officeart/2008/layout/LinedList"/>
    <dgm:cxn modelId="{554E1865-8257-2642-AC2F-B2D730DA3643}" type="presParOf" srcId="{C71517B1-D204-E749-BF48-B75296303059}" destId="{1DC890AC-2C93-754D-BD7B-298E7072017D}" srcOrd="0" destOrd="0" presId="urn:microsoft.com/office/officeart/2008/layout/LinedList"/>
    <dgm:cxn modelId="{590BABCB-D12C-E54A-A4F4-E4B949BD7B0B}" type="presParOf" srcId="{C71517B1-D204-E749-BF48-B75296303059}" destId="{A0141B1E-F534-E44C-B297-F1FF802A79FF}" srcOrd="1" destOrd="0" presId="urn:microsoft.com/office/officeart/2008/layout/LinedList"/>
    <dgm:cxn modelId="{71ECB55C-9DDE-374B-A563-BE2446F87C61}" type="presParOf" srcId="{A0141B1E-F534-E44C-B297-F1FF802A79FF}" destId="{1A94EBA2-AC55-1A48-ADE5-D569B8760D13}" srcOrd="0" destOrd="0" presId="urn:microsoft.com/office/officeart/2008/layout/LinedList"/>
    <dgm:cxn modelId="{5378730F-9C08-6243-AA59-88D4094ECF18}" type="presParOf" srcId="{A0141B1E-F534-E44C-B297-F1FF802A79FF}" destId="{1D46A0E8-FDAD-0645-8C36-BCCB899BD20D}" srcOrd="1" destOrd="0" presId="urn:microsoft.com/office/officeart/2008/layout/LinedList"/>
    <dgm:cxn modelId="{3B5E0D7C-1A09-3C47-9865-5BBF13533784}" type="presParOf" srcId="{A0141B1E-F534-E44C-B297-F1FF802A79FF}" destId="{0A9CB471-2C24-BB4A-9B8F-F4EFDEAE6861}" srcOrd="2" destOrd="0" presId="urn:microsoft.com/office/officeart/2008/layout/LinedList"/>
    <dgm:cxn modelId="{C40187F0-64A2-CF4A-B295-B8CAD3BC9887}" type="presParOf" srcId="{C71517B1-D204-E749-BF48-B75296303059}" destId="{CA30260F-562C-DA4B-909D-0BB985056952}" srcOrd="2" destOrd="0" presId="urn:microsoft.com/office/officeart/2008/layout/LinedList"/>
    <dgm:cxn modelId="{72A6328F-F84B-BF42-96DC-8316112B88B7}" type="presParOf" srcId="{C71517B1-D204-E749-BF48-B75296303059}" destId="{B847327B-6152-084D-80D4-31237C8CAAC1}" srcOrd="3" destOrd="0" presId="urn:microsoft.com/office/officeart/2008/layout/LinedList"/>
    <dgm:cxn modelId="{22FF8A3F-66D1-944F-B7AA-C7560242BB61}" type="presParOf" srcId="{960D23CA-E506-134A-8FCC-5ACC69D7E3E8}" destId="{7D6CAFD4-AA67-7D40-8162-2ACE0672201A}" srcOrd="4" destOrd="0" presId="urn:microsoft.com/office/officeart/2008/layout/LinedList"/>
    <dgm:cxn modelId="{FEB36D96-A11B-7B4D-9C31-11E2C59FA6C1}" type="presParOf" srcId="{960D23CA-E506-134A-8FCC-5ACC69D7E3E8}" destId="{31AD4034-D9B8-DB4F-B19A-1DAF6C2BBB8D}" srcOrd="5" destOrd="0" presId="urn:microsoft.com/office/officeart/2008/layout/LinedList"/>
    <dgm:cxn modelId="{B5974C25-9944-C94F-8FA1-65D273CD6FE4}" type="presParOf" srcId="{31AD4034-D9B8-DB4F-B19A-1DAF6C2BBB8D}" destId="{9F05AF49-EF70-3D45-9238-4C6375B3C32C}" srcOrd="0" destOrd="0" presId="urn:microsoft.com/office/officeart/2008/layout/LinedList"/>
    <dgm:cxn modelId="{2BE1773F-6C61-764C-AF03-113D7173C986}" type="presParOf" srcId="{31AD4034-D9B8-DB4F-B19A-1DAF6C2BBB8D}" destId="{136FA990-898C-DE4D-995C-965B72095916}" srcOrd="1" destOrd="0" presId="urn:microsoft.com/office/officeart/2008/layout/LinedList"/>
    <dgm:cxn modelId="{95BFAF59-F8C7-614E-84B5-311E440A35EE}" type="presParOf" srcId="{136FA990-898C-DE4D-995C-965B72095916}" destId="{85FF4D87-36FE-C542-812F-9B3FC458814E}" srcOrd="0" destOrd="0" presId="urn:microsoft.com/office/officeart/2008/layout/LinedList"/>
    <dgm:cxn modelId="{2C81E877-3F09-974B-A95C-ADF2398519B3}" type="presParOf" srcId="{136FA990-898C-DE4D-995C-965B72095916}" destId="{A06EE20E-C6CC-F94B-B58D-C8BB995B87DF}" srcOrd="1" destOrd="0" presId="urn:microsoft.com/office/officeart/2008/layout/LinedList"/>
    <dgm:cxn modelId="{1C3FB614-0BA1-D246-96EE-BAE3CE98426F}" type="presParOf" srcId="{A06EE20E-C6CC-F94B-B58D-C8BB995B87DF}" destId="{F87BC04F-7494-3B4B-99CB-D8CED7B5C29B}" srcOrd="0" destOrd="0" presId="urn:microsoft.com/office/officeart/2008/layout/LinedList"/>
    <dgm:cxn modelId="{016CB882-1DC4-C14B-9913-31CF529EC481}" type="presParOf" srcId="{A06EE20E-C6CC-F94B-B58D-C8BB995B87DF}" destId="{0259BFE5-7451-9041-A82D-1FFE094461CC}" srcOrd="1" destOrd="0" presId="urn:microsoft.com/office/officeart/2008/layout/LinedList"/>
    <dgm:cxn modelId="{0A134B21-C5A8-B840-A22A-639BBE905065}" type="presParOf" srcId="{A06EE20E-C6CC-F94B-B58D-C8BB995B87DF}" destId="{7C27252E-0AD2-CC4A-BBAF-5B255C0C5B34}" srcOrd="2" destOrd="0" presId="urn:microsoft.com/office/officeart/2008/layout/LinedList"/>
    <dgm:cxn modelId="{A3095F6E-22F6-6441-8A7A-571C6AF8C3A8}" type="presParOf" srcId="{136FA990-898C-DE4D-995C-965B72095916}" destId="{2ADD7A36-7130-1C42-B594-10DF08ED68DF}" srcOrd="2" destOrd="0" presId="urn:microsoft.com/office/officeart/2008/layout/LinedList"/>
    <dgm:cxn modelId="{9AB2CEA2-E3E6-CC49-874A-043CEFF9200E}" type="presParOf" srcId="{136FA990-898C-DE4D-995C-965B72095916}" destId="{FF71D821-CB28-5344-8ACB-553B80E0F25F}" srcOrd="3" destOrd="0" presId="urn:microsoft.com/office/officeart/2008/layout/LinedList"/>
    <dgm:cxn modelId="{4880F94E-984E-E542-BE07-44AA1DF2A2BC}" type="presParOf" srcId="{960D23CA-E506-134A-8FCC-5ACC69D7E3E8}" destId="{E9751403-0286-C642-8F48-FBC951C371E5}" srcOrd="6" destOrd="0" presId="urn:microsoft.com/office/officeart/2008/layout/LinedList"/>
    <dgm:cxn modelId="{62CA1370-F06B-9642-B5DB-48012B062A1A}" type="presParOf" srcId="{960D23CA-E506-134A-8FCC-5ACC69D7E3E8}" destId="{92D80315-ED2C-CB47-9632-25DD96DAAA55}" srcOrd="7" destOrd="0" presId="urn:microsoft.com/office/officeart/2008/layout/LinedList"/>
    <dgm:cxn modelId="{50EE053B-F1BC-2B4B-AE15-1115BE68DA2A}" type="presParOf" srcId="{92D80315-ED2C-CB47-9632-25DD96DAAA55}" destId="{3C0E83B6-B71F-7547-8355-4EC5C6A64D03}" srcOrd="0" destOrd="0" presId="urn:microsoft.com/office/officeart/2008/layout/LinedList"/>
    <dgm:cxn modelId="{949FDFC4-2913-F140-8512-434E08015397}" type="presParOf" srcId="{92D80315-ED2C-CB47-9632-25DD96DAAA55}" destId="{C007700A-71D1-DD4D-B663-317C98C6A703}" srcOrd="1" destOrd="0" presId="urn:microsoft.com/office/officeart/2008/layout/LinedList"/>
    <dgm:cxn modelId="{63DE9A58-5D38-E446-A617-15DCA88E0E6B}" type="presParOf" srcId="{C007700A-71D1-DD4D-B663-317C98C6A703}" destId="{4C43E240-5BFC-CB46-A701-C37F898741D1}" srcOrd="0" destOrd="0" presId="urn:microsoft.com/office/officeart/2008/layout/LinedList"/>
    <dgm:cxn modelId="{6D2649AE-8C29-4644-AAAC-8310C0DF0E81}" type="presParOf" srcId="{C007700A-71D1-DD4D-B663-317C98C6A703}" destId="{9D293914-98D8-2648-8547-07C1FF874C23}" srcOrd="1" destOrd="0" presId="urn:microsoft.com/office/officeart/2008/layout/LinedList"/>
    <dgm:cxn modelId="{871B618E-8018-DB41-B38B-B1A6029CB420}" type="presParOf" srcId="{9D293914-98D8-2648-8547-07C1FF874C23}" destId="{A5E23CDE-6907-924A-B97C-E261AC61EDD3}" srcOrd="0" destOrd="0" presId="urn:microsoft.com/office/officeart/2008/layout/LinedList"/>
    <dgm:cxn modelId="{C971B762-26A2-B34C-BF02-D40CADB6B1EB}" type="presParOf" srcId="{9D293914-98D8-2648-8547-07C1FF874C23}" destId="{A7B3050C-88E1-034A-AC54-CBF3E071B120}" srcOrd="1" destOrd="0" presId="urn:microsoft.com/office/officeart/2008/layout/LinedList"/>
    <dgm:cxn modelId="{E7E0A6A4-5B02-AD4B-AE06-C0FA36B2327F}" type="presParOf" srcId="{9D293914-98D8-2648-8547-07C1FF874C23}" destId="{719F9D44-BBB5-654C-B7CE-11A08815E226}" srcOrd="2" destOrd="0" presId="urn:microsoft.com/office/officeart/2008/layout/LinedList"/>
    <dgm:cxn modelId="{B6471BBA-8BFB-524C-9FAA-A6FBA24BB58C}" type="presParOf" srcId="{C007700A-71D1-DD4D-B663-317C98C6A703}" destId="{E7C491C3-74BA-8E4D-945A-7F069F771510}" srcOrd="2" destOrd="0" presId="urn:microsoft.com/office/officeart/2008/layout/LinedList"/>
    <dgm:cxn modelId="{D9A4624D-286A-BA4C-9AEE-2E74161068FF}" type="presParOf" srcId="{C007700A-71D1-DD4D-B663-317C98C6A703}" destId="{DBBA3181-E7A9-F648-94A5-9EB65A58B6E2}" srcOrd="3" destOrd="0" presId="urn:microsoft.com/office/officeart/2008/layout/LinedList"/>
    <dgm:cxn modelId="{6ED7F7B3-45A0-4543-8057-5643A92F8D52}" type="presParOf" srcId="{960D23CA-E506-134A-8FCC-5ACC69D7E3E8}" destId="{B6967EA6-23BF-9241-820B-246B00EB6135}" srcOrd="8" destOrd="0" presId="urn:microsoft.com/office/officeart/2008/layout/LinedList"/>
    <dgm:cxn modelId="{81E83F69-BFEC-0F4D-BA97-BD337C7F13CA}" type="presParOf" srcId="{960D23CA-E506-134A-8FCC-5ACC69D7E3E8}" destId="{198CAD78-639D-2041-9383-7705392BD6CC}" srcOrd="9" destOrd="0" presId="urn:microsoft.com/office/officeart/2008/layout/LinedList"/>
    <dgm:cxn modelId="{A5FEFC04-8879-F54D-B843-82709126C833}" type="presParOf" srcId="{198CAD78-639D-2041-9383-7705392BD6CC}" destId="{C607BB72-7BA6-DF4C-8E92-52ED67EC8D6A}" srcOrd="0" destOrd="0" presId="urn:microsoft.com/office/officeart/2008/layout/LinedList"/>
    <dgm:cxn modelId="{D571B1F5-E2D7-D249-B301-5BD1E0C26692}" type="presParOf" srcId="{198CAD78-639D-2041-9383-7705392BD6CC}" destId="{47CFF2EA-11CF-1B4D-B5A8-A24974DF6930}" srcOrd="1" destOrd="0" presId="urn:microsoft.com/office/officeart/2008/layout/LinedList"/>
    <dgm:cxn modelId="{AC7210EA-8580-4A49-ADEF-F758A7DD3332}" type="presParOf" srcId="{47CFF2EA-11CF-1B4D-B5A8-A24974DF6930}" destId="{0EAD3FB3-9535-A944-B7DF-E30A393BE762}" srcOrd="0" destOrd="0" presId="urn:microsoft.com/office/officeart/2008/layout/LinedList"/>
    <dgm:cxn modelId="{9650A496-936D-084B-A89D-4AA9A2DA8E5F}" type="presParOf" srcId="{47CFF2EA-11CF-1B4D-B5A8-A24974DF6930}" destId="{AD0E9CF7-3C77-B347-B666-3494308528FC}" srcOrd="1" destOrd="0" presId="urn:microsoft.com/office/officeart/2008/layout/LinedList"/>
    <dgm:cxn modelId="{1742F2DE-FA78-4747-A309-8DEBFD71AE46}" type="presParOf" srcId="{AD0E9CF7-3C77-B347-B666-3494308528FC}" destId="{1E425317-8710-6F45-86C7-47BD6705F857}" srcOrd="0" destOrd="0" presId="urn:microsoft.com/office/officeart/2008/layout/LinedList"/>
    <dgm:cxn modelId="{479450F7-A797-9741-B4A5-2D87B2447997}" type="presParOf" srcId="{AD0E9CF7-3C77-B347-B666-3494308528FC}" destId="{214DE56E-D148-AC46-8C93-A02A827C4F48}" srcOrd="1" destOrd="0" presId="urn:microsoft.com/office/officeart/2008/layout/LinedList"/>
    <dgm:cxn modelId="{F8266E5D-6CF7-F341-B77D-333BB4CF0422}" type="presParOf" srcId="{AD0E9CF7-3C77-B347-B666-3494308528FC}" destId="{475A99D3-70F8-9F44-82BE-2371CCD15805}" srcOrd="2" destOrd="0" presId="urn:microsoft.com/office/officeart/2008/layout/LinedList"/>
    <dgm:cxn modelId="{9CE7219A-A08C-8C4B-BE8E-B95F3A1888E5}" type="presParOf" srcId="{47CFF2EA-11CF-1B4D-B5A8-A24974DF6930}" destId="{CB25F4E1-184F-EE4B-8063-625777F3116F}" srcOrd="2" destOrd="0" presId="urn:microsoft.com/office/officeart/2008/layout/LinedList"/>
    <dgm:cxn modelId="{9EE60A7C-ABEB-6445-81DB-46B119EB0D92}" type="presParOf" srcId="{47CFF2EA-11CF-1B4D-B5A8-A24974DF6930}" destId="{FE73F3F3-684B-A04E-A780-3045D2C8061B}"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129FA0B-FACD-C54A-B880-A40968FAF12F}" type="doc">
      <dgm:prSet loTypeId="urn:microsoft.com/office/officeart/2005/8/layout/default" loCatId="" qsTypeId="urn:microsoft.com/office/officeart/2005/8/quickstyle/3d3" qsCatId="3D" csTypeId="urn:microsoft.com/office/officeart/2005/8/colors/accent0_2" csCatId="mainScheme" phldr="1"/>
      <dgm:spPr/>
      <dgm:t>
        <a:bodyPr/>
        <a:lstStyle/>
        <a:p>
          <a:endParaRPr lang="en-US"/>
        </a:p>
      </dgm:t>
    </dgm:pt>
    <dgm:pt modelId="{24C0DA45-FCB5-2448-BC62-C6F222C1C1EB}">
      <dgm:prSet custT="1"/>
      <dgm:spPr/>
      <dgm:t>
        <a:bodyPr/>
        <a:lstStyle/>
        <a:p>
          <a:r>
            <a:rPr lang="en-US" sz="1100" dirty="0">
              <a:solidFill>
                <a:schemeClr val="tx1"/>
              </a:solidFill>
            </a:rPr>
            <a:t>Mock prison cell experience</a:t>
          </a:r>
        </a:p>
      </dgm:t>
    </dgm:pt>
    <dgm:pt modelId="{E8BA2A0D-52E7-854B-86A5-9EE75F97A1A6}" type="parTrans" cxnId="{8F1FD836-12AA-2C4D-95AE-939BFE5B1BF2}">
      <dgm:prSet/>
      <dgm:spPr/>
      <dgm:t>
        <a:bodyPr/>
        <a:lstStyle/>
        <a:p>
          <a:endParaRPr lang="en-US">
            <a:solidFill>
              <a:schemeClr val="tx1"/>
            </a:solidFill>
          </a:endParaRPr>
        </a:p>
      </dgm:t>
    </dgm:pt>
    <dgm:pt modelId="{29C2EED5-D9E1-3747-A6F8-82DF80E9B67D}" type="sibTrans" cxnId="{8F1FD836-12AA-2C4D-95AE-939BFE5B1BF2}">
      <dgm:prSet/>
      <dgm:spPr/>
      <dgm:t>
        <a:bodyPr/>
        <a:lstStyle/>
        <a:p>
          <a:endParaRPr lang="en-US">
            <a:solidFill>
              <a:schemeClr val="tx1"/>
            </a:solidFill>
          </a:endParaRPr>
        </a:p>
      </dgm:t>
    </dgm:pt>
    <dgm:pt modelId="{F21DCCAB-EE72-C346-BD49-44816BD113B7}">
      <dgm:prSet custT="1"/>
      <dgm:spPr/>
      <dgm:t>
        <a:bodyPr/>
        <a:lstStyle/>
        <a:p>
          <a:r>
            <a:rPr lang="en-US" sz="1100">
              <a:solidFill>
                <a:schemeClr val="tx1"/>
              </a:solidFill>
            </a:rPr>
            <a:t>Close local jails</a:t>
          </a:r>
        </a:p>
      </dgm:t>
    </dgm:pt>
    <dgm:pt modelId="{701A4D70-EF4F-644B-8012-D6E59B5116DA}" type="parTrans" cxnId="{FB384D17-6392-2844-B48D-44A5514FE3CC}">
      <dgm:prSet/>
      <dgm:spPr/>
      <dgm:t>
        <a:bodyPr/>
        <a:lstStyle/>
        <a:p>
          <a:endParaRPr lang="en-US">
            <a:solidFill>
              <a:schemeClr val="tx1"/>
            </a:solidFill>
          </a:endParaRPr>
        </a:p>
      </dgm:t>
    </dgm:pt>
    <dgm:pt modelId="{D33C3E11-05F3-4C4D-A161-EBEA42D7DE5C}" type="sibTrans" cxnId="{FB384D17-6392-2844-B48D-44A5514FE3CC}">
      <dgm:prSet/>
      <dgm:spPr/>
      <dgm:t>
        <a:bodyPr/>
        <a:lstStyle/>
        <a:p>
          <a:endParaRPr lang="en-US">
            <a:solidFill>
              <a:schemeClr val="tx1"/>
            </a:solidFill>
          </a:endParaRPr>
        </a:p>
      </dgm:t>
    </dgm:pt>
    <dgm:pt modelId="{13A77944-3F86-F942-9327-46030117D30C}">
      <dgm:prSet custT="1"/>
      <dgm:spPr/>
      <dgm:t>
        <a:bodyPr/>
        <a:lstStyle/>
        <a:p>
          <a:r>
            <a:rPr lang="en-US" sz="1100">
              <a:solidFill>
                <a:schemeClr val="tx1"/>
              </a:solidFill>
            </a:rPr>
            <a:t>Death penalty abolition</a:t>
          </a:r>
        </a:p>
      </dgm:t>
    </dgm:pt>
    <dgm:pt modelId="{F8C1A2A6-9BB1-A646-959E-0E7E8C691153}" type="parTrans" cxnId="{8DECA67D-1E5E-934C-A025-96351A426C24}">
      <dgm:prSet/>
      <dgm:spPr/>
      <dgm:t>
        <a:bodyPr/>
        <a:lstStyle/>
        <a:p>
          <a:endParaRPr lang="en-US">
            <a:solidFill>
              <a:schemeClr val="tx1"/>
            </a:solidFill>
          </a:endParaRPr>
        </a:p>
      </dgm:t>
    </dgm:pt>
    <dgm:pt modelId="{A2C4FDED-4144-9540-87AF-930292BE6DA4}" type="sibTrans" cxnId="{8DECA67D-1E5E-934C-A025-96351A426C24}">
      <dgm:prSet/>
      <dgm:spPr/>
      <dgm:t>
        <a:bodyPr/>
        <a:lstStyle/>
        <a:p>
          <a:endParaRPr lang="en-US">
            <a:solidFill>
              <a:schemeClr val="tx1"/>
            </a:solidFill>
          </a:endParaRPr>
        </a:p>
      </dgm:t>
    </dgm:pt>
    <dgm:pt modelId="{3F79628F-FA9A-1245-AB24-548A67E7DABF}">
      <dgm:prSet custT="1"/>
      <dgm:spPr/>
      <dgm:t>
        <a:bodyPr/>
        <a:lstStyle/>
        <a:p>
          <a:r>
            <a:rPr lang="en-US" sz="1100" dirty="0">
              <a:solidFill>
                <a:schemeClr val="tx1"/>
              </a:solidFill>
            </a:rPr>
            <a:t>Abolition - direct organizing</a:t>
          </a:r>
        </a:p>
      </dgm:t>
    </dgm:pt>
    <dgm:pt modelId="{C47CAA92-9B4B-2B4A-B409-8283B8114FEF}" type="parTrans" cxnId="{9E60FA1E-F1F3-7146-97B6-602C1148A6F5}">
      <dgm:prSet/>
      <dgm:spPr/>
      <dgm:t>
        <a:bodyPr/>
        <a:lstStyle/>
        <a:p>
          <a:endParaRPr lang="en-US">
            <a:solidFill>
              <a:schemeClr val="tx1"/>
            </a:solidFill>
          </a:endParaRPr>
        </a:p>
      </dgm:t>
    </dgm:pt>
    <dgm:pt modelId="{891DD5B5-451D-674B-9835-1772B91EAEC9}" type="sibTrans" cxnId="{9E60FA1E-F1F3-7146-97B6-602C1148A6F5}">
      <dgm:prSet/>
      <dgm:spPr/>
      <dgm:t>
        <a:bodyPr/>
        <a:lstStyle/>
        <a:p>
          <a:endParaRPr lang="en-US">
            <a:solidFill>
              <a:schemeClr val="tx1"/>
            </a:solidFill>
          </a:endParaRPr>
        </a:p>
      </dgm:t>
    </dgm:pt>
    <dgm:pt modelId="{FE81D0B3-CD01-8743-A3CC-DD32134969E9}">
      <dgm:prSet custT="1"/>
      <dgm:spPr/>
      <dgm:t>
        <a:bodyPr/>
        <a:lstStyle/>
        <a:p>
          <a:r>
            <a:rPr lang="en-US" sz="1100">
              <a:solidFill>
                <a:schemeClr val="tx1"/>
              </a:solidFill>
            </a:rPr>
            <a:t>Advisory board positions on policing or CJ reforms</a:t>
          </a:r>
        </a:p>
      </dgm:t>
    </dgm:pt>
    <dgm:pt modelId="{797D3C8C-3928-414C-8F27-D41F3433FA1D}" type="parTrans" cxnId="{B5B37F50-5E4A-FF48-AF95-8D3C165C5DBC}">
      <dgm:prSet/>
      <dgm:spPr/>
      <dgm:t>
        <a:bodyPr/>
        <a:lstStyle/>
        <a:p>
          <a:endParaRPr lang="en-US">
            <a:solidFill>
              <a:schemeClr val="tx1"/>
            </a:solidFill>
          </a:endParaRPr>
        </a:p>
      </dgm:t>
    </dgm:pt>
    <dgm:pt modelId="{5150C173-60B6-7C48-B8F1-6C783F98D825}" type="sibTrans" cxnId="{B5B37F50-5E4A-FF48-AF95-8D3C165C5DBC}">
      <dgm:prSet/>
      <dgm:spPr/>
      <dgm:t>
        <a:bodyPr/>
        <a:lstStyle/>
        <a:p>
          <a:endParaRPr lang="en-US">
            <a:solidFill>
              <a:schemeClr val="tx1"/>
            </a:solidFill>
          </a:endParaRPr>
        </a:p>
      </dgm:t>
    </dgm:pt>
    <dgm:pt modelId="{42726B7F-DB49-A54D-B981-CEB336C0CB07}">
      <dgm:prSet custT="1"/>
      <dgm:spPr/>
      <dgm:t>
        <a:bodyPr/>
        <a:lstStyle/>
        <a:p>
          <a:r>
            <a:rPr lang="en-US" sz="1100">
              <a:solidFill>
                <a:schemeClr val="tx1"/>
              </a:solidFill>
            </a:rPr>
            <a:t>Alternatives to incarceration policy and legal-work</a:t>
          </a:r>
        </a:p>
      </dgm:t>
    </dgm:pt>
    <dgm:pt modelId="{9473DCA6-67E5-AC4D-B0EE-D513208C54F9}" type="parTrans" cxnId="{584AF3D3-A12A-7945-8E38-DB9AD2B6B5EC}">
      <dgm:prSet/>
      <dgm:spPr/>
      <dgm:t>
        <a:bodyPr/>
        <a:lstStyle/>
        <a:p>
          <a:endParaRPr lang="en-US">
            <a:solidFill>
              <a:schemeClr val="tx1"/>
            </a:solidFill>
          </a:endParaRPr>
        </a:p>
      </dgm:t>
    </dgm:pt>
    <dgm:pt modelId="{BB3A3CF6-CCCF-A34B-B706-E634531D27EE}" type="sibTrans" cxnId="{584AF3D3-A12A-7945-8E38-DB9AD2B6B5EC}">
      <dgm:prSet/>
      <dgm:spPr/>
      <dgm:t>
        <a:bodyPr/>
        <a:lstStyle/>
        <a:p>
          <a:endParaRPr lang="en-US">
            <a:solidFill>
              <a:schemeClr val="tx1"/>
            </a:solidFill>
          </a:endParaRPr>
        </a:p>
      </dgm:t>
    </dgm:pt>
    <dgm:pt modelId="{59EB40E1-8E10-CA4B-873F-0CCDC8918EDE}">
      <dgm:prSet custT="1"/>
      <dgm:spPr/>
      <dgm:t>
        <a:bodyPr/>
        <a:lstStyle/>
        <a:p>
          <a:r>
            <a:rPr lang="en-US" sz="1100" dirty="0">
              <a:solidFill>
                <a:schemeClr val="tx1"/>
              </a:solidFill>
            </a:rPr>
            <a:t>Restorative justice – creation and implementation</a:t>
          </a:r>
        </a:p>
      </dgm:t>
    </dgm:pt>
    <dgm:pt modelId="{B7BCD124-2C14-0941-A22E-3FF2D15C0856}" type="parTrans" cxnId="{E67BD2FC-B84A-A047-8AEF-447D9BFDCEF7}">
      <dgm:prSet/>
      <dgm:spPr/>
      <dgm:t>
        <a:bodyPr/>
        <a:lstStyle/>
        <a:p>
          <a:endParaRPr lang="en-US">
            <a:solidFill>
              <a:schemeClr val="tx1"/>
            </a:solidFill>
          </a:endParaRPr>
        </a:p>
      </dgm:t>
    </dgm:pt>
    <dgm:pt modelId="{8E195830-B7B3-344F-B0D4-3A17BA84E216}" type="sibTrans" cxnId="{E67BD2FC-B84A-A047-8AEF-447D9BFDCEF7}">
      <dgm:prSet/>
      <dgm:spPr/>
      <dgm:t>
        <a:bodyPr/>
        <a:lstStyle/>
        <a:p>
          <a:endParaRPr lang="en-US">
            <a:solidFill>
              <a:schemeClr val="tx1"/>
            </a:solidFill>
          </a:endParaRPr>
        </a:p>
      </dgm:t>
    </dgm:pt>
    <dgm:pt modelId="{1FB25E98-4AB1-8849-BDB3-3911136E8686}">
      <dgm:prSet custT="1"/>
      <dgm:spPr/>
      <dgm:t>
        <a:bodyPr/>
        <a:lstStyle/>
        <a:p>
          <a:r>
            <a:rPr lang="en-US" sz="1100">
              <a:solidFill>
                <a:schemeClr val="tx1"/>
              </a:solidFill>
            </a:rPr>
            <a:t>Anti-gentrification</a:t>
          </a:r>
        </a:p>
      </dgm:t>
    </dgm:pt>
    <dgm:pt modelId="{E3583D29-5071-9A45-A5BB-A04A0764D0F1}" type="parTrans" cxnId="{F168B25A-3E18-184D-8E8A-F67436384205}">
      <dgm:prSet/>
      <dgm:spPr/>
      <dgm:t>
        <a:bodyPr/>
        <a:lstStyle/>
        <a:p>
          <a:endParaRPr lang="en-US">
            <a:solidFill>
              <a:schemeClr val="tx1"/>
            </a:solidFill>
          </a:endParaRPr>
        </a:p>
      </dgm:t>
    </dgm:pt>
    <dgm:pt modelId="{9B3E290B-C760-7347-BCDC-C4F29FBB3A4B}" type="sibTrans" cxnId="{F168B25A-3E18-184D-8E8A-F67436384205}">
      <dgm:prSet/>
      <dgm:spPr/>
      <dgm:t>
        <a:bodyPr/>
        <a:lstStyle/>
        <a:p>
          <a:endParaRPr lang="en-US">
            <a:solidFill>
              <a:schemeClr val="tx1"/>
            </a:solidFill>
          </a:endParaRPr>
        </a:p>
      </dgm:t>
    </dgm:pt>
    <dgm:pt modelId="{6EF57375-9821-074B-9F46-5280AD47D4C0}">
      <dgm:prSet custT="1"/>
      <dgm:spPr/>
      <dgm:t>
        <a:bodyPr/>
        <a:lstStyle/>
        <a:p>
          <a:r>
            <a:rPr lang="en-US" sz="1100">
              <a:solidFill>
                <a:schemeClr val="tx1"/>
              </a:solidFill>
            </a:rPr>
            <a:t>Bail reform</a:t>
          </a:r>
        </a:p>
      </dgm:t>
    </dgm:pt>
    <dgm:pt modelId="{A31986B1-EC0D-3048-B470-3679A78CDDF4}" type="parTrans" cxnId="{24C86F8E-ECBE-CA46-8CB2-A22969CC9D9C}">
      <dgm:prSet/>
      <dgm:spPr/>
      <dgm:t>
        <a:bodyPr/>
        <a:lstStyle/>
        <a:p>
          <a:endParaRPr lang="en-US">
            <a:solidFill>
              <a:schemeClr val="tx1"/>
            </a:solidFill>
          </a:endParaRPr>
        </a:p>
      </dgm:t>
    </dgm:pt>
    <dgm:pt modelId="{2ADE56F2-1505-FB4D-BC0E-0B4E22432AE3}" type="sibTrans" cxnId="{24C86F8E-ECBE-CA46-8CB2-A22969CC9D9C}">
      <dgm:prSet/>
      <dgm:spPr/>
      <dgm:t>
        <a:bodyPr/>
        <a:lstStyle/>
        <a:p>
          <a:endParaRPr lang="en-US">
            <a:solidFill>
              <a:schemeClr val="tx1"/>
            </a:solidFill>
          </a:endParaRPr>
        </a:p>
      </dgm:t>
    </dgm:pt>
    <dgm:pt modelId="{A4216DEF-E3DA-4C4E-B947-23EF6EC9F25D}">
      <dgm:prSet custT="1"/>
      <dgm:spPr/>
      <dgm:t>
        <a:bodyPr/>
        <a:lstStyle/>
        <a:p>
          <a:r>
            <a:rPr lang="en-US" sz="1100">
              <a:solidFill>
                <a:schemeClr val="tx1"/>
              </a:solidFill>
            </a:rPr>
            <a:t>“Ban the Box”initiatives (labor market and education)</a:t>
          </a:r>
        </a:p>
      </dgm:t>
    </dgm:pt>
    <dgm:pt modelId="{778F4D4D-A168-D641-89AF-7F2C3ACC4E56}" type="parTrans" cxnId="{66B4C47E-47B3-9149-B152-540DF12D7C2F}">
      <dgm:prSet/>
      <dgm:spPr/>
      <dgm:t>
        <a:bodyPr/>
        <a:lstStyle/>
        <a:p>
          <a:endParaRPr lang="en-US">
            <a:solidFill>
              <a:schemeClr val="tx1"/>
            </a:solidFill>
          </a:endParaRPr>
        </a:p>
      </dgm:t>
    </dgm:pt>
    <dgm:pt modelId="{9B0D9F28-571C-A047-951D-FBC53F095F8D}" type="sibTrans" cxnId="{66B4C47E-47B3-9149-B152-540DF12D7C2F}">
      <dgm:prSet/>
      <dgm:spPr/>
      <dgm:t>
        <a:bodyPr/>
        <a:lstStyle/>
        <a:p>
          <a:endParaRPr lang="en-US">
            <a:solidFill>
              <a:schemeClr val="tx1"/>
            </a:solidFill>
          </a:endParaRPr>
        </a:p>
      </dgm:t>
    </dgm:pt>
    <dgm:pt modelId="{947DD416-F645-6E4E-9DA5-C211578C3007}">
      <dgm:prSet custT="1"/>
      <dgm:spPr/>
      <dgm:t>
        <a:bodyPr/>
        <a:lstStyle/>
        <a:p>
          <a:r>
            <a:rPr lang="en-US" sz="1100" dirty="0">
              <a:solidFill>
                <a:schemeClr val="tx1"/>
              </a:solidFill>
            </a:rPr>
            <a:t>Campaign  for candidates on CJ reform platforms</a:t>
          </a:r>
        </a:p>
      </dgm:t>
    </dgm:pt>
    <dgm:pt modelId="{9AB3AFF4-248A-1C47-8D29-1F68ECB05A16}" type="parTrans" cxnId="{98898EBD-1B8B-AB44-AFA6-A7D5C36E1B17}">
      <dgm:prSet/>
      <dgm:spPr/>
      <dgm:t>
        <a:bodyPr/>
        <a:lstStyle/>
        <a:p>
          <a:endParaRPr lang="en-US">
            <a:solidFill>
              <a:schemeClr val="tx1"/>
            </a:solidFill>
          </a:endParaRPr>
        </a:p>
      </dgm:t>
    </dgm:pt>
    <dgm:pt modelId="{80C52E70-8D37-2F4D-AE6D-423E53082DD3}" type="sibTrans" cxnId="{98898EBD-1B8B-AB44-AFA6-A7D5C36E1B17}">
      <dgm:prSet/>
      <dgm:spPr/>
      <dgm:t>
        <a:bodyPr/>
        <a:lstStyle/>
        <a:p>
          <a:endParaRPr lang="en-US">
            <a:solidFill>
              <a:schemeClr val="tx1"/>
            </a:solidFill>
          </a:endParaRPr>
        </a:p>
      </dgm:t>
    </dgm:pt>
    <dgm:pt modelId="{5EB224CD-213A-2541-A486-CE71797AAC73}">
      <dgm:prSet custT="1"/>
      <dgm:spPr/>
      <dgm:t>
        <a:bodyPr/>
        <a:lstStyle/>
        <a:p>
          <a:r>
            <a:rPr lang="en-US" sz="1100" dirty="0">
              <a:solidFill>
                <a:schemeClr val="tx1"/>
              </a:solidFill>
            </a:rPr>
            <a:t>Combination-  support and advocacy groups </a:t>
          </a:r>
        </a:p>
      </dgm:t>
    </dgm:pt>
    <dgm:pt modelId="{A43AA85B-2228-C74A-BB0C-0C7136769FFB}" type="parTrans" cxnId="{B662E8C1-4D62-5740-934B-AF23106DBE39}">
      <dgm:prSet/>
      <dgm:spPr/>
      <dgm:t>
        <a:bodyPr/>
        <a:lstStyle/>
        <a:p>
          <a:endParaRPr lang="en-US">
            <a:solidFill>
              <a:schemeClr val="tx1"/>
            </a:solidFill>
          </a:endParaRPr>
        </a:p>
      </dgm:t>
    </dgm:pt>
    <dgm:pt modelId="{828BA2A7-BD8A-7B43-8587-ACB282119127}" type="sibTrans" cxnId="{B662E8C1-4D62-5740-934B-AF23106DBE39}">
      <dgm:prSet/>
      <dgm:spPr/>
      <dgm:t>
        <a:bodyPr/>
        <a:lstStyle/>
        <a:p>
          <a:endParaRPr lang="en-US">
            <a:solidFill>
              <a:schemeClr val="tx1"/>
            </a:solidFill>
          </a:endParaRPr>
        </a:p>
      </dgm:t>
    </dgm:pt>
    <dgm:pt modelId="{CE8D034E-6B26-7644-8303-F1C9876A4022}">
      <dgm:prSet custT="1"/>
      <dgm:spPr/>
      <dgm:t>
        <a:bodyPr/>
        <a:lstStyle/>
        <a:p>
          <a:r>
            <a:rPr lang="en-US" sz="1100">
              <a:solidFill>
                <a:schemeClr val="tx1"/>
              </a:solidFill>
            </a:rPr>
            <a:t>FI people organizing general activist groups</a:t>
          </a:r>
        </a:p>
      </dgm:t>
    </dgm:pt>
    <dgm:pt modelId="{0ABD9F2D-E592-F24F-A62F-FC58CA677E69}" type="parTrans" cxnId="{AC165898-3E7E-2E40-8313-9C454864BFB2}">
      <dgm:prSet/>
      <dgm:spPr/>
      <dgm:t>
        <a:bodyPr/>
        <a:lstStyle/>
        <a:p>
          <a:endParaRPr lang="en-US">
            <a:solidFill>
              <a:schemeClr val="tx1"/>
            </a:solidFill>
          </a:endParaRPr>
        </a:p>
      </dgm:t>
    </dgm:pt>
    <dgm:pt modelId="{25527350-370D-AD4B-9E84-DE4DEB8B71BF}" type="sibTrans" cxnId="{AC165898-3E7E-2E40-8313-9C454864BFB2}">
      <dgm:prSet/>
      <dgm:spPr/>
      <dgm:t>
        <a:bodyPr/>
        <a:lstStyle/>
        <a:p>
          <a:endParaRPr lang="en-US">
            <a:solidFill>
              <a:schemeClr val="tx1"/>
            </a:solidFill>
          </a:endParaRPr>
        </a:p>
      </dgm:t>
    </dgm:pt>
    <dgm:pt modelId="{F7B4DC59-9980-244C-A4A6-33B1ABA98CE3}">
      <dgm:prSet custT="1"/>
      <dgm:spPr/>
      <dgm:t>
        <a:bodyPr/>
        <a:lstStyle/>
        <a:p>
          <a:r>
            <a:rPr lang="en-US" sz="1100">
              <a:solidFill>
                <a:schemeClr val="tx1"/>
              </a:solidFill>
            </a:rPr>
            <a:t>Community of support building</a:t>
          </a:r>
        </a:p>
      </dgm:t>
    </dgm:pt>
    <dgm:pt modelId="{57C09C59-4D03-2341-B2EC-D9BB99BDAFA1}" type="parTrans" cxnId="{A7995CB0-5E9C-584B-A92E-4C1B36F84780}">
      <dgm:prSet/>
      <dgm:spPr/>
      <dgm:t>
        <a:bodyPr/>
        <a:lstStyle/>
        <a:p>
          <a:endParaRPr lang="en-US">
            <a:solidFill>
              <a:schemeClr val="tx1"/>
            </a:solidFill>
          </a:endParaRPr>
        </a:p>
      </dgm:t>
    </dgm:pt>
    <dgm:pt modelId="{DEA6BA18-3F27-0146-BABC-DFAD1DE771D0}" type="sibTrans" cxnId="{A7995CB0-5E9C-584B-A92E-4C1B36F84780}">
      <dgm:prSet/>
      <dgm:spPr/>
      <dgm:t>
        <a:bodyPr/>
        <a:lstStyle/>
        <a:p>
          <a:endParaRPr lang="en-US">
            <a:solidFill>
              <a:schemeClr val="tx1"/>
            </a:solidFill>
          </a:endParaRPr>
        </a:p>
      </dgm:t>
    </dgm:pt>
    <dgm:pt modelId="{A2070009-A003-2441-B694-8B2FA6CFC0A0}">
      <dgm:prSet custT="1"/>
      <dgm:spPr/>
      <dgm:t>
        <a:bodyPr/>
        <a:lstStyle/>
        <a:p>
          <a:r>
            <a:rPr lang="en-US" sz="1100">
              <a:solidFill>
                <a:schemeClr val="tx1"/>
              </a:solidFill>
            </a:rPr>
            <a:t>Community healing: Lifers and survivors</a:t>
          </a:r>
        </a:p>
      </dgm:t>
    </dgm:pt>
    <dgm:pt modelId="{D93BFA6C-B331-4049-B9D6-18D1A6DAF5DB}" type="parTrans" cxnId="{09569AA2-6C07-CA47-A695-7764294BDE4D}">
      <dgm:prSet/>
      <dgm:spPr/>
      <dgm:t>
        <a:bodyPr/>
        <a:lstStyle/>
        <a:p>
          <a:endParaRPr lang="en-US">
            <a:solidFill>
              <a:schemeClr val="tx1"/>
            </a:solidFill>
          </a:endParaRPr>
        </a:p>
      </dgm:t>
    </dgm:pt>
    <dgm:pt modelId="{98BF6C86-175C-0C4B-B0BF-68335C61A0A5}" type="sibTrans" cxnId="{09569AA2-6C07-CA47-A695-7764294BDE4D}">
      <dgm:prSet/>
      <dgm:spPr/>
      <dgm:t>
        <a:bodyPr/>
        <a:lstStyle/>
        <a:p>
          <a:endParaRPr lang="en-US">
            <a:solidFill>
              <a:schemeClr val="tx1"/>
            </a:solidFill>
          </a:endParaRPr>
        </a:p>
      </dgm:t>
    </dgm:pt>
    <dgm:pt modelId="{2BDFB381-8257-444B-87B4-AC6077605759}">
      <dgm:prSet custT="1"/>
      <dgm:spPr/>
      <dgm:t>
        <a:bodyPr/>
        <a:lstStyle/>
        <a:p>
          <a:r>
            <a:rPr lang="en-US" sz="1100" dirty="0" err="1">
              <a:solidFill>
                <a:schemeClr val="tx1"/>
              </a:solidFill>
            </a:rPr>
            <a:t>Decarceration</a:t>
          </a:r>
          <a:r>
            <a:rPr lang="en-US" sz="1100" dirty="0">
              <a:solidFill>
                <a:schemeClr val="tx1"/>
              </a:solidFill>
            </a:rPr>
            <a:t> #cut50 and Close the Creek</a:t>
          </a:r>
        </a:p>
      </dgm:t>
    </dgm:pt>
    <dgm:pt modelId="{846BCB2D-AF75-3745-81CA-194D5640117F}" type="parTrans" cxnId="{B9ABAB25-51C9-AE4F-8404-7D40EA021C4E}">
      <dgm:prSet/>
      <dgm:spPr/>
      <dgm:t>
        <a:bodyPr/>
        <a:lstStyle/>
        <a:p>
          <a:endParaRPr lang="en-US">
            <a:solidFill>
              <a:schemeClr val="tx1"/>
            </a:solidFill>
          </a:endParaRPr>
        </a:p>
      </dgm:t>
    </dgm:pt>
    <dgm:pt modelId="{45129B15-FA3F-0B4F-A860-EBF8D931D632}" type="sibTrans" cxnId="{B9ABAB25-51C9-AE4F-8404-7D40EA021C4E}">
      <dgm:prSet/>
      <dgm:spPr/>
      <dgm:t>
        <a:bodyPr/>
        <a:lstStyle/>
        <a:p>
          <a:endParaRPr lang="en-US">
            <a:solidFill>
              <a:schemeClr val="tx1"/>
            </a:solidFill>
          </a:endParaRPr>
        </a:p>
      </dgm:t>
    </dgm:pt>
    <dgm:pt modelId="{2738E813-92F8-DF4C-BD8E-36150CBB8E72}">
      <dgm:prSet custT="1"/>
      <dgm:spPr/>
      <dgm:t>
        <a:bodyPr/>
        <a:lstStyle/>
        <a:p>
          <a:r>
            <a:rPr lang="en-US" sz="1100">
              <a:solidFill>
                <a:schemeClr val="tx1"/>
              </a:solidFill>
            </a:rPr>
            <a:t>Direct aid to prisoners and those reentering</a:t>
          </a:r>
        </a:p>
      </dgm:t>
    </dgm:pt>
    <dgm:pt modelId="{C50FA222-1F49-7E46-9DA9-31EE66EEAF53}" type="parTrans" cxnId="{14972D0A-7991-B649-94C4-32C91E5E0487}">
      <dgm:prSet/>
      <dgm:spPr/>
      <dgm:t>
        <a:bodyPr/>
        <a:lstStyle/>
        <a:p>
          <a:endParaRPr lang="en-US">
            <a:solidFill>
              <a:schemeClr val="tx1"/>
            </a:solidFill>
          </a:endParaRPr>
        </a:p>
      </dgm:t>
    </dgm:pt>
    <dgm:pt modelId="{5B60E477-0B3D-7B45-8C14-7729C77EF833}" type="sibTrans" cxnId="{14972D0A-7991-B649-94C4-32C91E5E0487}">
      <dgm:prSet/>
      <dgm:spPr/>
      <dgm:t>
        <a:bodyPr/>
        <a:lstStyle/>
        <a:p>
          <a:endParaRPr lang="en-US">
            <a:solidFill>
              <a:schemeClr val="tx1"/>
            </a:solidFill>
          </a:endParaRPr>
        </a:p>
      </dgm:t>
    </dgm:pt>
    <dgm:pt modelId="{24F9CF58-646D-8549-9872-9F7B54EF6A8E}">
      <dgm:prSet custT="1"/>
      <dgm:spPr/>
      <dgm:t>
        <a:bodyPr/>
        <a:lstStyle/>
        <a:p>
          <a:r>
            <a:rPr lang="en-US" sz="1100" dirty="0">
              <a:solidFill>
                <a:schemeClr val="tx1"/>
              </a:solidFill>
            </a:rPr>
            <a:t>Organizing formerly incarcerated in academia</a:t>
          </a:r>
        </a:p>
      </dgm:t>
    </dgm:pt>
    <dgm:pt modelId="{0E9B59B6-0541-CF4C-9475-830B59B2D099}" type="parTrans" cxnId="{A5617274-DEC9-CD44-BCFE-6EB07A6C4524}">
      <dgm:prSet/>
      <dgm:spPr/>
      <dgm:t>
        <a:bodyPr/>
        <a:lstStyle/>
        <a:p>
          <a:endParaRPr lang="en-US">
            <a:solidFill>
              <a:schemeClr val="tx1"/>
            </a:solidFill>
          </a:endParaRPr>
        </a:p>
      </dgm:t>
    </dgm:pt>
    <dgm:pt modelId="{DB8E0BA5-0F83-5A4B-BE43-51DAD40455E3}" type="sibTrans" cxnId="{A5617274-DEC9-CD44-BCFE-6EB07A6C4524}">
      <dgm:prSet/>
      <dgm:spPr/>
      <dgm:t>
        <a:bodyPr/>
        <a:lstStyle/>
        <a:p>
          <a:endParaRPr lang="en-US">
            <a:solidFill>
              <a:schemeClr val="tx1"/>
            </a:solidFill>
          </a:endParaRPr>
        </a:p>
      </dgm:t>
    </dgm:pt>
    <dgm:pt modelId="{27C4C09F-12C7-AB49-A4BB-6458AD5F6A47}">
      <dgm:prSet custT="1"/>
      <dgm:spPr/>
      <dgm:t>
        <a:bodyPr/>
        <a:lstStyle/>
        <a:p>
          <a:r>
            <a:rPr lang="en-US" sz="1100" dirty="0">
              <a:solidFill>
                <a:schemeClr val="tx1"/>
              </a:solidFill>
            </a:rPr>
            <a:t>Outside -public education, teaching, and dialog</a:t>
          </a:r>
        </a:p>
      </dgm:t>
    </dgm:pt>
    <dgm:pt modelId="{38BD29F0-CF3B-3143-8D0D-1509CFA1F28C}" type="parTrans" cxnId="{2CE25465-841F-9749-95A4-881CF935EAC9}">
      <dgm:prSet/>
      <dgm:spPr/>
      <dgm:t>
        <a:bodyPr/>
        <a:lstStyle/>
        <a:p>
          <a:endParaRPr lang="en-US">
            <a:solidFill>
              <a:schemeClr val="tx1"/>
            </a:solidFill>
          </a:endParaRPr>
        </a:p>
      </dgm:t>
    </dgm:pt>
    <dgm:pt modelId="{3E12693A-AC89-8344-A7B6-56F2F2753FB6}" type="sibTrans" cxnId="{2CE25465-841F-9749-95A4-881CF935EAC9}">
      <dgm:prSet/>
      <dgm:spPr/>
      <dgm:t>
        <a:bodyPr/>
        <a:lstStyle/>
        <a:p>
          <a:endParaRPr lang="en-US">
            <a:solidFill>
              <a:schemeClr val="tx1"/>
            </a:solidFill>
          </a:endParaRPr>
        </a:p>
      </dgm:t>
    </dgm:pt>
    <dgm:pt modelId="{5341B5B9-514C-254C-A150-2DE65CB868F9}">
      <dgm:prSet custT="1"/>
      <dgm:spPr/>
      <dgm:t>
        <a:bodyPr/>
        <a:lstStyle/>
        <a:p>
          <a:r>
            <a:rPr lang="en-US" sz="1100" dirty="0">
              <a:solidFill>
                <a:schemeClr val="tx1"/>
              </a:solidFill>
            </a:rPr>
            <a:t>Inside prisons education and dialog facilitation</a:t>
          </a:r>
        </a:p>
      </dgm:t>
    </dgm:pt>
    <dgm:pt modelId="{80B54D56-4D37-5246-9C78-D777B23BECA1}" type="parTrans" cxnId="{96998CEF-2E4F-0B42-BB1F-F7547E066EA3}">
      <dgm:prSet/>
      <dgm:spPr/>
      <dgm:t>
        <a:bodyPr/>
        <a:lstStyle/>
        <a:p>
          <a:endParaRPr lang="en-US">
            <a:solidFill>
              <a:schemeClr val="tx1"/>
            </a:solidFill>
          </a:endParaRPr>
        </a:p>
      </dgm:t>
    </dgm:pt>
    <dgm:pt modelId="{E5633CFD-0B96-6643-828B-63D475BBB477}" type="sibTrans" cxnId="{96998CEF-2E4F-0B42-BB1F-F7547E066EA3}">
      <dgm:prSet/>
      <dgm:spPr/>
      <dgm:t>
        <a:bodyPr/>
        <a:lstStyle/>
        <a:p>
          <a:endParaRPr lang="en-US">
            <a:solidFill>
              <a:schemeClr val="tx1"/>
            </a:solidFill>
          </a:endParaRPr>
        </a:p>
      </dgm:t>
    </dgm:pt>
    <dgm:pt modelId="{37F36C56-E924-5442-B56B-C3F638309FF5}">
      <dgm:prSet custT="1"/>
      <dgm:spPr/>
      <dgm:t>
        <a:bodyPr/>
        <a:lstStyle/>
        <a:p>
          <a:r>
            <a:rPr lang="en-US" sz="1100" dirty="0">
              <a:solidFill>
                <a:schemeClr val="tx1"/>
              </a:solidFill>
            </a:rPr>
            <a:t>Expungement and criminal record sealing policy</a:t>
          </a:r>
        </a:p>
      </dgm:t>
    </dgm:pt>
    <dgm:pt modelId="{65B44236-F162-8F4E-8543-D68038D352DE}" type="parTrans" cxnId="{8FE7E840-CE33-5A4D-BB76-CE853AFD4BCC}">
      <dgm:prSet/>
      <dgm:spPr/>
      <dgm:t>
        <a:bodyPr/>
        <a:lstStyle/>
        <a:p>
          <a:endParaRPr lang="en-US">
            <a:solidFill>
              <a:schemeClr val="tx1"/>
            </a:solidFill>
          </a:endParaRPr>
        </a:p>
      </dgm:t>
    </dgm:pt>
    <dgm:pt modelId="{4B7B5411-65B9-4E4B-88B0-0C7D6C6034CE}" type="sibTrans" cxnId="{8FE7E840-CE33-5A4D-BB76-CE853AFD4BCC}">
      <dgm:prSet/>
      <dgm:spPr/>
      <dgm:t>
        <a:bodyPr/>
        <a:lstStyle/>
        <a:p>
          <a:endParaRPr lang="en-US">
            <a:solidFill>
              <a:schemeClr val="tx1"/>
            </a:solidFill>
          </a:endParaRPr>
        </a:p>
      </dgm:t>
    </dgm:pt>
    <dgm:pt modelId="{541AA0B9-F8E9-144D-8AC4-BE8DD7ED5E8A}">
      <dgm:prSet custT="1"/>
      <dgm:spPr/>
      <dgm:t>
        <a:bodyPr/>
        <a:lstStyle/>
        <a:p>
          <a:r>
            <a:rPr lang="en-US" sz="1100">
              <a:solidFill>
                <a:schemeClr val="tx1"/>
              </a:solidFill>
            </a:rPr>
            <a:t>Immigrant rights</a:t>
          </a:r>
        </a:p>
      </dgm:t>
    </dgm:pt>
    <dgm:pt modelId="{EF87E548-3B9C-ED4E-9F0C-44596CE98BA4}" type="parTrans" cxnId="{DFCD23B2-0FCA-FB48-89CE-C73277D184EE}">
      <dgm:prSet/>
      <dgm:spPr/>
      <dgm:t>
        <a:bodyPr/>
        <a:lstStyle/>
        <a:p>
          <a:endParaRPr lang="en-US">
            <a:solidFill>
              <a:schemeClr val="tx1"/>
            </a:solidFill>
          </a:endParaRPr>
        </a:p>
      </dgm:t>
    </dgm:pt>
    <dgm:pt modelId="{B6F70BA9-2B93-4948-9200-7E35B338DA64}" type="sibTrans" cxnId="{DFCD23B2-0FCA-FB48-89CE-C73277D184EE}">
      <dgm:prSet/>
      <dgm:spPr/>
      <dgm:t>
        <a:bodyPr/>
        <a:lstStyle/>
        <a:p>
          <a:endParaRPr lang="en-US">
            <a:solidFill>
              <a:schemeClr val="tx1"/>
            </a:solidFill>
          </a:endParaRPr>
        </a:p>
      </dgm:t>
    </dgm:pt>
    <dgm:pt modelId="{EA4B1225-EE9B-B041-A93A-5F2B8D92884F}">
      <dgm:prSet custT="1"/>
      <dgm:spPr/>
      <dgm:t>
        <a:bodyPr/>
        <a:lstStyle/>
        <a:p>
          <a:r>
            <a:rPr lang="en-US" sz="1100">
              <a:solidFill>
                <a:schemeClr val="tx1"/>
              </a:solidFill>
            </a:rPr>
            <a:t>Juvenile justice and diversion</a:t>
          </a:r>
        </a:p>
      </dgm:t>
    </dgm:pt>
    <dgm:pt modelId="{BC948AA5-2BAD-AF4F-9E39-41311842EC43}" type="parTrans" cxnId="{AB0FF597-2606-0F4A-8A3C-EF0F8459D023}">
      <dgm:prSet/>
      <dgm:spPr/>
      <dgm:t>
        <a:bodyPr/>
        <a:lstStyle/>
        <a:p>
          <a:endParaRPr lang="en-US">
            <a:solidFill>
              <a:schemeClr val="tx1"/>
            </a:solidFill>
          </a:endParaRPr>
        </a:p>
      </dgm:t>
    </dgm:pt>
    <dgm:pt modelId="{F9032AE8-F023-8D41-837D-678BC7E904B0}" type="sibTrans" cxnId="{AB0FF597-2606-0F4A-8A3C-EF0F8459D023}">
      <dgm:prSet/>
      <dgm:spPr/>
      <dgm:t>
        <a:bodyPr/>
        <a:lstStyle/>
        <a:p>
          <a:endParaRPr lang="en-US">
            <a:solidFill>
              <a:schemeClr val="tx1"/>
            </a:solidFill>
          </a:endParaRPr>
        </a:p>
      </dgm:t>
    </dgm:pt>
    <dgm:pt modelId="{12B47C72-1E1B-7049-9BA8-3EF81196987B}">
      <dgm:prSet custT="1"/>
      <dgm:spPr/>
      <dgm:t>
        <a:bodyPr/>
        <a:lstStyle/>
        <a:p>
          <a:r>
            <a:rPr lang="en-US" sz="1100" dirty="0">
              <a:solidFill>
                <a:schemeClr val="tx1"/>
              </a:solidFill>
            </a:rPr>
            <a:t>Juvenile lifers support and policy change</a:t>
          </a:r>
        </a:p>
      </dgm:t>
    </dgm:pt>
    <dgm:pt modelId="{7D510B16-CA91-C648-8B16-BA8E77440EE7}" type="parTrans" cxnId="{5F04A20E-7BA0-F847-968B-D9AF9A1937E0}">
      <dgm:prSet/>
      <dgm:spPr/>
      <dgm:t>
        <a:bodyPr/>
        <a:lstStyle/>
        <a:p>
          <a:endParaRPr lang="en-US">
            <a:solidFill>
              <a:schemeClr val="tx1"/>
            </a:solidFill>
          </a:endParaRPr>
        </a:p>
      </dgm:t>
    </dgm:pt>
    <dgm:pt modelId="{B64F7C89-6C83-B645-98F8-738922764748}" type="sibTrans" cxnId="{5F04A20E-7BA0-F847-968B-D9AF9A1937E0}">
      <dgm:prSet/>
      <dgm:spPr/>
      <dgm:t>
        <a:bodyPr/>
        <a:lstStyle/>
        <a:p>
          <a:endParaRPr lang="en-US">
            <a:solidFill>
              <a:schemeClr val="tx1"/>
            </a:solidFill>
          </a:endParaRPr>
        </a:p>
      </dgm:t>
    </dgm:pt>
    <dgm:pt modelId="{52583A11-9CAF-6D4E-AA50-790050A380BF}">
      <dgm:prSet custT="1"/>
      <dgm:spPr/>
      <dgm:t>
        <a:bodyPr/>
        <a:lstStyle/>
        <a:p>
          <a:r>
            <a:rPr lang="en-US" sz="1100">
              <a:solidFill>
                <a:schemeClr val="tx1"/>
              </a:solidFill>
            </a:rPr>
            <a:t>Know-your-rights legal trainings</a:t>
          </a:r>
        </a:p>
      </dgm:t>
    </dgm:pt>
    <dgm:pt modelId="{BD029699-19CB-FA49-BC06-7621FFA145C0}" type="parTrans" cxnId="{25F7544E-9D03-4D4C-B6B6-F8FCA600122B}">
      <dgm:prSet/>
      <dgm:spPr/>
      <dgm:t>
        <a:bodyPr/>
        <a:lstStyle/>
        <a:p>
          <a:endParaRPr lang="en-US">
            <a:solidFill>
              <a:schemeClr val="tx1"/>
            </a:solidFill>
          </a:endParaRPr>
        </a:p>
      </dgm:t>
    </dgm:pt>
    <dgm:pt modelId="{F7346A0E-A2AA-744F-832E-2481755D887C}" type="sibTrans" cxnId="{25F7544E-9D03-4D4C-B6B6-F8FCA600122B}">
      <dgm:prSet/>
      <dgm:spPr/>
      <dgm:t>
        <a:bodyPr/>
        <a:lstStyle/>
        <a:p>
          <a:endParaRPr lang="en-US">
            <a:solidFill>
              <a:schemeClr val="tx1"/>
            </a:solidFill>
          </a:endParaRPr>
        </a:p>
      </dgm:t>
    </dgm:pt>
    <dgm:pt modelId="{865DCF91-A16A-AA4F-AF0D-F37FAE3C6A77}">
      <dgm:prSet custT="1"/>
      <dgm:spPr/>
      <dgm:t>
        <a:bodyPr/>
        <a:lstStyle/>
        <a:p>
          <a:r>
            <a:rPr lang="en-US" sz="1100">
              <a:solidFill>
                <a:schemeClr val="tx1"/>
              </a:solidFill>
            </a:rPr>
            <a:t>Legal reform (eg. drug laws, sex offenses)</a:t>
          </a:r>
        </a:p>
      </dgm:t>
    </dgm:pt>
    <dgm:pt modelId="{412C4B5A-5C7A-7D46-AC06-D7170430BB6B}" type="parTrans" cxnId="{135E665A-B0CE-4642-90D0-DC0A9C9B56FF}">
      <dgm:prSet/>
      <dgm:spPr/>
      <dgm:t>
        <a:bodyPr/>
        <a:lstStyle/>
        <a:p>
          <a:endParaRPr lang="en-US">
            <a:solidFill>
              <a:schemeClr val="tx1"/>
            </a:solidFill>
          </a:endParaRPr>
        </a:p>
      </dgm:t>
    </dgm:pt>
    <dgm:pt modelId="{BFFF189D-0436-E94F-9CEB-082856353DA7}" type="sibTrans" cxnId="{135E665A-B0CE-4642-90D0-DC0A9C9B56FF}">
      <dgm:prSet/>
      <dgm:spPr/>
      <dgm:t>
        <a:bodyPr/>
        <a:lstStyle/>
        <a:p>
          <a:endParaRPr lang="en-US">
            <a:solidFill>
              <a:schemeClr val="tx1"/>
            </a:solidFill>
          </a:endParaRPr>
        </a:p>
      </dgm:t>
    </dgm:pt>
    <dgm:pt modelId="{A5B84A40-CC13-4542-9F60-4939CA163FEF}">
      <dgm:prSet custT="1"/>
      <dgm:spPr/>
      <dgm:t>
        <a:bodyPr/>
        <a:lstStyle/>
        <a:p>
          <a:r>
            <a:rPr lang="en-US" sz="1100">
              <a:solidFill>
                <a:schemeClr val="tx1"/>
              </a:solidFill>
            </a:rPr>
            <a:t>Legal services and case review</a:t>
          </a:r>
        </a:p>
      </dgm:t>
    </dgm:pt>
    <dgm:pt modelId="{440B6E67-0E7C-D141-BB09-E0091AFD82D2}" type="parTrans" cxnId="{0ABD8FEE-A7ED-BA46-99BA-0F71380B9127}">
      <dgm:prSet/>
      <dgm:spPr/>
      <dgm:t>
        <a:bodyPr/>
        <a:lstStyle/>
        <a:p>
          <a:endParaRPr lang="en-US">
            <a:solidFill>
              <a:schemeClr val="tx1"/>
            </a:solidFill>
          </a:endParaRPr>
        </a:p>
      </dgm:t>
    </dgm:pt>
    <dgm:pt modelId="{223EAB9E-5227-EF4B-B199-32C3C6C2427E}" type="sibTrans" cxnId="{0ABD8FEE-A7ED-BA46-99BA-0F71380B9127}">
      <dgm:prSet/>
      <dgm:spPr/>
      <dgm:t>
        <a:bodyPr/>
        <a:lstStyle/>
        <a:p>
          <a:endParaRPr lang="en-US">
            <a:solidFill>
              <a:schemeClr val="tx1"/>
            </a:solidFill>
          </a:endParaRPr>
        </a:p>
      </dgm:t>
    </dgm:pt>
    <dgm:pt modelId="{6AEDAD73-28B1-E546-9512-509F22E6AA1D}">
      <dgm:prSet custT="1"/>
      <dgm:spPr/>
      <dgm:t>
        <a:bodyPr/>
        <a:lstStyle/>
        <a:p>
          <a:r>
            <a:rPr lang="en-US" sz="1100">
              <a:solidFill>
                <a:schemeClr val="tx1"/>
              </a:solidFill>
            </a:rPr>
            <a:t>LGBT issues and incarceration</a:t>
          </a:r>
        </a:p>
      </dgm:t>
    </dgm:pt>
    <dgm:pt modelId="{DC7F374D-C800-5445-917F-8BB9E89D6B04}" type="parTrans" cxnId="{1ADB7A2E-AB6B-BB4D-9774-DFB7EFE7ED29}">
      <dgm:prSet/>
      <dgm:spPr/>
      <dgm:t>
        <a:bodyPr/>
        <a:lstStyle/>
        <a:p>
          <a:endParaRPr lang="en-US">
            <a:solidFill>
              <a:schemeClr val="tx1"/>
            </a:solidFill>
          </a:endParaRPr>
        </a:p>
      </dgm:t>
    </dgm:pt>
    <dgm:pt modelId="{658D3054-AE05-1248-88ED-1DA7D1FBB966}" type="sibTrans" cxnId="{1ADB7A2E-AB6B-BB4D-9774-DFB7EFE7ED29}">
      <dgm:prSet/>
      <dgm:spPr/>
      <dgm:t>
        <a:bodyPr/>
        <a:lstStyle/>
        <a:p>
          <a:endParaRPr lang="en-US">
            <a:solidFill>
              <a:schemeClr val="tx1"/>
            </a:solidFill>
          </a:endParaRPr>
        </a:p>
      </dgm:t>
    </dgm:pt>
    <dgm:pt modelId="{A13ED631-ABA3-8C43-BE10-F125F1EAB907}">
      <dgm:prSet custT="1"/>
      <dgm:spPr/>
      <dgm:t>
        <a:bodyPr/>
        <a:lstStyle/>
        <a:p>
          <a:r>
            <a:rPr lang="en-US" sz="1100" dirty="0">
              <a:solidFill>
                <a:schemeClr val="tx1"/>
              </a:solidFill>
            </a:rPr>
            <a:t>Life-time ban on licenses and accreditation for drug convictions</a:t>
          </a:r>
        </a:p>
      </dgm:t>
    </dgm:pt>
    <dgm:pt modelId="{8ACDABDC-9951-904E-AD29-44F1A2A7CF47}" type="parTrans" cxnId="{A9607BE6-8AEA-0D4D-BF98-3FBFE40B113F}">
      <dgm:prSet/>
      <dgm:spPr/>
      <dgm:t>
        <a:bodyPr/>
        <a:lstStyle/>
        <a:p>
          <a:endParaRPr lang="en-US">
            <a:solidFill>
              <a:schemeClr val="tx1"/>
            </a:solidFill>
          </a:endParaRPr>
        </a:p>
      </dgm:t>
    </dgm:pt>
    <dgm:pt modelId="{FFFBDF50-8234-A943-BF1E-FFD533F21546}" type="sibTrans" cxnId="{A9607BE6-8AEA-0D4D-BF98-3FBFE40B113F}">
      <dgm:prSet/>
      <dgm:spPr/>
      <dgm:t>
        <a:bodyPr/>
        <a:lstStyle/>
        <a:p>
          <a:endParaRPr lang="en-US">
            <a:solidFill>
              <a:schemeClr val="tx1"/>
            </a:solidFill>
          </a:endParaRPr>
        </a:p>
      </dgm:t>
    </dgm:pt>
    <dgm:pt modelId="{68984C1C-8C21-124A-99F7-139CC355C0DC}">
      <dgm:prSet custT="1"/>
      <dgm:spPr/>
      <dgm:t>
        <a:bodyPr/>
        <a:lstStyle/>
        <a:p>
          <a:r>
            <a:rPr lang="en-US" sz="1100">
              <a:solidFill>
                <a:schemeClr val="tx1"/>
              </a:solidFill>
            </a:rPr>
            <a:t>Mandatory minimums repeal</a:t>
          </a:r>
        </a:p>
      </dgm:t>
    </dgm:pt>
    <dgm:pt modelId="{87C38385-42CD-5B40-89A4-D539E0090924}" type="parTrans" cxnId="{45D73E65-BCE6-5548-8FD1-7374D8CC91A0}">
      <dgm:prSet/>
      <dgm:spPr/>
      <dgm:t>
        <a:bodyPr/>
        <a:lstStyle/>
        <a:p>
          <a:endParaRPr lang="en-US">
            <a:solidFill>
              <a:schemeClr val="tx1"/>
            </a:solidFill>
          </a:endParaRPr>
        </a:p>
      </dgm:t>
    </dgm:pt>
    <dgm:pt modelId="{A524307A-8496-BF4A-8A9A-88E6C83F01AA}" type="sibTrans" cxnId="{45D73E65-BCE6-5548-8FD1-7374D8CC91A0}">
      <dgm:prSet/>
      <dgm:spPr/>
      <dgm:t>
        <a:bodyPr/>
        <a:lstStyle/>
        <a:p>
          <a:endParaRPr lang="en-US">
            <a:solidFill>
              <a:schemeClr val="tx1"/>
            </a:solidFill>
          </a:endParaRPr>
        </a:p>
      </dgm:t>
    </dgm:pt>
    <dgm:pt modelId="{65CC8BC2-6845-4944-B915-EDF8D7A24E6E}">
      <dgm:prSet custT="1"/>
      <dgm:spPr/>
      <dgm:t>
        <a:bodyPr/>
        <a:lstStyle/>
        <a:p>
          <a:r>
            <a:rPr lang="en-US" sz="1100">
              <a:solidFill>
                <a:schemeClr val="tx1"/>
              </a:solidFill>
            </a:rPr>
            <a:t>Mental health decriminalization</a:t>
          </a:r>
        </a:p>
      </dgm:t>
    </dgm:pt>
    <dgm:pt modelId="{8CB276F3-98DE-3640-AC5F-1E87764820C1}" type="parTrans" cxnId="{ECD326DC-9672-B54C-93BC-7F33A3829746}">
      <dgm:prSet/>
      <dgm:spPr/>
      <dgm:t>
        <a:bodyPr/>
        <a:lstStyle/>
        <a:p>
          <a:endParaRPr lang="en-US">
            <a:solidFill>
              <a:schemeClr val="tx1"/>
            </a:solidFill>
          </a:endParaRPr>
        </a:p>
      </dgm:t>
    </dgm:pt>
    <dgm:pt modelId="{95E958BE-E707-0C47-A027-01B4FB777B0F}" type="sibTrans" cxnId="{ECD326DC-9672-B54C-93BC-7F33A3829746}">
      <dgm:prSet/>
      <dgm:spPr/>
      <dgm:t>
        <a:bodyPr/>
        <a:lstStyle/>
        <a:p>
          <a:endParaRPr lang="en-US">
            <a:solidFill>
              <a:schemeClr val="tx1"/>
            </a:solidFill>
          </a:endParaRPr>
        </a:p>
      </dgm:t>
    </dgm:pt>
    <dgm:pt modelId="{2289EBCC-2496-6147-8575-DC5C4C47DD6E}">
      <dgm:prSet custT="1"/>
      <dgm:spPr/>
      <dgm:t>
        <a:bodyPr/>
        <a:lstStyle/>
        <a:p>
          <a:r>
            <a:rPr lang="en-US" sz="1100">
              <a:solidFill>
                <a:schemeClr val="tx1"/>
              </a:solidFill>
            </a:rPr>
            <a:t>Parole reform and abolish life without  parole sentences</a:t>
          </a:r>
        </a:p>
      </dgm:t>
    </dgm:pt>
    <dgm:pt modelId="{A8454AEF-F0B7-814C-A403-1327770F8E3D}" type="parTrans" cxnId="{C51DC639-15DE-914A-B55D-023EE943A042}">
      <dgm:prSet/>
      <dgm:spPr/>
      <dgm:t>
        <a:bodyPr/>
        <a:lstStyle/>
        <a:p>
          <a:endParaRPr lang="en-US">
            <a:solidFill>
              <a:schemeClr val="tx1"/>
            </a:solidFill>
          </a:endParaRPr>
        </a:p>
      </dgm:t>
    </dgm:pt>
    <dgm:pt modelId="{7613EE4B-92A4-D445-8503-78B5FD51A8F3}" type="sibTrans" cxnId="{C51DC639-15DE-914A-B55D-023EE943A042}">
      <dgm:prSet/>
      <dgm:spPr/>
      <dgm:t>
        <a:bodyPr/>
        <a:lstStyle/>
        <a:p>
          <a:endParaRPr lang="en-US">
            <a:solidFill>
              <a:schemeClr val="tx1"/>
            </a:solidFill>
          </a:endParaRPr>
        </a:p>
      </dgm:t>
    </dgm:pt>
    <dgm:pt modelId="{1F6434DD-821E-B54C-B0B7-9C7A9998310D}">
      <dgm:prSet custT="1"/>
      <dgm:spPr/>
      <dgm:t>
        <a:bodyPr/>
        <a:lstStyle/>
        <a:p>
          <a:r>
            <a:rPr lang="en-US" sz="1100">
              <a:solidFill>
                <a:schemeClr val="tx1"/>
              </a:solidFill>
            </a:rPr>
            <a:t>Phone rates and video visitation bills</a:t>
          </a:r>
        </a:p>
      </dgm:t>
    </dgm:pt>
    <dgm:pt modelId="{53525128-92E8-2D4C-9308-05FB7645C4DE}" type="parTrans" cxnId="{AA6EB5EF-F227-6F48-9168-68D3FC4A65A3}">
      <dgm:prSet/>
      <dgm:spPr/>
      <dgm:t>
        <a:bodyPr/>
        <a:lstStyle/>
        <a:p>
          <a:endParaRPr lang="en-US">
            <a:solidFill>
              <a:schemeClr val="tx1"/>
            </a:solidFill>
          </a:endParaRPr>
        </a:p>
      </dgm:t>
    </dgm:pt>
    <dgm:pt modelId="{0F990B39-81BF-FE42-8639-4E5F950D5A15}" type="sibTrans" cxnId="{AA6EB5EF-F227-6F48-9168-68D3FC4A65A3}">
      <dgm:prSet/>
      <dgm:spPr/>
      <dgm:t>
        <a:bodyPr/>
        <a:lstStyle/>
        <a:p>
          <a:endParaRPr lang="en-US">
            <a:solidFill>
              <a:schemeClr val="tx1"/>
            </a:solidFill>
          </a:endParaRPr>
        </a:p>
      </dgm:t>
    </dgm:pt>
    <dgm:pt modelId="{3840BF65-ED71-1041-A926-D7EA92FA8D37}">
      <dgm:prSet custT="1"/>
      <dgm:spPr/>
      <dgm:t>
        <a:bodyPr/>
        <a:lstStyle/>
        <a:p>
          <a:r>
            <a:rPr lang="en-US" sz="1100" dirty="0">
              <a:solidFill>
                <a:schemeClr val="tx1"/>
              </a:solidFill>
            </a:rPr>
            <a:t>Police reform or abolition</a:t>
          </a:r>
        </a:p>
      </dgm:t>
    </dgm:pt>
    <dgm:pt modelId="{16D840C4-EA44-BA4A-A3EF-2D7DE51B9D68}" type="parTrans" cxnId="{DF03CD6F-EB26-E747-BA5A-07E5F2F12840}">
      <dgm:prSet/>
      <dgm:spPr/>
      <dgm:t>
        <a:bodyPr/>
        <a:lstStyle/>
        <a:p>
          <a:endParaRPr lang="en-US">
            <a:solidFill>
              <a:schemeClr val="tx1"/>
            </a:solidFill>
          </a:endParaRPr>
        </a:p>
      </dgm:t>
    </dgm:pt>
    <dgm:pt modelId="{7B33872B-E336-0E4A-A81F-F20750F78C4E}" type="sibTrans" cxnId="{DF03CD6F-EB26-E747-BA5A-07E5F2F12840}">
      <dgm:prSet/>
      <dgm:spPr/>
      <dgm:t>
        <a:bodyPr/>
        <a:lstStyle/>
        <a:p>
          <a:endParaRPr lang="en-US">
            <a:solidFill>
              <a:schemeClr val="tx1"/>
            </a:solidFill>
          </a:endParaRPr>
        </a:p>
      </dgm:t>
    </dgm:pt>
    <dgm:pt modelId="{45A088FF-A81A-FB42-8F97-987BFF944B5B}">
      <dgm:prSet custT="1"/>
      <dgm:spPr/>
      <dgm:t>
        <a:bodyPr/>
        <a:lstStyle/>
        <a:p>
          <a:r>
            <a:rPr lang="en-US" sz="1100">
              <a:solidFill>
                <a:schemeClr val="tx1"/>
              </a:solidFill>
            </a:rPr>
            <a:t>Pretrial Assistance direct and rights reform</a:t>
          </a:r>
        </a:p>
      </dgm:t>
    </dgm:pt>
    <dgm:pt modelId="{4AED110B-9DBF-7F44-B8C3-48FF2D0700AC}" type="parTrans" cxnId="{EB69073A-C052-8C43-91B8-3C0726C048AC}">
      <dgm:prSet/>
      <dgm:spPr/>
      <dgm:t>
        <a:bodyPr/>
        <a:lstStyle/>
        <a:p>
          <a:endParaRPr lang="en-US">
            <a:solidFill>
              <a:schemeClr val="tx1"/>
            </a:solidFill>
          </a:endParaRPr>
        </a:p>
      </dgm:t>
    </dgm:pt>
    <dgm:pt modelId="{F457767F-3375-DB40-9161-7E5E96E0C975}" type="sibTrans" cxnId="{EB69073A-C052-8C43-91B8-3C0726C048AC}">
      <dgm:prSet/>
      <dgm:spPr/>
      <dgm:t>
        <a:bodyPr/>
        <a:lstStyle/>
        <a:p>
          <a:endParaRPr lang="en-US">
            <a:solidFill>
              <a:schemeClr val="tx1"/>
            </a:solidFill>
          </a:endParaRPr>
        </a:p>
      </dgm:t>
    </dgm:pt>
    <dgm:pt modelId="{93DB97C5-EA13-7E41-BDCE-4DE4D6D82204}">
      <dgm:prSet custT="1"/>
      <dgm:spPr/>
      <dgm:t>
        <a:bodyPr/>
        <a:lstStyle/>
        <a:p>
          <a:r>
            <a:rPr lang="en-US" sz="1100">
              <a:solidFill>
                <a:schemeClr val="tx1"/>
              </a:solidFill>
            </a:rPr>
            <a:t>Prison strike solidarity</a:t>
          </a:r>
        </a:p>
      </dgm:t>
    </dgm:pt>
    <dgm:pt modelId="{EDD09426-22FB-4141-8570-F29BEB25CC36}" type="parTrans" cxnId="{EF876107-1F9D-EA42-96FA-6CEB070F1E9F}">
      <dgm:prSet/>
      <dgm:spPr/>
      <dgm:t>
        <a:bodyPr/>
        <a:lstStyle/>
        <a:p>
          <a:endParaRPr lang="en-US">
            <a:solidFill>
              <a:schemeClr val="tx1"/>
            </a:solidFill>
          </a:endParaRPr>
        </a:p>
      </dgm:t>
    </dgm:pt>
    <dgm:pt modelId="{EEDC0A48-8EBE-AB4C-B7D7-4895395F9214}" type="sibTrans" cxnId="{EF876107-1F9D-EA42-96FA-6CEB070F1E9F}">
      <dgm:prSet/>
      <dgm:spPr/>
      <dgm:t>
        <a:bodyPr/>
        <a:lstStyle/>
        <a:p>
          <a:endParaRPr lang="en-US">
            <a:solidFill>
              <a:schemeClr val="tx1"/>
            </a:solidFill>
          </a:endParaRPr>
        </a:p>
      </dgm:t>
    </dgm:pt>
    <dgm:pt modelId="{C8C19CA0-5401-EF4A-AE1D-37D8B76C80D9}">
      <dgm:prSet custT="1"/>
      <dgm:spPr/>
      <dgm:t>
        <a:bodyPr/>
        <a:lstStyle/>
        <a:p>
          <a:r>
            <a:rPr lang="en-US" sz="1100">
              <a:solidFill>
                <a:schemeClr val="tx1"/>
              </a:solidFill>
            </a:rPr>
            <a:t>Prisoner support inside as human rights issues</a:t>
          </a:r>
        </a:p>
      </dgm:t>
    </dgm:pt>
    <dgm:pt modelId="{E46D27A4-F1AC-DA40-A7DE-15C4534E858C}" type="parTrans" cxnId="{3DA902A4-6465-6247-80A8-D7246C8177AF}">
      <dgm:prSet/>
      <dgm:spPr/>
      <dgm:t>
        <a:bodyPr/>
        <a:lstStyle/>
        <a:p>
          <a:endParaRPr lang="en-US">
            <a:solidFill>
              <a:schemeClr val="tx1"/>
            </a:solidFill>
          </a:endParaRPr>
        </a:p>
      </dgm:t>
    </dgm:pt>
    <dgm:pt modelId="{9BB723A8-DBC8-174A-8FAC-5BCC0A51ABCB}" type="sibTrans" cxnId="{3DA902A4-6465-6247-80A8-D7246C8177AF}">
      <dgm:prSet/>
      <dgm:spPr/>
      <dgm:t>
        <a:bodyPr/>
        <a:lstStyle/>
        <a:p>
          <a:endParaRPr lang="en-US">
            <a:solidFill>
              <a:schemeClr val="tx1"/>
            </a:solidFill>
          </a:endParaRPr>
        </a:p>
      </dgm:t>
    </dgm:pt>
    <dgm:pt modelId="{5DFFF059-BBE3-144A-8F17-E89D9A899899}">
      <dgm:prSet custT="1"/>
      <dgm:spPr/>
      <dgm:t>
        <a:bodyPr/>
        <a:lstStyle/>
        <a:p>
          <a:r>
            <a:rPr lang="en-US" sz="1100" dirty="0">
              <a:solidFill>
                <a:schemeClr val="tx1"/>
              </a:solidFill>
            </a:rPr>
            <a:t>Psychological impacts of incarceration</a:t>
          </a:r>
        </a:p>
      </dgm:t>
    </dgm:pt>
    <dgm:pt modelId="{46E44BF2-FCCC-8845-8DC0-D5E1A6EEE98B}" type="parTrans" cxnId="{2AD1200B-A890-0842-8458-22DC061B44D1}">
      <dgm:prSet/>
      <dgm:spPr/>
      <dgm:t>
        <a:bodyPr/>
        <a:lstStyle/>
        <a:p>
          <a:endParaRPr lang="en-US">
            <a:solidFill>
              <a:schemeClr val="tx1"/>
            </a:solidFill>
          </a:endParaRPr>
        </a:p>
      </dgm:t>
    </dgm:pt>
    <dgm:pt modelId="{40FB0C7E-E201-6F48-8A5B-D6776BD1F8BE}" type="sibTrans" cxnId="{2AD1200B-A890-0842-8458-22DC061B44D1}">
      <dgm:prSet/>
      <dgm:spPr/>
      <dgm:t>
        <a:bodyPr/>
        <a:lstStyle/>
        <a:p>
          <a:endParaRPr lang="en-US">
            <a:solidFill>
              <a:schemeClr val="tx1"/>
            </a:solidFill>
          </a:endParaRPr>
        </a:p>
      </dgm:t>
    </dgm:pt>
    <dgm:pt modelId="{4FF69D18-FDBC-3A4B-96C9-4AE73AF6ED2B}">
      <dgm:prSet custT="1"/>
      <dgm:spPr/>
      <dgm:t>
        <a:bodyPr/>
        <a:lstStyle/>
        <a:p>
          <a:r>
            <a:rPr lang="en-US" sz="1100">
              <a:solidFill>
                <a:schemeClr val="tx1"/>
              </a:solidFill>
            </a:rPr>
            <a:t>Racial justice</a:t>
          </a:r>
        </a:p>
      </dgm:t>
    </dgm:pt>
    <dgm:pt modelId="{73CC5899-8223-3D45-AA2D-7CC763F69FB8}" type="parTrans" cxnId="{270246A3-7BC5-6E4E-AF0C-5FD9B2344ACB}">
      <dgm:prSet/>
      <dgm:spPr/>
      <dgm:t>
        <a:bodyPr/>
        <a:lstStyle/>
        <a:p>
          <a:endParaRPr lang="en-US">
            <a:solidFill>
              <a:schemeClr val="tx1"/>
            </a:solidFill>
          </a:endParaRPr>
        </a:p>
      </dgm:t>
    </dgm:pt>
    <dgm:pt modelId="{CA8AE58E-8D0D-834D-834D-B802B938DA57}" type="sibTrans" cxnId="{270246A3-7BC5-6E4E-AF0C-5FD9B2344ACB}">
      <dgm:prSet/>
      <dgm:spPr/>
      <dgm:t>
        <a:bodyPr/>
        <a:lstStyle/>
        <a:p>
          <a:endParaRPr lang="en-US">
            <a:solidFill>
              <a:schemeClr val="tx1"/>
            </a:solidFill>
          </a:endParaRPr>
        </a:p>
      </dgm:t>
    </dgm:pt>
    <dgm:pt modelId="{95801022-7027-F443-9C77-23BD4E39D998}">
      <dgm:prSet custT="1"/>
      <dgm:spPr/>
      <dgm:t>
        <a:bodyPr/>
        <a:lstStyle/>
        <a:p>
          <a:r>
            <a:rPr lang="en-US" sz="1100">
              <a:solidFill>
                <a:schemeClr val="tx1"/>
              </a:solidFill>
            </a:rPr>
            <a:t>Radical community safety</a:t>
          </a:r>
        </a:p>
      </dgm:t>
    </dgm:pt>
    <dgm:pt modelId="{C370F89F-67BD-9A4F-8E2A-98A95AEC9086}" type="parTrans" cxnId="{16EDF88A-2843-C844-8AF8-7C7D60F2B907}">
      <dgm:prSet/>
      <dgm:spPr/>
      <dgm:t>
        <a:bodyPr/>
        <a:lstStyle/>
        <a:p>
          <a:endParaRPr lang="en-US">
            <a:solidFill>
              <a:schemeClr val="tx1"/>
            </a:solidFill>
          </a:endParaRPr>
        </a:p>
      </dgm:t>
    </dgm:pt>
    <dgm:pt modelId="{D6DCAE84-EC49-6B46-9EC5-63F647CB8CD1}" type="sibTrans" cxnId="{16EDF88A-2843-C844-8AF8-7C7D60F2B907}">
      <dgm:prSet/>
      <dgm:spPr/>
      <dgm:t>
        <a:bodyPr/>
        <a:lstStyle/>
        <a:p>
          <a:endParaRPr lang="en-US">
            <a:solidFill>
              <a:schemeClr val="tx1"/>
            </a:solidFill>
          </a:endParaRPr>
        </a:p>
      </dgm:t>
    </dgm:pt>
    <dgm:pt modelId="{52E3DB58-8850-AF4F-A219-F1241AEBD001}">
      <dgm:prSet custT="1"/>
      <dgm:spPr/>
      <dgm:t>
        <a:bodyPr/>
        <a:lstStyle/>
        <a:p>
          <a:r>
            <a:rPr lang="en-US" sz="1100">
              <a:solidFill>
                <a:schemeClr val="tx1"/>
              </a:solidFill>
            </a:rPr>
            <a:t>Reentry services expansion</a:t>
          </a:r>
        </a:p>
      </dgm:t>
    </dgm:pt>
    <dgm:pt modelId="{3A298DF7-B9E1-3F43-95E4-4716F6183CC3}" type="parTrans" cxnId="{0D6C88F8-7D8A-DB4F-AE59-07E9B9ECE947}">
      <dgm:prSet/>
      <dgm:spPr/>
      <dgm:t>
        <a:bodyPr/>
        <a:lstStyle/>
        <a:p>
          <a:endParaRPr lang="en-US">
            <a:solidFill>
              <a:schemeClr val="tx1"/>
            </a:solidFill>
          </a:endParaRPr>
        </a:p>
      </dgm:t>
    </dgm:pt>
    <dgm:pt modelId="{2B6001C8-61FC-B84E-A1C6-46E732CFC667}" type="sibTrans" cxnId="{0D6C88F8-7D8A-DB4F-AE59-07E9B9ECE947}">
      <dgm:prSet/>
      <dgm:spPr/>
      <dgm:t>
        <a:bodyPr/>
        <a:lstStyle/>
        <a:p>
          <a:endParaRPr lang="en-US">
            <a:solidFill>
              <a:schemeClr val="tx1"/>
            </a:solidFill>
          </a:endParaRPr>
        </a:p>
      </dgm:t>
    </dgm:pt>
    <dgm:pt modelId="{B616AD32-95F5-5B4C-9CCA-0935520D3848}">
      <dgm:prSet custT="1"/>
      <dgm:spPr/>
      <dgm:t>
        <a:bodyPr/>
        <a:lstStyle/>
        <a:p>
          <a:r>
            <a:rPr lang="en-US" sz="1100">
              <a:solidFill>
                <a:schemeClr val="tx1"/>
              </a:solidFill>
            </a:rPr>
            <a:t>Reporting investigative pieces on CJ system</a:t>
          </a:r>
        </a:p>
      </dgm:t>
    </dgm:pt>
    <dgm:pt modelId="{BE90D40F-3BB3-ED4F-8A6E-D7847EB6D763}" type="parTrans" cxnId="{214CEF2D-37F6-1848-B953-D0EDE45780B5}">
      <dgm:prSet/>
      <dgm:spPr/>
      <dgm:t>
        <a:bodyPr/>
        <a:lstStyle/>
        <a:p>
          <a:endParaRPr lang="en-US">
            <a:solidFill>
              <a:schemeClr val="tx1"/>
            </a:solidFill>
          </a:endParaRPr>
        </a:p>
      </dgm:t>
    </dgm:pt>
    <dgm:pt modelId="{25AFC966-BB0A-A640-A132-1019B0EF4AA0}" type="sibTrans" cxnId="{214CEF2D-37F6-1848-B953-D0EDE45780B5}">
      <dgm:prSet/>
      <dgm:spPr/>
      <dgm:t>
        <a:bodyPr/>
        <a:lstStyle/>
        <a:p>
          <a:endParaRPr lang="en-US">
            <a:solidFill>
              <a:schemeClr val="tx1"/>
            </a:solidFill>
          </a:endParaRPr>
        </a:p>
      </dgm:t>
    </dgm:pt>
    <dgm:pt modelId="{739BCA6C-758C-B546-B989-B40598E7052B}">
      <dgm:prSet custT="1"/>
      <dgm:spPr/>
      <dgm:t>
        <a:bodyPr/>
        <a:lstStyle/>
        <a:p>
          <a:r>
            <a:rPr lang="en-US" sz="1100" dirty="0">
              <a:solidFill>
                <a:schemeClr val="tx1"/>
              </a:solidFill>
            </a:rPr>
            <a:t>School-to-Prison pipeline</a:t>
          </a:r>
        </a:p>
      </dgm:t>
    </dgm:pt>
    <dgm:pt modelId="{06DE01FF-04BD-D64D-AB42-5713371458C5}" type="parTrans" cxnId="{8EE28D56-B39F-E842-9B8E-5E0D68C06526}">
      <dgm:prSet/>
      <dgm:spPr/>
      <dgm:t>
        <a:bodyPr/>
        <a:lstStyle/>
        <a:p>
          <a:endParaRPr lang="en-US">
            <a:solidFill>
              <a:schemeClr val="tx1"/>
            </a:solidFill>
          </a:endParaRPr>
        </a:p>
      </dgm:t>
    </dgm:pt>
    <dgm:pt modelId="{AA855376-EC18-154E-97B9-5C4C0736474D}" type="sibTrans" cxnId="{8EE28D56-B39F-E842-9B8E-5E0D68C06526}">
      <dgm:prSet/>
      <dgm:spPr/>
      <dgm:t>
        <a:bodyPr/>
        <a:lstStyle/>
        <a:p>
          <a:endParaRPr lang="en-US">
            <a:solidFill>
              <a:schemeClr val="tx1"/>
            </a:solidFill>
          </a:endParaRPr>
        </a:p>
      </dgm:t>
    </dgm:pt>
    <dgm:pt modelId="{18B6325B-D346-5F4A-B139-E076A6E5BA32}">
      <dgm:prSet custT="1"/>
      <dgm:spPr/>
      <dgm:t>
        <a:bodyPr/>
        <a:lstStyle/>
        <a:p>
          <a:r>
            <a:rPr lang="en-US" sz="1100">
              <a:solidFill>
                <a:schemeClr val="tx1"/>
              </a:solidFill>
            </a:rPr>
            <a:t>Sex worker rights, safety and coalition building</a:t>
          </a:r>
        </a:p>
      </dgm:t>
    </dgm:pt>
    <dgm:pt modelId="{4A6EDCCC-B100-BB41-BF22-E2F3BEE9330B}" type="parTrans" cxnId="{D6801D0A-5FD4-B74B-973B-DB852B901A2E}">
      <dgm:prSet/>
      <dgm:spPr/>
      <dgm:t>
        <a:bodyPr/>
        <a:lstStyle/>
        <a:p>
          <a:endParaRPr lang="en-US">
            <a:solidFill>
              <a:schemeClr val="tx1"/>
            </a:solidFill>
          </a:endParaRPr>
        </a:p>
      </dgm:t>
    </dgm:pt>
    <dgm:pt modelId="{C183153E-043A-4343-A1C8-2300C08B6A7F}" type="sibTrans" cxnId="{D6801D0A-5FD4-B74B-973B-DB852B901A2E}">
      <dgm:prSet/>
      <dgm:spPr/>
      <dgm:t>
        <a:bodyPr/>
        <a:lstStyle/>
        <a:p>
          <a:endParaRPr lang="en-US">
            <a:solidFill>
              <a:schemeClr val="tx1"/>
            </a:solidFill>
          </a:endParaRPr>
        </a:p>
      </dgm:t>
    </dgm:pt>
    <dgm:pt modelId="{AC4FA105-484E-CB49-B715-AE979720378D}">
      <dgm:prSet custT="1"/>
      <dgm:spPr/>
      <dgm:t>
        <a:bodyPr/>
        <a:lstStyle/>
        <a:p>
          <a:r>
            <a:rPr lang="en-US" sz="1100">
              <a:solidFill>
                <a:schemeClr val="tx1"/>
              </a:solidFill>
            </a:rPr>
            <a:t>Solitary confinement abolition</a:t>
          </a:r>
        </a:p>
      </dgm:t>
    </dgm:pt>
    <dgm:pt modelId="{A67065D3-8684-5E43-B1A2-D71C1C2C055F}" type="parTrans" cxnId="{B2AB96C4-1860-8644-90D1-4FAD1A7C65DB}">
      <dgm:prSet/>
      <dgm:spPr/>
      <dgm:t>
        <a:bodyPr/>
        <a:lstStyle/>
        <a:p>
          <a:endParaRPr lang="en-US">
            <a:solidFill>
              <a:schemeClr val="tx1"/>
            </a:solidFill>
          </a:endParaRPr>
        </a:p>
      </dgm:t>
    </dgm:pt>
    <dgm:pt modelId="{A7E8A0FD-E9A2-8B41-93AD-528FFE58AD0C}" type="sibTrans" cxnId="{B2AB96C4-1860-8644-90D1-4FAD1A7C65DB}">
      <dgm:prSet/>
      <dgm:spPr/>
      <dgm:t>
        <a:bodyPr/>
        <a:lstStyle/>
        <a:p>
          <a:endParaRPr lang="en-US">
            <a:solidFill>
              <a:schemeClr val="tx1"/>
            </a:solidFill>
          </a:endParaRPr>
        </a:p>
      </dgm:t>
    </dgm:pt>
    <dgm:pt modelId="{2CA60BE2-56AA-3344-AF90-08C5CE19AFD7}">
      <dgm:prSet custT="1"/>
      <dgm:spPr/>
      <dgm:t>
        <a:bodyPr/>
        <a:lstStyle/>
        <a:p>
          <a:r>
            <a:rPr lang="en-US" sz="1100">
              <a:solidFill>
                <a:schemeClr val="tx1"/>
              </a:solidFill>
            </a:rPr>
            <a:t>Voting rights</a:t>
          </a:r>
        </a:p>
      </dgm:t>
    </dgm:pt>
    <dgm:pt modelId="{8B190F95-2236-B149-B643-65D888E33519}" type="parTrans" cxnId="{8ABF561F-1183-6C44-91F6-DB5D7CF5884C}">
      <dgm:prSet/>
      <dgm:spPr/>
      <dgm:t>
        <a:bodyPr/>
        <a:lstStyle/>
        <a:p>
          <a:endParaRPr lang="en-US">
            <a:solidFill>
              <a:schemeClr val="tx1"/>
            </a:solidFill>
          </a:endParaRPr>
        </a:p>
      </dgm:t>
    </dgm:pt>
    <dgm:pt modelId="{45E08DA9-B8CE-414A-A803-DF5CBAE20F58}" type="sibTrans" cxnId="{8ABF561F-1183-6C44-91F6-DB5D7CF5884C}">
      <dgm:prSet/>
      <dgm:spPr/>
      <dgm:t>
        <a:bodyPr/>
        <a:lstStyle/>
        <a:p>
          <a:endParaRPr lang="en-US">
            <a:solidFill>
              <a:schemeClr val="tx1"/>
            </a:solidFill>
          </a:endParaRPr>
        </a:p>
      </dgm:t>
    </dgm:pt>
    <dgm:pt modelId="{95A2823C-246D-454B-A5B2-05AC8FDE7024}">
      <dgm:prSet custT="1"/>
      <dgm:spPr/>
      <dgm:t>
        <a:bodyPr/>
        <a:lstStyle/>
        <a:p>
          <a:r>
            <a:rPr lang="en-US" sz="1100">
              <a:solidFill>
                <a:schemeClr val="tx1"/>
              </a:solidFill>
            </a:rPr>
            <a:t>Wage issues and training for prison laborers</a:t>
          </a:r>
        </a:p>
      </dgm:t>
    </dgm:pt>
    <dgm:pt modelId="{DC57E134-E1E8-D443-B329-1156E9C67E02}" type="parTrans" cxnId="{216880A2-F08C-9A43-8C7F-D956710B42DD}">
      <dgm:prSet/>
      <dgm:spPr/>
      <dgm:t>
        <a:bodyPr/>
        <a:lstStyle/>
        <a:p>
          <a:endParaRPr lang="en-US">
            <a:solidFill>
              <a:schemeClr val="tx1"/>
            </a:solidFill>
          </a:endParaRPr>
        </a:p>
      </dgm:t>
    </dgm:pt>
    <dgm:pt modelId="{2CD76100-D675-D14B-8FE2-39EF15C0A13D}" type="sibTrans" cxnId="{216880A2-F08C-9A43-8C7F-D956710B42DD}">
      <dgm:prSet/>
      <dgm:spPr/>
      <dgm:t>
        <a:bodyPr/>
        <a:lstStyle/>
        <a:p>
          <a:endParaRPr lang="en-US">
            <a:solidFill>
              <a:schemeClr val="tx1"/>
            </a:solidFill>
          </a:endParaRPr>
        </a:p>
      </dgm:t>
    </dgm:pt>
    <dgm:pt modelId="{6BFCB8DC-26B9-4B46-889F-0B057C0FC0B8}">
      <dgm:prSet custT="1"/>
      <dgm:spPr/>
      <dgm:t>
        <a:bodyPr/>
        <a:lstStyle/>
        <a:p>
          <a:r>
            <a:rPr lang="en-US" sz="1100" dirty="0">
              <a:solidFill>
                <a:schemeClr val="tx1"/>
              </a:solidFill>
            </a:rPr>
            <a:t>Writing for justice: Helping insiders  publish</a:t>
          </a:r>
        </a:p>
      </dgm:t>
    </dgm:pt>
    <dgm:pt modelId="{C5D2F2C9-89CA-2C4B-9A6C-8523EB67C4A4}" type="parTrans" cxnId="{63B39FDC-905D-6A41-9F1A-610DABCE5136}">
      <dgm:prSet/>
      <dgm:spPr/>
      <dgm:t>
        <a:bodyPr/>
        <a:lstStyle/>
        <a:p>
          <a:endParaRPr lang="en-US">
            <a:solidFill>
              <a:schemeClr val="tx1"/>
            </a:solidFill>
          </a:endParaRPr>
        </a:p>
      </dgm:t>
    </dgm:pt>
    <dgm:pt modelId="{2096B411-5D9F-7A46-8DAE-59F5DA98D844}" type="sibTrans" cxnId="{63B39FDC-905D-6A41-9F1A-610DABCE5136}">
      <dgm:prSet/>
      <dgm:spPr/>
      <dgm:t>
        <a:bodyPr/>
        <a:lstStyle/>
        <a:p>
          <a:endParaRPr lang="en-US">
            <a:solidFill>
              <a:schemeClr val="tx1"/>
            </a:solidFill>
          </a:endParaRPr>
        </a:p>
      </dgm:t>
    </dgm:pt>
    <dgm:pt modelId="{2058AC7D-171F-3149-930B-273D05462737}">
      <dgm:prSet custT="1"/>
      <dgm:spPr/>
      <dgm:t>
        <a:bodyPr/>
        <a:lstStyle/>
        <a:p>
          <a:r>
            <a:rPr lang="en-US" sz="1100" dirty="0">
              <a:solidFill>
                <a:schemeClr val="tx1"/>
              </a:solidFill>
            </a:rPr>
            <a:t>Wrongful conviction work</a:t>
          </a:r>
        </a:p>
      </dgm:t>
    </dgm:pt>
    <dgm:pt modelId="{F6D06399-BD40-6B46-A87A-684FD1C94D83}" type="parTrans" cxnId="{737C5EA6-4D0A-734D-B0F6-07D646B24021}">
      <dgm:prSet/>
      <dgm:spPr/>
      <dgm:t>
        <a:bodyPr/>
        <a:lstStyle/>
        <a:p>
          <a:endParaRPr lang="en-US">
            <a:solidFill>
              <a:schemeClr val="tx1"/>
            </a:solidFill>
          </a:endParaRPr>
        </a:p>
      </dgm:t>
    </dgm:pt>
    <dgm:pt modelId="{FB5B42EE-5533-B041-B5E9-31D242832EC6}" type="sibTrans" cxnId="{737C5EA6-4D0A-734D-B0F6-07D646B24021}">
      <dgm:prSet/>
      <dgm:spPr/>
      <dgm:t>
        <a:bodyPr/>
        <a:lstStyle/>
        <a:p>
          <a:endParaRPr lang="en-US">
            <a:solidFill>
              <a:schemeClr val="tx1"/>
            </a:solidFill>
          </a:endParaRPr>
        </a:p>
      </dgm:t>
    </dgm:pt>
    <dgm:pt modelId="{9C557731-4663-914E-94D3-7CF3FEBAE6F1}">
      <dgm:prSet custT="1"/>
      <dgm:spPr/>
      <dgm:t>
        <a:bodyPr/>
        <a:lstStyle/>
        <a:p>
          <a:r>
            <a:rPr lang="en-US" sz="1100">
              <a:solidFill>
                <a:schemeClr val="tx1"/>
              </a:solidFill>
            </a:rPr>
            <a:t>Decriminalizing poverty</a:t>
          </a:r>
        </a:p>
      </dgm:t>
    </dgm:pt>
    <dgm:pt modelId="{04B0439F-4BEA-874E-87CF-A13E6F655982}" type="parTrans" cxnId="{20B13B98-F8CE-6245-B2C8-D266F815861D}">
      <dgm:prSet/>
      <dgm:spPr/>
      <dgm:t>
        <a:bodyPr/>
        <a:lstStyle/>
        <a:p>
          <a:endParaRPr lang="en-US"/>
        </a:p>
      </dgm:t>
    </dgm:pt>
    <dgm:pt modelId="{F86854F8-D5A8-F44B-A3C6-780A2604501D}" type="sibTrans" cxnId="{20B13B98-F8CE-6245-B2C8-D266F815861D}">
      <dgm:prSet/>
      <dgm:spPr/>
      <dgm:t>
        <a:bodyPr/>
        <a:lstStyle/>
        <a:p>
          <a:endParaRPr lang="en-US"/>
        </a:p>
      </dgm:t>
    </dgm:pt>
    <dgm:pt modelId="{68369EC8-309B-5548-A2F5-6E047DB08FB7}">
      <dgm:prSet custT="1"/>
      <dgm:spPr/>
      <dgm:t>
        <a:bodyPr/>
        <a:lstStyle/>
        <a:p>
          <a:r>
            <a:rPr lang="en-US" sz="1100">
              <a:solidFill>
                <a:schemeClr val="tx1"/>
              </a:solidFill>
            </a:rPr>
            <a:t>Human rights advocacy related to directly impacted people</a:t>
          </a:r>
        </a:p>
      </dgm:t>
    </dgm:pt>
    <dgm:pt modelId="{FBE3474C-F160-0A4F-9C86-8327AA210007}" type="sibTrans" cxnId="{28258AD7-E54E-7947-B504-ABEFDA1EF34E}">
      <dgm:prSet/>
      <dgm:spPr/>
      <dgm:t>
        <a:bodyPr/>
        <a:lstStyle/>
        <a:p>
          <a:endParaRPr lang="en-US">
            <a:solidFill>
              <a:schemeClr val="tx1"/>
            </a:solidFill>
          </a:endParaRPr>
        </a:p>
      </dgm:t>
    </dgm:pt>
    <dgm:pt modelId="{E58E6849-3C48-6D4F-B233-B5ED1E0696CB}" type="parTrans" cxnId="{28258AD7-E54E-7947-B504-ABEFDA1EF34E}">
      <dgm:prSet/>
      <dgm:spPr/>
      <dgm:t>
        <a:bodyPr/>
        <a:lstStyle/>
        <a:p>
          <a:endParaRPr lang="en-US">
            <a:solidFill>
              <a:schemeClr val="tx1"/>
            </a:solidFill>
          </a:endParaRPr>
        </a:p>
      </dgm:t>
    </dgm:pt>
    <dgm:pt modelId="{0A895ED7-D7F4-EC44-AF48-752167A468A4}">
      <dgm:prSet custT="1"/>
      <dgm:spPr/>
      <dgm:t>
        <a:bodyPr/>
        <a:lstStyle/>
        <a:p>
          <a:r>
            <a:rPr lang="en-US" sz="1100">
              <a:solidFill>
                <a:schemeClr val="tx1"/>
              </a:solidFill>
            </a:rPr>
            <a:t>Housing</a:t>
          </a:r>
        </a:p>
      </dgm:t>
    </dgm:pt>
    <dgm:pt modelId="{B513E517-ECC7-3A47-958B-B39A1B8E1E83}" type="sibTrans" cxnId="{BDEB0EB5-DBE4-C149-BD9C-3833248141B5}">
      <dgm:prSet/>
      <dgm:spPr/>
      <dgm:t>
        <a:bodyPr/>
        <a:lstStyle/>
        <a:p>
          <a:endParaRPr lang="en-US">
            <a:solidFill>
              <a:schemeClr val="tx1"/>
            </a:solidFill>
          </a:endParaRPr>
        </a:p>
      </dgm:t>
    </dgm:pt>
    <dgm:pt modelId="{BB13083A-73B1-2F43-871C-2D2BF2789C9F}" type="parTrans" cxnId="{BDEB0EB5-DBE4-C149-BD9C-3833248141B5}">
      <dgm:prSet/>
      <dgm:spPr/>
      <dgm:t>
        <a:bodyPr/>
        <a:lstStyle/>
        <a:p>
          <a:endParaRPr lang="en-US">
            <a:solidFill>
              <a:schemeClr val="tx1"/>
            </a:solidFill>
          </a:endParaRPr>
        </a:p>
      </dgm:t>
    </dgm:pt>
    <dgm:pt modelId="{26036F53-B46B-A54C-BDEC-863F96755B84}">
      <dgm:prSet custT="1"/>
      <dgm:spPr/>
      <dgm:t>
        <a:bodyPr/>
        <a:lstStyle/>
        <a:p>
          <a:r>
            <a:rPr lang="en-US" sz="1100" dirty="0">
              <a:solidFill>
                <a:schemeClr val="tx1"/>
              </a:solidFill>
            </a:rPr>
            <a:t>Harm Reduction policies, trainings, practice</a:t>
          </a:r>
        </a:p>
      </dgm:t>
    </dgm:pt>
    <dgm:pt modelId="{317D4137-5156-AB47-9F6F-6EA1BA13E015}" type="sibTrans" cxnId="{D456B812-59CD-4E42-AD62-C25030D43B43}">
      <dgm:prSet/>
      <dgm:spPr/>
      <dgm:t>
        <a:bodyPr/>
        <a:lstStyle/>
        <a:p>
          <a:endParaRPr lang="en-US">
            <a:solidFill>
              <a:schemeClr val="tx1"/>
            </a:solidFill>
          </a:endParaRPr>
        </a:p>
      </dgm:t>
    </dgm:pt>
    <dgm:pt modelId="{A76CEB99-2F00-0840-8DBA-3A23139C6EF7}" type="parTrans" cxnId="{D456B812-59CD-4E42-AD62-C25030D43B43}">
      <dgm:prSet/>
      <dgm:spPr/>
      <dgm:t>
        <a:bodyPr/>
        <a:lstStyle/>
        <a:p>
          <a:endParaRPr lang="en-US">
            <a:solidFill>
              <a:schemeClr val="tx1"/>
            </a:solidFill>
          </a:endParaRPr>
        </a:p>
      </dgm:t>
    </dgm:pt>
    <dgm:pt modelId="{55DF7FEB-A776-4941-912A-9394699BB934}">
      <dgm:prSet custT="1"/>
      <dgm:spPr/>
      <dgm:t>
        <a:bodyPr/>
        <a:lstStyle/>
        <a:p>
          <a:r>
            <a:rPr lang="en-US" sz="1100">
              <a:solidFill>
                <a:schemeClr val="tx1"/>
              </a:solidFill>
            </a:rPr>
            <a:t>Women's access to feminine hygiene products inside</a:t>
          </a:r>
        </a:p>
      </dgm:t>
    </dgm:pt>
    <dgm:pt modelId="{5B9F104C-5474-8941-B4BD-2388BC54AF9E}" type="sibTrans" cxnId="{F054F883-ED9C-8649-B196-7CCCC69E9205}">
      <dgm:prSet/>
      <dgm:spPr/>
      <dgm:t>
        <a:bodyPr/>
        <a:lstStyle/>
        <a:p>
          <a:endParaRPr lang="en-US">
            <a:solidFill>
              <a:schemeClr val="tx1"/>
            </a:solidFill>
          </a:endParaRPr>
        </a:p>
      </dgm:t>
    </dgm:pt>
    <dgm:pt modelId="{E0C7DCFD-C0BB-D142-8B3E-1D76E0D5EBDF}" type="parTrans" cxnId="{F054F883-ED9C-8649-B196-7CCCC69E9205}">
      <dgm:prSet/>
      <dgm:spPr/>
      <dgm:t>
        <a:bodyPr/>
        <a:lstStyle/>
        <a:p>
          <a:endParaRPr lang="en-US">
            <a:solidFill>
              <a:schemeClr val="tx1"/>
            </a:solidFill>
          </a:endParaRPr>
        </a:p>
      </dgm:t>
    </dgm:pt>
    <dgm:pt modelId="{B7E7AFA2-72E4-CB4C-A71C-B1CA6B9C03A0}">
      <dgm:prSet custT="1"/>
      <dgm:spPr/>
      <dgm:t>
        <a:bodyPr/>
        <a:lstStyle/>
        <a:p>
          <a:r>
            <a:rPr lang="en-US" sz="1100" dirty="0">
              <a:solidFill>
                <a:schemeClr val="tx1"/>
              </a:solidFill>
            </a:rPr>
            <a:t>Creating standards of care for pregnant women</a:t>
          </a:r>
        </a:p>
      </dgm:t>
    </dgm:pt>
    <dgm:pt modelId="{18B3C2C1-68B2-3A44-A93E-E3D9FB484A3F}" type="sibTrans" cxnId="{FAD2ACE2-73CC-AC49-83E0-FF46432EEB27}">
      <dgm:prSet/>
      <dgm:spPr/>
      <dgm:t>
        <a:bodyPr/>
        <a:lstStyle/>
        <a:p>
          <a:endParaRPr lang="en-US">
            <a:solidFill>
              <a:schemeClr val="tx1"/>
            </a:solidFill>
          </a:endParaRPr>
        </a:p>
      </dgm:t>
    </dgm:pt>
    <dgm:pt modelId="{C9444DF0-89B4-1B4D-B913-DE548F42596C}" type="parTrans" cxnId="{FAD2ACE2-73CC-AC49-83E0-FF46432EEB27}">
      <dgm:prSet/>
      <dgm:spPr/>
      <dgm:t>
        <a:bodyPr/>
        <a:lstStyle/>
        <a:p>
          <a:endParaRPr lang="en-US">
            <a:solidFill>
              <a:schemeClr val="tx1"/>
            </a:solidFill>
          </a:endParaRPr>
        </a:p>
      </dgm:t>
    </dgm:pt>
    <dgm:pt modelId="{8B7020B6-0FEC-BA4E-B12C-B499CC8E89A9}">
      <dgm:prSet custT="1"/>
      <dgm:spPr/>
      <dgm:t>
        <a:bodyPr/>
        <a:lstStyle/>
        <a:p>
          <a:r>
            <a:rPr lang="en-US" sz="1100" dirty="0">
              <a:solidFill>
                <a:schemeClr val="tx1"/>
              </a:solidFill>
            </a:rPr>
            <a:t>Ban shackling of pregnant women (local and national)</a:t>
          </a:r>
        </a:p>
      </dgm:t>
    </dgm:pt>
    <dgm:pt modelId="{B3F32EAD-FF83-A54D-B8FE-61508E8E8307}" type="sibTrans" cxnId="{B70A280B-749F-A14B-BF53-B3B28EBA157B}">
      <dgm:prSet/>
      <dgm:spPr/>
      <dgm:t>
        <a:bodyPr/>
        <a:lstStyle/>
        <a:p>
          <a:endParaRPr lang="en-US">
            <a:solidFill>
              <a:schemeClr val="tx1"/>
            </a:solidFill>
          </a:endParaRPr>
        </a:p>
      </dgm:t>
    </dgm:pt>
    <dgm:pt modelId="{7D59C0C1-87CD-1F48-B913-8F322B8A6563}" type="parTrans" cxnId="{B70A280B-749F-A14B-BF53-B3B28EBA157B}">
      <dgm:prSet/>
      <dgm:spPr/>
      <dgm:t>
        <a:bodyPr/>
        <a:lstStyle/>
        <a:p>
          <a:endParaRPr lang="en-US">
            <a:solidFill>
              <a:schemeClr val="tx1"/>
            </a:solidFill>
          </a:endParaRPr>
        </a:p>
      </dgm:t>
    </dgm:pt>
    <dgm:pt modelId="{5FAC3601-DDEC-F140-AF52-DC35AEB437E7}">
      <dgm:prSet custT="1"/>
      <dgm:spPr/>
      <dgm:t>
        <a:bodyPr/>
        <a:lstStyle/>
        <a:p>
          <a:r>
            <a:rPr lang="en-US" sz="1100" dirty="0">
              <a:solidFill>
                <a:schemeClr val="tx1"/>
              </a:solidFill>
            </a:rPr>
            <a:t>Parental Rights</a:t>
          </a:r>
        </a:p>
      </dgm:t>
    </dgm:pt>
    <dgm:pt modelId="{1F1292C2-45B3-A64A-8194-8DEE6CD43383}" type="sibTrans" cxnId="{15D57016-C9E8-A141-9AF1-B0D143308BBC}">
      <dgm:prSet/>
      <dgm:spPr/>
      <dgm:t>
        <a:bodyPr/>
        <a:lstStyle/>
        <a:p>
          <a:endParaRPr lang="en-US">
            <a:solidFill>
              <a:schemeClr val="tx1"/>
            </a:solidFill>
          </a:endParaRPr>
        </a:p>
      </dgm:t>
    </dgm:pt>
    <dgm:pt modelId="{D6A4F014-6D4F-5945-A9C9-8DEEA906F8A4}" type="parTrans" cxnId="{15D57016-C9E8-A141-9AF1-B0D143308BBC}">
      <dgm:prSet/>
      <dgm:spPr/>
      <dgm:t>
        <a:bodyPr/>
        <a:lstStyle/>
        <a:p>
          <a:endParaRPr lang="en-US">
            <a:solidFill>
              <a:schemeClr val="tx1"/>
            </a:solidFill>
          </a:endParaRPr>
        </a:p>
      </dgm:t>
    </dgm:pt>
    <dgm:pt modelId="{46A171E4-EF35-DE43-8064-ED6428A27398}">
      <dgm:prSet custT="1"/>
      <dgm:spPr/>
      <dgm:t>
        <a:bodyPr/>
        <a:lstStyle/>
        <a:p>
          <a:r>
            <a:rPr lang="en-US" sz="1100">
              <a:solidFill>
                <a:schemeClr val="tx1"/>
              </a:solidFill>
            </a:rPr>
            <a:t>Parent-children visits for those inside</a:t>
          </a:r>
        </a:p>
      </dgm:t>
    </dgm:pt>
    <dgm:pt modelId="{1E3F6B58-58B8-BF45-8AC7-495CE167A1E4}" type="sibTrans" cxnId="{DE5E650C-B323-2641-A7E8-E9BD4AE8CD19}">
      <dgm:prSet/>
      <dgm:spPr/>
      <dgm:t>
        <a:bodyPr/>
        <a:lstStyle/>
        <a:p>
          <a:endParaRPr lang="en-US">
            <a:solidFill>
              <a:schemeClr val="tx1"/>
            </a:solidFill>
          </a:endParaRPr>
        </a:p>
      </dgm:t>
    </dgm:pt>
    <dgm:pt modelId="{945A4209-8331-AE45-BAC5-EF37CD469090}" type="parTrans" cxnId="{DE5E650C-B323-2641-A7E8-E9BD4AE8CD19}">
      <dgm:prSet/>
      <dgm:spPr/>
      <dgm:t>
        <a:bodyPr/>
        <a:lstStyle/>
        <a:p>
          <a:endParaRPr lang="en-US">
            <a:solidFill>
              <a:schemeClr val="tx1"/>
            </a:solidFill>
          </a:endParaRPr>
        </a:p>
      </dgm:t>
    </dgm:pt>
    <dgm:pt modelId="{7A9BC971-4ABF-A944-B2B1-C2C796B6C666}">
      <dgm:prSet custT="1"/>
      <dgm:spPr/>
      <dgm:t>
        <a:bodyPr/>
        <a:lstStyle/>
        <a:p>
          <a:r>
            <a:rPr lang="en-US" sz="1100">
              <a:solidFill>
                <a:schemeClr val="tx1"/>
              </a:solidFill>
            </a:rPr>
            <a:t>Housing incarcerated people close to their families</a:t>
          </a:r>
        </a:p>
      </dgm:t>
    </dgm:pt>
    <dgm:pt modelId="{5F59144E-B066-0B48-B81E-191A8D096692}" type="sibTrans" cxnId="{88345E3B-F44D-894A-9241-B05A42D5A85F}">
      <dgm:prSet/>
      <dgm:spPr/>
      <dgm:t>
        <a:bodyPr/>
        <a:lstStyle/>
        <a:p>
          <a:endParaRPr lang="en-US">
            <a:solidFill>
              <a:schemeClr val="tx1"/>
            </a:solidFill>
          </a:endParaRPr>
        </a:p>
      </dgm:t>
    </dgm:pt>
    <dgm:pt modelId="{25331D08-CB4F-4F4E-BAD5-602CAEF9A741}" type="parTrans" cxnId="{88345E3B-F44D-894A-9241-B05A42D5A85F}">
      <dgm:prSet/>
      <dgm:spPr/>
      <dgm:t>
        <a:bodyPr/>
        <a:lstStyle/>
        <a:p>
          <a:endParaRPr lang="en-US">
            <a:solidFill>
              <a:schemeClr val="tx1"/>
            </a:solidFill>
          </a:endParaRPr>
        </a:p>
      </dgm:t>
    </dgm:pt>
    <dgm:pt modelId="{88E6FF04-AF8E-9A46-8FA8-97C93CD53CD6}">
      <dgm:prSet custT="1"/>
      <dgm:spPr/>
      <dgm:t>
        <a:bodyPr/>
        <a:lstStyle/>
        <a:p>
          <a:r>
            <a:rPr lang="en-US" sz="1100">
              <a:solidFill>
                <a:schemeClr val="tx1"/>
              </a:solidFill>
            </a:rPr>
            <a:t>Family support policies</a:t>
          </a:r>
        </a:p>
      </dgm:t>
    </dgm:pt>
    <dgm:pt modelId="{C31169A4-8F06-1547-94F0-A8AE0A484C47}" type="sibTrans" cxnId="{0B34C2CF-AA0D-6147-9F86-2B60546CC609}">
      <dgm:prSet/>
      <dgm:spPr/>
      <dgm:t>
        <a:bodyPr/>
        <a:lstStyle/>
        <a:p>
          <a:endParaRPr lang="en-US">
            <a:solidFill>
              <a:schemeClr val="tx1"/>
            </a:solidFill>
          </a:endParaRPr>
        </a:p>
      </dgm:t>
    </dgm:pt>
    <dgm:pt modelId="{051A6822-0B09-6F49-A7D9-D68ACBCE3952}" type="parTrans" cxnId="{0B34C2CF-AA0D-6147-9F86-2B60546CC609}">
      <dgm:prSet/>
      <dgm:spPr/>
      <dgm:t>
        <a:bodyPr/>
        <a:lstStyle/>
        <a:p>
          <a:endParaRPr lang="en-US">
            <a:solidFill>
              <a:schemeClr val="tx1"/>
            </a:solidFill>
          </a:endParaRPr>
        </a:p>
      </dgm:t>
    </dgm:pt>
    <dgm:pt modelId="{97BAA837-43DA-3B49-9A4F-3072AFD8AB20}">
      <dgm:prSet custT="1"/>
      <dgm:spPr/>
      <dgm:t>
        <a:bodyPr/>
        <a:lstStyle/>
        <a:p>
          <a:r>
            <a:rPr lang="en-US" sz="1100" dirty="0">
              <a:solidFill>
                <a:schemeClr val="tx1"/>
              </a:solidFill>
            </a:rPr>
            <a:t>Funeral attendance rights for incarcerated</a:t>
          </a:r>
        </a:p>
      </dgm:t>
    </dgm:pt>
    <dgm:pt modelId="{D41E0BC5-F1ED-DD4C-8CC9-540BE205C93E}" type="sibTrans" cxnId="{484C61D3-C27F-304A-8132-8C1201F27DE6}">
      <dgm:prSet/>
      <dgm:spPr/>
      <dgm:t>
        <a:bodyPr/>
        <a:lstStyle/>
        <a:p>
          <a:endParaRPr lang="en-US">
            <a:solidFill>
              <a:schemeClr val="tx1"/>
            </a:solidFill>
          </a:endParaRPr>
        </a:p>
      </dgm:t>
    </dgm:pt>
    <dgm:pt modelId="{5BE68982-21B6-0147-B304-65F4115FF326}" type="parTrans" cxnId="{484C61D3-C27F-304A-8132-8C1201F27DE6}">
      <dgm:prSet/>
      <dgm:spPr/>
      <dgm:t>
        <a:bodyPr/>
        <a:lstStyle/>
        <a:p>
          <a:endParaRPr lang="en-US">
            <a:solidFill>
              <a:schemeClr val="tx1"/>
            </a:solidFill>
          </a:endParaRPr>
        </a:p>
      </dgm:t>
    </dgm:pt>
    <dgm:pt modelId="{EA4D645B-B98D-394F-AC08-42BEF54A1034}">
      <dgm:prSet custT="1"/>
      <dgm:spPr/>
      <dgm:t>
        <a:bodyPr/>
        <a:lstStyle/>
        <a:p>
          <a:r>
            <a:rPr lang="en-US" sz="1100">
              <a:solidFill>
                <a:schemeClr val="tx1"/>
              </a:solidFill>
            </a:rPr>
            <a:t>Food stamp rights for people with felony drug convictions</a:t>
          </a:r>
        </a:p>
      </dgm:t>
    </dgm:pt>
    <dgm:pt modelId="{0685C4DC-7F5D-1845-A694-19458E86F47C}" type="sibTrans" cxnId="{7506E180-2FAE-0D49-9F63-50CDA5C18E8D}">
      <dgm:prSet/>
      <dgm:spPr/>
      <dgm:t>
        <a:bodyPr/>
        <a:lstStyle/>
        <a:p>
          <a:endParaRPr lang="en-US">
            <a:solidFill>
              <a:schemeClr val="tx1"/>
            </a:solidFill>
          </a:endParaRPr>
        </a:p>
      </dgm:t>
    </dgm:pt>
    <dgm:pt modelId="{C9F3FEB6-D5B7-4944-8112-FB6D83EC477C}" type="parTrans" cxnId="{7506E180-2FAE-0D49-9F63-50CDA5C18E8D}">
      <dgm:prSet/>
      <dgm:spPr/>
      <dgm:t>
        <a:bodyPr/>
        <a:lstStyle/>
        <a:p>
          <a:endParaRPr lang="en-US">
            <a:solidFill>
              <a:schemeClr val="tx1"/>
            </a:solidFill>
          </a:endParaRPr>
        </a:p>
      </dgm:t>
    </dgm:pt>
    <dgm:pt modelId="{F8FABF78-1549-F34F-A7C7-028ED36DC606}">
      <dgm:prSet custT="1"/>
      <dgm:spPr/>
      <dgm:t>
        <a:bodyPr/>
        <a:lstStyle/>
        <a:p>
          <a:r>
            <a:rPr lang="en-US" sz="1100" dirty="0">
              <a:solidFill>
                <a:schemeClr val="tx1"/>
              </a:solidFill>
            </a:rPr>
            <a:t>Film-making and screening public awareness</a:t>
          </a:r>
        </a:p>
      </dgm:t>
    </dgm:pt>
    <dgm:pt modelId="{B8CBBE6F-53FE-9845-B752-E202F45E1605}" type="sibTrans" cxnId="{19F527C3-67F9-244F-93F1-3A32BCCAC0F9}">
      <dgm:prSet/>
      <dgm:spPr/>
      <dgm:t>
        <a:bodyPr/>
        <a:lstStyle/>
        <a:p>
          <a:endParaRPr lang="en-US">
            <a:solidFill>
              <a:schemeClr val="tx1"/>
            </a:solidFill>
          </a:endParaRPr>
        </a:p>
      </dgm:t>
    </dgm:pt>
    <dgm:pt modelId="{38FC538D-61A0-8948-8318-2CFCE393D3B3}" type="parTrans" cxnId="{19F527C3-67F9-244F-93F1-3A32BCCAC0F9}">
      <dgm:prSet/>
      <dgm:spPr/>
      <dgm:t>
        <a:bodyPr/>
        <a:lstStyle/>
        <a:p>
          <a:endParaRPr lang="en-US">
            <a:solidFill>
              <a:schemeClr val="tx1"/>
            </a:solidFill>
          </a:endParaRPr>
        </a:p>
      </dgm:t>
    </dgm:pt>
    <dgm:pt modelId="{3B4A02D0-40DE-0D4E-93F3-0BBA84AB72C1}">
      <dgm:prSet custT="1"/>
      <dgm:spPr/>
      <dgm:t>
        <a:bodyPr/>
        <a:lstStyle/>
        <a:p>
          <a:r>
            <a:rPr lang="en-US" sz="1100" dirty="0">
              <a:solidFill>
                <a:schemeClr val="tx1"/>
              </a:solidFill>
            </a:rPr>
            <a:t>Faith Communities </a:t>
          </a:r>
        </a:p>
      </dgm:t>
    </dgm:pt>
    <dgm:pt modelId="{49BA8699-234F-6744-A9F1-12C7B6EC93DE}" type="sibTrans" cxnId="{AC9D5EB4-E8C2-6544-894A-A02856A1E41C}">
      <dgm:prSet/>
      <dgm:spPr/>
      <dgm:t>
        <a:bodyPr/>
        <a:lstStyle/>
        <a:p>
          <a:endParaRPr lang="en-US">
            <a:solidFill>
              <a:schemeClr val="tx1"/>
            </a:solidFill>
          </a:endParaRPr>
        </a:p>
      </dgm:t>
    </dgm:pt>
    <dgm:pt modelId="{B11211E5-257E-E347-A489-5E352F12B3AF}" type="parTrans" cxnId="{AC9D5EB4-E8C2-6544-894A-A02856A1E41C}">
      <dgm:prSet/>
      <dgm:spPr/>
      <dgm:t>
        <a:bodyPr/>
        <a:lstStyle/>
        <a:p>
          <a:endParaRPr lang="en-US">
            <a:solidFill>
              <a:schemeClr val="tx1"/>
            </a:solidFill>
          </a:endParaRPr>
        </a:p>
      </dgm:t>
    </dgm:pt>
    <dgm:pt modelId="{FE759DBB-89EF-0A40-B3B4-6D3CB1AEBDC7}">
      <dgm:prSet custT="1"/>
      <dgm:spPr/>
      <dgm:t>
        <a:bodyPr/>
        <a:lstStyle/>
        <a:p>
          <a:r>
            <a:rPr lang="en-US" sz="1100">
              <a:solidFill>
                <a:schemeClr val="tx1"/>
              </a:solidFill>
            </a:rPr>
            <a:t>Reform of failing sex offender registry practices</a:t>
          </a:r>
        </a:p>
      </dgm:t>
    </dgm:pt>
    <dgm:pt modelId="{C5B3426F-8553-B34E-AC4C-B99974AE7D19}" type="sibTrans" cxnId="{8EA1AFB9-FA4F-8E4D-9023-563BDD435A46}">
      <dgm:prSet/>
      <dgm:spPr/>
      <dgm:t>
        <a:bodyPr/>
        <a:lstStyle/>
        <a:p>
          <a:endParaRPr lang="en-US">
            <a:solidFill>
              <a:schemeClr val="tx1"/>
            </a:solidFill>
          </a:endParaRPr>
        </a:p>
      </dgm:t>
    </dgm:pt>
    <dgm:pt modelId="{3C397279-5C09-8B4A-8DE2-1FDCEF03D969}" type="parTrans" cxnId="{8EA1AFB9-FA4F-8E4D-9023-563BDD435A46}">
      <dgm:prSet/>
      <dgm:spPr/>
      <dgm:t>
        <a:bodyPr/>
        <a:lstStyle/>
        <a:p>
          <a:endParaRPr lang="en-US">
            <a:solidFill>
              <a:schemeClr val="tx1"/>
            </a:solidFill>
          </a:endParaRPr>
        </a:p>
      </dgm:t>
    </dgm:pt>
    <dgm:pt modelId="{F56F65C5-889A-9045-B172-F35D2A0FD1A7}">
      <dgm:prSet custT="1"/>
      <dgm:spPr/>
      <dgm:t>
        <a:bodyPr/>
        <a:lstStyle/>
        <a:p>
          <a:r>
            <a:rPr lang="en-US" sz="1100" dirty="0">
              <a:solidFill>
                <a:schemeClr val="tx1"/>
              </a:solidFill>
            </a:rPr>
            <a:t>Reduced sentences for  violence survivors</a:t>
          </a:r>
        </a:p>
      </dgm:t>
    </dgm:pt>
    <dgm:pt modelId="{575BA1A8-9437-B441-9313-7C148BB42077}" type="sibTrans" cxnId="{691119C6-C540-4742-93E2-BBBFEEE90F2A}">
      <dgm:prSet/>
      <dgm:spPr/>
      <dgm:t>
        <a:bodyPr/>
        <a:lstStyle/>
        <a:p>
          <a:endParaRPr lang="en-US">
            <a:solidFill>
              <a:schemeClr val="tx1"/>
            </a:solidFill>
          </a:endParaRPr>
        </a:p>
      </dgm:t>
    </dgm:pt>
    <dgm:pt modelId="{1203FF3E-4584-BA45-89C8-C02174794592}" type="parTrans" cxnId="{691119C6-C540-4742-93E2-BBBFEEE90F2A}">
      <dgm:prSet/>
      <dgm:spPr/>
      <dgm:t>
        <a:bodyPr/>
        <a:lstStyle/>
        <a:p>
          <a:endParaRPr lang="en-US">
            <a:solidFill>
              <a:schemeClr val="tx1"/>
            </a:solidFill>
          </a:endParaRPr>
        </a:p>
      </dgm:t>
    </dgm:pt>
    <dgm:pt modelId="{1881C4B8-7817-8D42-8EE1-09E045A16AF6}">
      <dgm:prSet custT="1"/>
      <dgm:spPr/>
      <dgm:t>
        <a:bodyPr/>
        <a:lstStyle/>
        <a:p>
          <a:r>
            <a:rPr lang="en-US" sz="1100">
              <a:solidFill>
                <a:schemeClr val="tx1"/>
              </a:solidFill>
            </a:rPr>
            <a:t>Violence preventative policies</a:t>
          </a:r>
        </a:p>
      </dgm:t>
    </dgm:pt>
    <dgm:pt modelId="{8F88ACBA-96F2-D54F-8E42-D150641C2059}" type="sibTrans" cxnId="{5A1B48D1-DE5E-B14E-B8FA-9E5196953D98}">
      <dgm:prSet/>
      <dgm:spPr/>
      <dgm:t>
        <a:bodyPr/>
        <a:lstStyle/>
        <a:p>
          <a:endParaRPr lang="en-US">
            <a:solidFill>
              <a:schemeClr val="tx1"/>
            </a:solidFill>
          </a:endParaRPr>
        </a:p>
      </dgm:t>
    </dgm:pt>
    <dgm:pt modelId="{D529E142-2C59-3E4F-8F6B-5EE65AC023F5}" type="parTrans" cxnId="{5A1B48D1-DE5E-B14E-B8FA-9E5196953D98}">
      <dgm:prSet/>
      <dgm:spPr/>
      <dgm:t>
        <a:bodyPr/>
        <a:lstStyle/>
        <a:p>
          <a:endParaRPr lang="en-US">
            <a:solidFill>
              <a:schemeClr val="tx1"/>
            </a:solidFill>
          </a:endParaRPr>
        </a:p>
      </dgm:t>
    </dgm:pt>
    <dgm:pt modelId="{BD331956-F41F-C249-9281-32CB7FA27988}">
      <dgm:prSet custT="1"/>
      <dgm:spPr/>
      <dgm:t>
        <a:bodyPr/>
        <a:lstStyle/>
        <a:p>
          <a:r>
            <a:rPr lang="en-US" sz="1100" dirty="0">
              <a:solidFill>
                <a:schemeClr val="tx1"/>
              </a:solidFill>
            </a:rPr>
            <a:t>Veterans' issues related to violence and crime</a:t>
          </a:r>
        </a:p>
      </dgm:t>
    </dgm:pt>
    <dgm:pt modelId="{10B3E68C-D4A4-3E46-AEA4-47092DE3DA36}" type="sibTrans" cxnId="{7897E4A1-04DB-6F45-9B9B-2B3D224923CD}">
      <dgm:prSet/>
      <dgm:spPr/>
      <dgm:t>
        <a:bodyPr/>
        <a:lstStyle/>
        <a:p>
          <a:endParaRPr lang="en-US">
            <a:solidFill>
              <a:schemeClr val="tx1"/>
            </a:solidFill>
          </a:endParaRPr>
        </a:p>
      </dgm:t>
    </dgm:pt>
    <dgm:pt modelId="{81AC16E9-A694-DF42-996B-606934308A31}" type="parTrans" cxnId="{7897E4A1-04DB-6F45-9B9B-2B3D224923CD}">
      <dgm:prSet/>
      <dgm:spPr/>
      <dgm:t>
        <a:bodyPr/>
        <a:lstStyle/>
        <a:p>
          <a:endParaRPr lang="en-US">
            <a:solidFill>
              <a:schemeClr val="tx1"/>
            </a:solidFill>
          </a:endParaRPr>
        </a:p>
      </dgm:t>
    </dgm:pt>
    <dgm:pt modelId="{7DB26A1A-2266-DF4C-803A-2C21C0774DC3}">
      <dgm:prSet custT="1"/>
      <dgm:spPr/>
      <dgm:t>
        <a:bodyPr/>
        <a:lstStyle/>
        <a:p>
          <a:r>
            <a:rPr lang="en-US" sz="1100">
              <a:solidFill>
                <a:schemeClr val="tx1"/>
              </a:solidFill>
            </a:rPr>
            <a:t>Transformative justice</a:t>
          </a:r>
        </a:p>
      </dgm:t>
    </dgm:pt>
    <dgm:pt modelId="{0AC04F9F-CF7A-8242-9971-0ABA8C7F056E}" type="sibTrans" cxnId="{549BF2B2-074C-FD47-96F5-D701BF1DE68D}">
      <dgm:prSet/>
      <dgm:spPr/>
      <dgm:t>
        <a:bodyPr/>
        <a:lstStyle/>
        <a:p>
          <a:endParaRPr lang="en-US">
            <a:solidFill>
              <a:schemeClr val="tx1"/>
            </a:solidFill>
          </a:endParaRPr>
        </a:p>
      </dgm:t>
    </dgm:pt>
    <dgm:pt modelId="{63E9FFCB-3C56-7B40-B7E3-F9CD07781C67}" type="parTrans" cxnId="{549BF2B2-074C-FD47-96F5-D701BF1DE68D}">
      <dgm:prSet/>
      <dgm:spPr/>
      <dgm:t>
        <a:bodyPr/>
        <a:lstStyle/>
        <a:p>
          <a:endParaRPr lang="en-US">
            <a:solidFill>
              <a:schemeClr val="tx1"/>
            </a:solidFill>
          </a:endParaRPr>
        </a:p>
      </dgm:t>
    </dgm:pt>
    <dgm:pt modelId="{2DC9E96A-0FE1-8440-A3E3-A3F6D31A9442}">
      <dgm:prSet custT="1"/>
      <dgm:spPr/>
      <dgm:t>
        <a:bodyPr/>
        <a:lstStyle/>
        <a:p>
          <a:r>
            <a:rPr lang="en-US" sz="1100" dirty="0">
              <a:solidFill>
                <a:schemeClr val="tx1"/>
              </a:solidFill>
            </a:rPr>
            <a:t> directly impacted community leader training</a:t>
          </a:r>
        </a:p>
      </dgm:t>
    </dgm:pt>
    <dgm:pt modelId="{87C07159-EECA-574C-AC61-EA05BCDD8C85}" type="sibTrans" cxnId="{F2CBC9CE-738C-8749-9142-487A3D47DEB8}">
      <dgm:prSet/>
      <dgm:spPr/>
      <dgm:t>
        <a:bodyPr/>
        <a:lstStyle/>
        <a:p>
          <a:endParaRPr lang="en-US">
            <a:solidFill>
              <a:schemeClr val="tx1"/>
            </a:solidFill>
          </a:endParaRPr>
        </a:p>
      </dgm:t>
    </dgm:pt>
    <dgm:pt modelId="{B9AC318E-3AB7-2D48-9D23-80F8DDAB40C8}" type="parTrans" cxnId="{F2CBC9CE-738C-8749-9142-487A3D47DEB8}">
      <dgm:prSet/>
      <dgm:spPr/>
      <dgm:t>
        <a:bodyPr/>
        <a:lstStyle/>
        <a:p>
          <a:endParaRPr lang="en-US">
            <a:solidFill>
              <a:schemeClr val="tx1"/>
            </a:solidFill>
          </a:endParaRPr>
        </a:p>
      </dgm:t>
    </dgm:pt>
    <dgm:pt modelId="{27C0CA76-F2F7-2540-843F-815EE154771D}" type="pres">
      <dgm:prSet presAssocID="{E129FA0B-FACD-C54A-B880-A40968FAF12F}" presName="diagram" presStyleCnt="0">
        <dgm:presLayoutVars>
          <dgm:dir/>
          <dgm:resizeHandles val="exact"/>
        </dgm:presLayoutVars>
      </dgm:prSet>
      <dgm:spPr/>
      <dgm:t>
        <a:bodyPr/>
        <a:lstStyle/>
        <a:p>
          <a:endParaRPr lang="en-US"/>
        </a:p>
      </dgm:t>
    </dgm:pt>
    <dgm:pt modelId="{A52964E4-48C9-8B41-B525-59BFBEFE2A6A}" type="pres">
      <dgm:prSet presAssocID="{24C0DA45-FCB5-2448-BC62-C6F222C1C1EB}" presName="node" presStyleLbl="node1" presStyleIdx="0" presStyleCnt="70">
        <dgm:presLayoutVars>
          <dgm:bulletEnabled val="1"/>
        </dgm:presLayoutVars>
      </dgm:prSet>
      <dgm:spPr/>
      <dgm:t>
        <a:bodyPr/>
        <a:lstStyle/>
        <a:p>
          <a:endParaRPr lang="en-US"/>
        </a:p>
      </dgm:t>
    </dgm:pt>
    <dgm:pt modelId="{014F0E99-DBE3-BC4D-B7BE-EEF902C9B84F}" type="pres">
      <dgm:prSet presAssocID="{29C2EED5-D9E1-3747-A6F8-82DF80E9B67D}" presName="sibTrans" presStyleCnt="0"/>
      <dgm:spPr/>
    </dgm:pt>
    <dgm:pt modelId="{A52DA162-5A19-0F46-BF80-56D6AC4E01ED}" type="pres">
      <dgm:prSet presAssocID="{F21DCCAB-EE72-C346-BD49-44816BD113B7}" presName="node" presStyleLbl="node1" presStyleIdx="1" presStyleCnt="70">
        <dgm:presLayoutVars>
          <dgm:bulletEnabled val="1"/>
        </dgm:presLayoutVars>
      </dgm:prSet>
      <dgm:spPr/>
      <dgm:t>
        <a:bodyPr/>
        <a:lstStyle/>
        <a:p>
          <a:endParaRPr lang="en-US"/>
        </a:p>
      </dgm:t>
    </dgm:pt>
    <dgm:pt modelId="{29BEE524-E355-B645-AF81-6BAD795555CD}" type="pres">
      <dgm:prSet presAssocID="{D33C3E11-05F3-4C4D-A161-EBEA42D7DE5C}" presName="sibTrans" presStyleCnt="0"/>
      <dgm:spPr/>
    </dgm:pt>
    <dgm:pt modelId="{4E893F45-B23D-C640-BF66-464935D31B6C}" type="pres">
      <dgm:prSet presAssocID="{13A77944-3F86-F942-9327-46030117D30C}" presName="node" presStyleLbl="node1" presStyleIdx="2" presStyleCnt="70">
        <dgm:presLayoutVars>
          <dgm:bulletEnabled val="1"/>
        </dgm:presLayoutVars>
      </dgm:prSet>
      <dgm:spPr/>
      <dgm:t>
        <a:bodyPr/>
        <a:lstStyle/>
        <a:p>
          <a:endParaRPr lang="en-US"/>
        </a:p>
      </dgm:t>
    </dgm:pt>
    <dgm:pt modelId="{8366428A-096C-7647-8684-37C2A4D7DCE0}" type="pres">
      <dgm:prSet presAssocID="{A2C4FDED-4144-9540-87AF-930292BE6DA4}" presName="sibTrans" presStyleCnt="0"/>
      <dgm:spPr/>
    </dgm:pt>
    <dgm:pt modelId="{8A336736-50C1-8D41-8E15-CD8C56A7302A}" type="pres">
      <dgm:prSet presAssocID="{3F79628F-FA9A-1245-AB24-548A67E7DABF}" presName="node" presStyleLbl="node1" presStyleIdx="3" presStyleCnt="70">
        <dgm:presLayoutVars>
          <dgm:bulletEnabled val="1"/>
        </dgm:presLayoutVars>
      </dgm:prSet>
      <dgm:spPr/>
      <dgm:t>
        <a:bodyPr/>
        <a:lstStyle/>
        <a:p>
          <a:endParaRPr lang="en-US"/>
        </a:p>
      </dgm:t>
    </dgm:pt>
    <dgm:pt modelId="{4898D4F2-6877-244F-9714-914CCA9EA4B9}" type="pres">
      <dgm:prSet presAssocID="{891DD5B5-451D-674B-9835-1772B91EAEC9}" presName="sibTrans" presStyleCnt="0"/>
      <dgm:spPr/>
    </dgm:pt>
    <dgm:pt modelId="{7FF806F7-D37D-B646-B2EC-1C436B250C75}" type="pres">
      <dgm:prSet presAssocID="{FE81D0B3-CD01-8743-A3CC-DD32134969E9}" presName="node" presStyleLbl="node1" presStyleIdx="4" presStyleCnt="70">
        <dgm:presLayoutVars>
          <dgm:bulletEnabled val="1"/>
        </dgm:presLayoutVars>
      </dgm:prSet>
      <dgm:spPr/>
      <dgm:t>
        <a:bodyPr/>
        <a:lstStyle/>
        <a:p>
          <a:endParaRPr lang="en-US"/>
        </a:p>
      </dgm:t>
    </dgm:pt>
    <dgm:pt modelId="{33167E46-012E-664A-A0B8-DA1B7493C6EA}" type="pres">
      <dgm:prSet presAssocID="{5150C173-60B6-7C48-B8F1-6C783F98D825}" presName="sibTrans" presStyleCnt="0"/>
      <dgm:spPr/>
    </dgm:pt>
    <dgm:pt modelId="{65250E48-9485-CB42-ADAA-F06B28609F88}" type="pres">
      <dgm:prSet presAssocID="{42726B7F-DB49-A54D-B981-CEB336C0CB07}" presName="node" presStyleLbl="node1" presStyleIdx="5" presStyleCnt="70">
        <dgm:presLayoutVars>
          <dgm:bulletEnabled val="1"/>
        </dgm:presLayoutVars>
      </dgm:prSet>
      <dgm:spPr/>
      <dgm:t>
        <a:bodyPr/>
        <a:lstStyle/>
        <a:p>
          <a:endParaRPr lang="en-US"/>
        </a:p>
      </dgm:t>
    </dgm:pt>
    <dgm:pt modelId="{17C5A561-F13E-2741-B167-F12782776F28}" type="pres">
      <dgm:prSet presAssocID="{BB3A3CF6-CCCF-A34B-B706-E634531D27EE}" presName="sibTrans" presStyleCnt="0"/>
      <dgm:spPr/>
    </dgm:pt>
    <dgm:pt modelId="{4F5E2C06-F237-FF4C-98E2-BFCA1CFEA9E6}" type="pres">
      <dgm:prSet presAssocID="{59EB40E1-8E10-CA4B-873F-0CCDC8918EDE}" presName="node" presStyleLbl="node1" presStyleIdx="6" presStyleCnt="70">
        <dgm:presLayoutVars>
          <dgm:bulletEnabled val="1"/>
        </dgm:presLayoutVars>
      </dgm:prSet>
      <dgm:spPr/>
      <dgm:t>
        <a:bodyPr/>
        <a:lstStyle/>
        <a:p>
          <a:endParaRPr lang="en-US"/>
        </a:p>
      </dgm:t>
    </dgm:pt>
    <dgm:pt modelId="{822C4117-D4CD-0149-8B37-F09F33E9DDF7}" type="pres">
      <dgm:prSet presAssocID="{8E195830-B7B3-344F-B0D4-3A17BA84E216}" presName="sibTrans" presStyleCnt="0"/>
      <dgm:spPr/>
    </dgm:pt>
    <dgm:pt modelId="{2CAB00CF-CE5F-E14B-9EEC-9BDF163B664E}" type="pres">
      <dgm:prSet presAssocID="{1FB25E98-4AB1-8849-BDB3-3911136E8686}" presName="node" presStyleLbl="node1" presStyleIdx="7" presStyleCnt="70">
        <dgm:presLayoutVars>
          <dgm:bulletEnabled val="1"/>
        </dgm:presLayoutVars>
      </dgm:prSet>
      <dgm:spPr/>
      <dgm:t>
        <a:bodyPr/>
        <a:lstStyle/>
        <a:p>
          <a:endParaRPr lang="en-US"/>
        </a:p>
      </dgm:t>
    </dgm:pt>
    <dgm:pt modelId="{838A91FE-9E7E-7F4D-A6A6-0E3D36A2A6D0}" type="pres">
      <dgm:prSet presAssocID="{9B3E290B-C760-7347-BCDC-C4F29FBB3A4B}" presName="sibTrans" presStyleCnt="0"/>
      <dgm:spPr/>
    </dgm:pt>
    <dgm:pt modelId="{6C909915-1D94-6A46-9AD7-4E967A4FB58B}" type="pres">
      <dgm:prSet presAssocID="{6EF57375-9821-074B-9F46-5280AD47D4C0}" presName="node" presStyleLbl="node1" presStyleIdx="8" presStyleCnt="70">
        <dgm:presLayoutVars>
          <dgm:bulletEnabled val="1"/>
        </dgm:presLayoutVars>
      </dgm:prSet>
      <dgm:spPr/>
      <dgm:t>
        <a:bodyPr/>
        <a:lstStyle/>
        <a:p>
          <a:endParaRPr lang="en-US"/>
        </a:p>
      </dgm:t>
    </dgm:pt>
    <dgm:pt modelId="{01723A4B-CE94-6F4B-94C2-A82FEEFADA16}" type="pres">
      <dgm:prSet presAssocID="{2ADE56F2-1505-FB4D-BC0E-0B4E22432AE3}" presName="sibTrans" presStyleCnt="0"/>
      <dgm:spPr/>
    </dgm:pt>
    <dgm:pt modelId="{73200CF4-472C-894D-8B63-E8A054763563}" type="pres">
      <dgm:prSet presAssocID="{A4216DEF-E3DA-4C4E-B947-23EF6EC9F25D}" presName="node" presStyleLbl="node1" presStyleIdx="9" presStyleCnt="70">
        <dgm:presLayoutVars>
          <dgm:bulletEnabled val="1"/>
        </dgm:presLayoutVars>
      </dgm:prSet>
      <dgm:spPr/>
      <dgm:t>
        <a:bodyPr/>
        <a:lstStyle/>
        <a:p>
          <a:endParaRPr lang="en-US"/>
        </a:p>
      </dgm:t>
    </dgm:pt>
    <dgm:pt modelId="{06977D48-1F57-8D44-A25C-939AE59555BC}" type="pres">
      <dgm:prSet presAssocID="{9B0D9F28-571C-A047-951D-FBC53F095F8D}" presName="sibTrans" presStyleCnt="0"/>
      <dgm:spPr/>
    </dgm:pt>
    <dgm:pt modelId="{4A25E642-DF14-5649-B0EF-2F4AE7B7AF5D}" type="pres">
      <dgm:prSet presAssocID="{947DD416-F645-6E4E-9DA5-C211578C3007}" presName="node" presStyleLbl="node1" presStyleIdx="10" presStyleCnt="70">
        <dgm:presLayoutVars>
          <dgm:bulletEnabled val="1"/>
        </dgm:presLayoutVars>
      </dgm:prSet>
      <dgm:spPr/>
      <dgm:t>
        <a:bodyPr/>
        <a:lstStyle/>
        <a:p>
          <a:endParaRPr lang="en-US"/>
        </a:p>
      </dgm:t>
    </dgm:pt>
    <dgm:pt modelId="{D822F7E3-A98A-6D4C-8922-1AE8D72A3454}" type="pres">
      <dgm:prSet presAssocID="{80C52E70-8D37-2F4D-AE6D-423E53082DD3}" presName="sibTrans" presStyleCnt="0"/>
      <dgm:spPr/>
    </dgm:pt>
    <dgm:pt modelId="{4EDDA6B4-0999-A348-BD5B-62BF8CE54A71}" type="pres">
      <dgm:prSet presAssocID="{5EB224CD-213A-2541-A486-CE71797AAC73}" presName="node" presStyleLbl="node1" presStyleIdx="11" presStyleCnt="70">
        <dgm:presLayoutVars>
          <dgm:bulletEnabled val="1"/>
        </dgm:presLayoutVars>
      </dgm:prSet>
      <dgm:spPr/>
      <dgm:t>
        <a:bodyPr/>
        <a:lstStyle/>
        <a:p>
          <a:endParaRPr lang="en-US"/>
        </a:p>
      </dgm:t>
    </dgm:pt>
    <dgm:pt modelId="{4F40B998-580E-BF47-98F4-98F8B1E4CA7B}" type="pres">
      <dgm:prSet presAssocID="{828BA2A7-BD8A-7B43-8587-ACB282119127}" presName="sibTrans" presStyleCnt="0"/>
      <dgm:spPr/>
    </dgm:pt>
    <dgm:pt modelId="{DE143124-E487-1B4D-98C3-5E033DF7D437}" type="pres">
      <dgm:prSet presAssocID="{CE8D034E-6B26-7644-8303-F1C9876A4022}" presName="node" presStyleLbl="node1" presStyleIdx="12" presStyleCnt="70">
        <dgm:presLayoutVars>
          <dgm:bulletEnabled val="1"/>
        </dgm:presLayoutVars>
      </dgm:prSet>
      <dgm:spPr/>
      <dgm:t>
        <a:bodyPr/>
        <a:lstStyle/>
        <a:p>
          <a:endParaRPr lang="en-US"/>
        </a:p>
      </dgm:t>
    </dgm:pt>
    <dgm:pt modelId="{00498D42-F4F1-3545-92F7-4A454CBA6970}" type="pres">
      <dgm:prSet presAssocID="{25527350-370D-AD4B-9E84-DE4DEB8B71BF}" presName="sibTrans" presStyleCnt="0"/>
      <dgm:spPr/>
    </dgm:pt>
    <dgm:pt modelId="{913EB67D-045E-F844-9F34-332BE665B476}" type="pres">
      <dgm:prSet presAssocID="{F7B4DC59-9980-244C-A4A6-33B1ABA98CE3}" presName="node" presStyleLbl="node1" presStyleIdx="13" presStyleCnt="70">
        <dgm:presLayoutVars>
          <dgm:bulletEnabled val="1"/>
        </dgm:presLayoutVars>
      </dgm:prSet>
      <dgm:spPr/>
      <dgm:t>
        <a:bodyPr/>
        <a:lstStyle/>
        <a:p>
          <a:endParaRPr lang="en-US"/>
        </a:p>
      </dgm:t>
    </dgm:pt>
    <dgm:pt modelId="{D8C86BC5-5380-7445-B6E8-DF3021552BCC}" type="pres">
      <dgm:prSet presAssocID="{DEA6BA18-3F27-0146-BABC-DFAD1DE771D0}" presName="sibTrans" presStyleCnt="0"/>
      <dgm:spPr/>
    </dgm:pt>
    <dgm:pt modelId="{918C5EC7-96EC-2F4D-BB8D-EA14B987954F}" type="pres">
      <dgm:prSet presAssocID="{A2070009-A003-2441-B694-8B2FA6CFC0A0}" presName="node" presStyleLbl="node1" presStyleIdx="14" presStyleCnt="70">
        <dgm:presLayoutVars>
          <dgm:bulletEnabled val="1"/>
        </dgm:presLayoutVars>
      </dgm:prSet>
      <dgm:spPr/>
      <dgm:t>
        <a:bodyPr/>
        <a:lstStyle/>
        <a:p>
          <a:endParaRPr lang="en-US"/>
        </a:p>
      </dgm:t>
    </dgm:pt>
    <dgm:pt modelId="{37EB96A8-F8B6-B942-B9B8-12FC9C6796DB}" type="pres">
      <dgm:prSet presAssocID="{98BF6C86-175C-0C4B-B0BF-68335C61A0A5}" presName="sibTrans" presStyleCnt="0"/>
      <dgm:spPr/>
    </dgm:pt>
    <dgm:pt modelId="{DB9DB06B-7D51-7B43-98C1-FA6EE8C8E865}" type="pres">
      <dgm:prSet presAssocID="{2BDFB381-8257-444B-87B4-AC6077605759}" presName="node" presStyleLbl="node1" presStyleIdx="15" presStyleCnt="70">
        <dgm:presLayoutVars>
          <dgm:bulletEnabled val="1"/>
        </dgm:presLayoutVars>
      </dgm:prSet>
      <dgm:spPr/>
      <dgm:t>
        <a:bodyPr/>
        <a:lstStyle/>
        <a:p>
          <a:endParaRPr lang="en-US"/>
        </a:p>
      </dgm:t>
    </dgm:pt>
    <dgm:pt modelId="{190DDA4B-9909-A149-B116-3352ACE2E341}" type="pres">
      <dgm:prSet presAssocID="{45129B15-FA3F-0B4F-A860-EBF8D931D632}" presName="sibTrans" presStyleCnt="0"/>
      <dgm:spPr/>
    </dgm:pt>
    <dgm:pt modelId="{D8354B40-E85A-874C-BE3A-FB0AB245AEA2}" type="pres">
      <dgm:prSet presAssocID="{2738E813-92F8-DF4C-BD8E-36150CBB8E72}" presName="node" presStyleLbl="node1" presStyleIdx="16" presStyleCnt="70">
        <dgm:presLayoutVars>
          <dgm:bulletEnabled val="1"/>
        </dgm:presLayoutVars>
      </dgm:prSet>
      <dgm:spPr/>
      <dgm:t>
        <a:bodyPr/>
        <a:lstStyle/>
        <a:p>
          <a:endParaRPr lang="en-US"/>
        </a:p>
      </dgm:t>
    </dgm:pt>
    <dgm:pt modelId="{3150BD06-4606-104B-B180-268CA2F13263}" type="pres">
      <dgm:prSet presAssocID="{5B60E477-0B3D-7B45-8C14-7729C77EF833}" presName="sibTrans" presStyleCnt="0"/>
      <dgm:spPr/>
    </dgm:pt>
    <dgm:pt modelId="{DD040B6D-B9BA-524F-92BC-21D55D42DD06}" type="pres">
      <dgm:prSet presAssocID="{24F9CF58-646D-8549-9872-9F7B54EF6A8E}" presName="node" presStyleLbl="node1" presStyleIdx="17" presStyleCnt="70" custLinFactNeighborX="-1666">
        <dgm:presLayoutVars>
          <dgm:bulletEnabled val="1"/>
        </dgm:presLayoutVars>
      </dgm:prSet>
      <dgm:spPr/>
      <dgm:t>
        <a:bodyPr/>
        <a:lstStyle/>
        <a:p>
          <a:endParaRPr lang="en-US"/>
        </a:p>
      </dgm:t>
    </dgm:pt>
    <dgm:pt modelId="{C0827A45-4140-9A4C-9595-165AEF691164}" type="pres">
      <dgm:prSet presAssocID="{DB8E0BA5-0F83-5A4B-BE43-51DAD40455E3}" presName="sibTrans" presStyleCnt="0"/>
      <dgm:spPr/>
    </dgm:pt>
    <dgm:pt modelId="{B732EEBD-9FDE-A149-827C-D079EB2024ED}" type="pres">
      <dgm:prSet presAssocID="{27C4C09F-12C7-AB49-A4BB-6458AD5F6A47}" presName="node" presStyleLbl="node1" presStyleIdx="18" presStyleCnt="70">
        <dgm:presLayoutVars>
          <dgm:bulletEnabled val="1"/>
        </dgm:presLayoutVars>
      </dgm:prSet>
      <dgm:spPr/>
      <dgm:t>
        <a:bodyPr/>
        <a:lstStyle/>
        <a:p>
          <a:endParaRPr lang="en-US"/>
        </a:p>
      </dgm:t>
    </dgm:pt>
    <dgm:pt modelId="{E4F5204E-410E-B04F-9D7F-34ECE82EB3F2}" type="pres">
      <dgm:prSet presAssocID="{3E12693A-AC89-8344-A7B6-56F2F2753FB6}" presName="sibTrans" presStyleCnt="0"/>
      <dgm:spPr/>
    </dgm:pt>
    <dgm:pt modelId="{CEB795EC-BD28-CC4D-A4CB-A7F46B56AAAE}" type="pres">
      <dgm:prSet presAssocID="{5341B5B9-514C-254C-A150-2DE65CB868F9}" presName="node" presStyleLbl="node1" presStyleIdx="19" presStyleCnt="70">
        <dgm:presLayoutVars>
          <dgm:bulletEnabled val="1"/>
        </dgm:presLayoutVars>
      </dgm:prSet>
      <dgm:spPr/>
      <dgm:t>
        <a:bodyPr/>
        <a:lstStyle/>
        <a:p>
          <a:endParaRPr lang="en-US"/>
        </a:p>
      </dgm:t>
    </dgm:pt>
    <dgm:pt modelId="{AF8F8875-9A1C-864F-AD4F-8DE4E09F1A9F}" type="pres">
      <dgm:prSet presAssocID="{E5633CFD-0B96-6643-828B-63D475BBB477}" presName="sibTrans" presStyleCnt="0"/>
      <dgm:spPr/>
    </dgm:pt>
    <dgm:pt modelId="{6C0A4217-FE17-D646-9139-541753445F1D}" type="pres">
      <dgm:prSet presAssocID="{37F36C56-E924-5442-B56B-C3F638309FF5}" presName="node" presStyleLbl="node1" presStyleIdx="20" presStyleCnt="70">
        <dgm:presLayoutVars>
          <dgm:bulletEnabled val="1"/>
        </dgm:presLayoutVars>
      </dgm:prSet>
      <dgm:spPr/>
      <dgm:t>
        <a:bodyPr/>
        <a:lstStyle/>
        <a:p>
          <a:endParaRPr lang="en-US"/>
        </a:p>
      </dgm:t>
    </dgm:pt>
    <dgm:pt modelId="{E8C60F6F-9E94-5F4D-96A3-A123771CC9F6}" type="pres">
      <dgm:prSet presAssocID="{4B7B5411-65B9-4E4B-88B0-0C7D6C6034CE}" presName="sibTrans" presStyleCnt="0"/>
      <dgm:spPr/>
    </dgm:pt>
    <dgm:pt modelId="{5D977D26-274F-D349-9B6F-2DE24B905027}" type="pres">
      <dgm:prSet presAssocID="{3B4A02D0-40DE-0D4E-93F3-0BBA84AB72C1}" presName="node" presStyleLbl="node1" presStyleIdx="21" presStyleCnt="70">
        <dgm:presLayoutVars>
          <dgm:bulletEnabled val="1"/>
        </dgm:presLayoutVars>
      </dgm:prSet>
      <dgm:spPr/>
      <dgm:t>
        <a:bodyPr/>
        <a:lstStyle/>
        <a:p>
          <a:endParaRPr lang="en-US"/>
        </a:p>
      </dgm:t>
    </dgm:pt>
    <dgm:pt modelId="{94C1FB86-7A4C-BA4F-9D54-3F97DA55B9BC}" type="pres">
      <dgm:prSet presAssocID="{49BA8699-234F-6744-A9F1-12C7B6EC93DE}" presName="sibTrans" presStyleCnt="0"/>
      <dgm:spPr/>
    </dgm:pt>
    <dgm:pt modelId="{BA91181B-0633-D04F-A344-54751D7DB94C}" type="pres">
      <dgm:prSet presAssocID="{F8FABF78-1549-F34F-A7C7-028ED36DC606}" presName="node" presStyleLbl="node1" presStyleIdx="22" presStyleCnt="70">
        <dgm:presLayoutVars>
          <dgm:bulletEnabled val="1"/>
        </dgm:presLayoutVars>
      </dgm:prSet>
      <dgm:spPr/>
      <dgm:t>
        <a:bodyPr/>
        <a:lstStyle/>
        <a:p>
          <a:endParaRPr lang="en-US"/>
        </a:p>
      </dgm:t>
    </dgm:pt>
    <dgm:pt modelId="{6555F17D-9128-BE42-8798-47BA4A0B2056}" type="pres">
      <dgm:prSet presAssocID="{B8CBBE6F-53FE-9845-B752-E202F45E1605}" presName="sibTrans" presStyleCnt="0"/>
      <dgm:spPr/>
    </dgm:pt>
    <dgm:pt modelId="{607C1A7B-5EE5-EF45-B7E3-7537DC108672}" type="pres">
      <dgm:prSet presAssocID="{EA4D645B-B98D-394F-AC08-42BEF54A1034}" presName="node" presStyleLbl="node1" presStyleIdx="23" presStyleCnt="70">
        <dgm:presLayoutVars>
          <dgm:bulletEnabled val="1"/>
        </dgm:presLayoutVars>
      </dgm:prSet>
      <dgm:spPr/>
      <dgm:t>
        <a:bodyPr/>
        <a:lstStyle/>
        <a:p>
          <a:endParaRPr lang="en-US"/>
        </a:p>
      </dgm:t>
    </dgm:pt>
    <dgm:pt modelId="{727805D6-3A25-5C42-BE05-565DF7357486}" type="pres">
      <dgm:prSet presAssocID="{0685C4DC-7F5D-1845-A694-19458E86F47C}" presName="sibTrans" presStyleCnt="0"/>
      <dgm:spPr/>
    </dgm:pt>
    <dgm:pt modelId="{1BE14387-F354-B148-BA5C-272911217101}" type="pres">
      <dgm:prSet presAssocID="{97BAA837-43DA-3B49-9A4F-3072AFD8AB20}" presName="node" presStyleLbl="node1" presStyleIdx="24" presStyleCnt="70">
        <dgm:presLayoutVars>
          <dgm:bulletEnabled val="1"/>
        </dgm:presLayoutVars>
      </dgm:prSet>
      <dgm:spPr/>
      <dgm:t>
        <a:bodyPr/>
        <a:lstStyle/>
        <a:p>
          <a:endParaRPr lang="en-US"/>
        </a:p>
      </dgm:t>
    </dgm:pt>
    <dgm:pt modelId="{80C523FA-A247-E14B-BBB0-A7197D1B5E55}" type="pres">
      <dgm:prSet presAssocID="{D41E0BC5-F1ED-DD4C-8CC9-540BE205C93E}" presName="sibTrans" presStyleCnt="0"/>
      <dgm:spPr/>
    </dgm:pt>
    <dgm:pt modelId="{0C6D00DC-9EED-4C48-B71E-D038B43D46CC}" type="pres">
      <dgm:prSet presAssocID="{88E6FF04-AF8E-9A46-8FA8-97C93CD53CD6}" presName="node" presStyleLbl="node1" presStyleIdx="25" presStyleCnt="70">
        <dgm:presLayoutVars>
          <dgm:bulletEnabled val="1"/>
        </dgm:presLayoutVars>
      </dgm:prSet>
      <dgm:spPr/>
      <dgm:t>
        <a:bodyPr/>
        <a:lstStyle/>
        <a:p>
          <a:endParaRPr lang="en-US"/>
        </a:p>
      </dgm:t>
    </dgm:pt>
    <dgm:pt modelId="{A3004178-3283-8649-AAD4-C8C95C1314E5}" type="pres">
      <dgm:prSet presAssocID="{C31169A4-8F06-1547-94F0-A8AE0A484C47}" presName="sibTrans" presStyleCnt="0"/>
      <dgm:spPr/>
    </dgm:pt>
    <dgm:pt modelId="{8108D83F-6253-F447-BF28-3A71F60E7D0C}" type="pres">
      <dgm:prSet presAssocID="{7A9BC971-4ABF-A944-B2B1-C2C796B6C666}" presName="node" presStyleLbl="node1" presStyleIdx="26" presStyleCnt="70">
        <dgm:presLayoutVars>
          <dgm:bulletEnabled val="1"/>
        </dgm:presLayoutVars>
      </dgm:prSet>
      <dgm:spPr/>
      <dgm:t>
        <a:bodyPr/>
        <a:lstStyle/>
        <a:p>
          <a:endParaRPr lang="en-US"/>
        </a:p>
      </dgm:t>
    </dgm:pt>
    <dgm:pt modelId="{27EF20B9-339B-0943-8F9F-5EF53D4B1672}" type="pres">
      <dgm:prSet presAssocID="{5F59144E-B066-0B48-B81E-191A8D096692}" presName="sibTrans" presStyleCnt="0"/>
      <dgm:spPr/>
    </dgm:pt>
    <dgm:pt modelId="{2F6D933C-1D68-B546-B029-B18D6A4C503D}" type="pres">
      <dgm:prSet presAssocID="{46A171E4-EF35-DE43-8064-ED6428A27398}" presName="node" presStyleLbl="node1" presStyleIdx="27" presStyleCnt="70">
        <dgm:presLayoutVars>
          <dgm:bulletEnabled val="1"/>
        </dgm:presLayoutVars>
      </dgm:prSet>
      <dgm:spPr/>
      <dgm:t>
        <a:bodyPr/>
        <a:lstStyle/>
        <a:p>
          <a:endParaRPr lang="en-US"/>
        </a:p>
      </dgm:t>
    </dgm:pt>
    <dgm:pt modelId="{9B9D26FA-AC14-9641-A4B7-C4971E0AEFCF}" type="pres">
      <dgm:prSet presAssocID="{1E3F6B58-58B8-BF45-8AC7-495CE167A1E4}" presName="sibTrans" presStyleCnt="0"/>
      <dgm:spPr/>
    </dgm:pt>
    <dgm:pt modelId="{67D3FF29-42ED-A34D-BDA6-2AEC7A062088}" type="pres">
      <dgm:prSet presAssocID="{5FAC3601-DDEC-F140-AF52-DC35AEB437E7}" presName="node" presStyleLbl="node1" presStyleIdx="28" presStyleCnt="70">
        <dgm:presLayoutVars>
          <dgm:bulletEnabled val="1"/>
        </dgm:presLayoutVars>
      </dgm:prSet>
      <dgm:spPr/>
      <dgm:t>
        <a:bodyPr/>
        <a:lstStyle/>
        <a:p>
          <a:endParaRPr lang="en-US"/>
        </a:p>
      </dgm:t>
    </dgm:pt>
    <dgm:pt modelId="{B1FDB7F1-2473-7249-A374-F72E426B2799}" type="pres">
      <dgm:prSet presAssocID="{1F1292C2-45B3-A64A-8194-8DEE6CD43383}" presName="sibTrans" presStyleCnt="0"/>
      <dgm:spPr/>
    </dgm:pt>
    <dgm:pt modelId="{8CF78D0F-C64A-EC4D-9EAF-0F7A4DE108CA}" type="pres">
      <dgm:prSet presAssocID="{8B7020B6-0FEC-BA4E-B12C-B499CC8E89A9}" presName="node" presStyleLbl="node1" presStyleIdx="29" presStyleCnt="70">
        <dgm:presLayoutVars>
          <dgm:bulletEnabled val="1"/>
        </dgm:presLayoutVars>
      </dgm:prSet>
      <dgm:spPr/>
      <dgm:t>
        <a:bodyPr/>
        <a:lstStyle/>
        <a:p>
          <a:endParaRPr lang="en-US"/>
        </a:p>
      </dgm:t>
    </dgm:pt>
    <dgm:pt modelId="{8025E312-4006-2B4A-967B-ED9FC4A5C070}" type="pres">
      <dgm:prSet presAssocID="{B3F32EAD-FF83-A54D-B8FE-61508E8E8307}" presName="sibTrans" presStyleCnt="0"/>
      <dgm:spPr/>
    </dgm:pt>
    <dgm:pt modelId="{F37E1202-3CDA-1A48-B1D2-32FE02116404}" type="pres">
      <dgm:prSet presAssocID="{B7E7AFA2-72E4-CB4C-A71C-B1CA6B9C03A0}" presName="node" presStyleLbl="node1" presStyleIdx="30" presStyleCnt="70">
        <dgm:presLayoutVars>
          <dgm:bulletEnabled val="1"/>
        </dgm:presLayoutVars>
      </dgm:prSet>
      <dgm:spPr/>
      <dgm:t>
        <a:bodyPr/>
        <a:lstStyle/>
        <a:p>
          <a:endParaRPr lang="en-US"/>
        </a:p>
      </dgm:t>
    </dgm:pt>
    <dgm:pt modelId="{4637ED0B-C529-F843-9AC8-F5FAE25E9143}" type="pres">
      <dgm:prSet presAssocID="{18B3C2C1-68B2-3A44-A93E-E3D9FB484A3F}" presName="sibTrans" presStyleCnt="0"/>
      <dgm:spPr/>
    </dgm:pt>
    <dgm:pt modelId="{D1705E28-B87A-1B47-8076-B36132A067BA}" type="pres">
      <dgm:prSet presAssocID="{55DF7FEB-A776-4941-912A-9394699BB934}" presName="node" presStyleLbl="node1" presStyleIdx="31" presStyleCnt="70">
        <dgm:presLayoutVars>
          <dgm:bulletEnabled val="1"/>
        </dgm:presLayoutVars>
      </dgm:prSet>
      <dgm:spPr/>
      <dgm:t>
        <a:bodyPr/>
        <a:lstStyle/>
        <a:p>
          <a:endParaRPr lang="en-US"/>
        </a:p>
      </dgm:t>
    </dgm:pt>
    <dgm:pt modelId="{1A3ABB6A-2D7E-B740-9079-306001829C98}" type="pres">
      <dgm:prSet presAssocID="{5B9F104C-5474-8941-B4BD-2388BC54AF9E}" presName="sibTrans" presStyleCnt="0"/>
      <dgm:spPr/>
    </dgm:pt>
    <dgm:pt modelId="{D81C7951-A0FA-E646-8ADB-37AB003E31F4}" type="pres">
      <dgm:prSet presAssocID="{26036F53-B46B-A54C-BDEC-863F96755B84}" presName="node" presStyleLbl="node1" presStyleIdx="32" presStyleCnt="70">
        <dgm:presLayoutVars>
          <dgm:bulletEnabled val="1"/>
        </dgm:presLayoutVars>
      </dgm:prSet>
      <dgm:spPr/>
      <dgm:t>
        <a:bodyPr/>
        <a:lstStyle/>
        <a:p>
          <a:endParaRPr lang="en-US"/>
        </a:p>
      </dgm:t>
    </dgm:pt>
    <dgm:pt modelId="{D3084DF6-9AC3-F046-87FE-EC59D56AC06C}" type="pres">
      <dgm:prSet presAssocID="{317D4137-5156-AB47-9F6F-6EA1BA13E015}" presName="sibTrans" presStyleCnt="0"/>
      <dgm:spPr/>
    </dgm:pt>
    <dgm:pt modelId="{A18A2A89-95D4-3A41-B19A-708DF22C3198}" type="pres">
      <dgm:prSet presAssocID="{0A895ED7-D7F4-EC44-AF48-752167A468A4}" presName="node" presStyleLbl="node1" presStyleIdx="33" presStyleCnt="70">
        <dgm:presLayoutVars>
          <dgm:bulletEnabled val="1"/>
        </dgm:presLayoutVars>
      </dgm:prSet>
      <dgm:spPr/>
      <dgm:t>
        <a:bodyPr/>
        <a:lstStyle/>
        <a:p>
          <a:endParaRPr lang="en-US"/>
        </a:p>
      </dgm:t>
    </dgm:pt>
    <dgm:pt modelId="{F8A51804-86AD-D044-9539-6474D01030CE}" type="pres">
      <dgm:prSet presAssocID="{B513E517-ECC7-3A47-958B-B39A1B8E1E83}" presName="sibTrans" presStyleCnt="0"/>
      <dgm:spPr/>
    </dgm:pt>
    <dgm:pt modelId="{2D0D1365-C6B0-7F47-92AC-CDB0889B2934}" type="pres">
      <dgm:prSet presAssocID="{68369EC8-309B-5548-A2F5-6E047DB08FB7}" presName="node" presStyleLbl="node1" presStyleIdx="34" presStyleCnt="70">
        <dgm:presLayoutVars>
          <dgm:bulletEnabled val="1"/>
        </dgm:presLayoutVars>
      </dgm:prSet>
      <dgm:spPr/>
      <dgm:t>
        <a:bodyPr/>
        <a:lstStyle/>
        <a:p>
          <a:endParaRPr lang="en-US"/>
        </a:p>
      </dgm:t>
    </dgm:pt>
    <dgm:pt modelId="{8696390B-D400-7140-85A8-9E4E02725A9C}" type="pres">
      <dgm:prSet presAssocID="{FBE3474C-F160-0A4F-9C86-8327AA210007}" presName="sibTrans" presStyleCnt="0"/>
      <dgm:spPr/>
    </dgm:pt>
    <dgm:pt modelId="{93506CDA-DA04-C346-B8C2-E094C883EF28}" type="pres">
      <dgm:prSet presAssocID="{541AA0B9-F8E9-144D-8AC4-BE8DD7ED5E8A}" presName="node" presStyleLbl="node1" presStyleIdx="35" presStyleCnt="70">
        <dgm:presLayoutVars>
          <dgm:bulletEnabled val="1"/>
        </dgm:presLayoutVars>
      </dgm:prSet>
      <dgm:spPr/>
      <dgm:t>
        <a:bodyPr/>
        <a:lstStyle/>
        <a:p>
          <a:endParaRPr lang="en-US"/>
        </a:p>
      </dgm:t>
    </dgm:pt>
    <dgm:pt modelId="{10DA61E1-25BA-A946-9EB6-B33AB81044FE}" type="pres">
      <dgm:prSet presAssocID="{B6F70BA9-2B93-4948-9200-7E35B338DA64}" presName="sibTrans" presStyleCnt="0"/>
      <dgm:spPr/>
    </dgm:pt>
    <dgm:pt modelId="{723D64FB-8CA0-0941-AC7D-FFF2FF020207}" type="pres">
      <dgm:prSet presAssocID="{EA4B1225-EE9B-B041-A93A-5F2B8D92884F}" presName="node" presStyleLbl="node1" presStyleIdx="36" presStyleCnt="70">
        <dgm:presLayoutVars>
          <dgm:bulletEnabled val="1"/>
        </dgm:presLayoutVars>
      </dgm:prSet>
      <dgm:spPr/>
      <dgm:t>
        <a:bodyPr/>
        <a:lstStyle/>
        <a:p>
          <a:endParaRPr lang="en-US"/>
        </a:p>
      </dgm:t>
    </dgm:pt>
    <dgm:pt modelId="{CDD94EB9-F41C-FC4E-8CF5-EC269F526CDA}" type="pres">
      <dgm:prSet presAssocID="{F9032AE8-F023-8D41-837D-678BC7E904B0}" presName="sibTrans" presStyleCnt="0"/>
      <dgm:spPr/>
    </dgm:pt>
    <dgm:pt modelId="{C302D3BE-A124-374A-BF9F-4B414DC63A79}" type="pres">
      <dgm:prSet presAssocID="{12B47C72-1E1B-7049-9BA8-3EF81196987B}" presName="node" presStyleLbl="node1" presStyleIdx="37" presStyleCnt="70">
        <dgm:presLayoutVars>
          <dgm:bulletEnabled val="1"/>
        </dgm:presLayoutVars>
      </dgm:prSet>
      <dgm:spPr/>
      <dgm:t>
        <a:bodyPr/>
        <a:lstStyle/>
        <a:p>
          <a:endParaRPr lang="en-US"/>
        </a:p>
      </dgm:t>
    </dgm:pt>
    <dgm:pt modelId="{3F6B70EA-869D-BA40-AE0E-1D70E145EDBA}" type="pres">
      <dgm:prSet presAssocID="{B64F7C89-6C83-B645-98F8-738922764748}" presName="sibTrans" presStyleCnt="0"/>
      <dgm:spPr/>
    </dgm:pt>
    <dgm:pt modelId="{9D97619C-7C8C-5C4B-AC90-7C7B5CC8DA7B}" type="pres">
      <dgm:prSet presAssocID="{52583A11-9CAF-6D4E-AA50-790050A380BF}" presName="node" presStyleLbl="node1" presStyleIdx="38" presStyleCnt="70">
        <dgm:presLayoutVars>
          <dgm:bulletEnabled val="1"/>
        </dgm:presLayoutVars>
      </dgm:prSet>
      <dgm:spPr/>
      <dgm:t>
        <a:bodyPr/>
        <a:lstStyle/>
        <a:p>
          <a:endParaRPr lang="en-US"/>
        </a:p>
      </dgm:t>
    </dgm:pt>
    <dgm:pt modelId="{4075EA3B-2E8E-F44F-8568-36CA438F8A72}" type="pres">
      <dgm:prSet presAssocID="{F7346A0E-A2AA-744F-832E-2481755D887C}" presName="sibTrans" presStyleCnt="0"/>
      <dgm:spPr/>
    </dgm:pt>
    <dgm:pt modelId="{113E1D2D-939C-EF4C-8C48-71D14B5D0450}" type="pres">
      <dgm:prSet presAssocID="{865DCF91-A16A-AA4F-AF0D-F37FAE3C6A77}" presName="node" presStyleLbl="node1" presStyleIdx="39" presStyleCnt="70">
        <dgm:presLayoutVars>
          <dgm:bulletEnabled val="1"/>
        </dgm:presLayoutVars>
      </dgm:prSet>
      <dgm:spPr/>
      <dgm:t>
        <a:bodyPr/>
        <a:lstStyle/>
        <a:p>
          <a:endParaRPr lang="en-US"/>
        </a:p>
      </dgm:t>
    </dgm:pt>
    <dgm:pt modelId="{228BB01C-EB14-844E-BAB1-B09457D9B436}" type="pres">
      <dgm:prSet presAssocID="{BFFF189D-0436-E94F-9CEB-082856353DA7}" presName="sibTrans" presStyleCnt="0"/>
      <dgm:spPr/>
    </dgm:pt>
    <dgm:pt modelId="{4AFEA839-4F05-A142-929E-6484862C025F}" type="pres">
      <dgm:prSet presAssocID="{A5B84A40-CC13-4542-9F60-4939CA163FEF}" presName="node" presStyleLbl="node1" presStyleIdx="40" presStyleCnt="70">
        <dgm:presLayoutVars>
          <dgm:bulletEnabled val="1"/>
        </dgm:presLayoutVars>
      </dgm:prSet>
      <dgm:spPr/>
      <dgm:t>
        <a:bodyPr/>
        <a:lstStyle/>
        <a:p>
          <a:endParaRPr lang="en-US"/>
        </a:p>
      </dgm:t>
    </dgm:pt>
    <dgm:pt modelId="{7D202B85-1764-8F44-BE93-EE74EC201FF7}" type="pres">
      <dgm:prSet presAssocID="{223EAB9E-5227-EF4B-B199-32C3C6C2427E}" presName="sibTrans" presStyleCnt="0"/>
      <dgm:spPr/>
    </dgm:pt>
    <dgm:pt modelId="{CCBDFC42-63D1-6644-BB3D-D462309DE4E3}" type="pres">
      <dgm:prSet presAssocID="{6AEDAD73-28B1-E546-9512-509F22E6AA1D}" presName="node" presStyleLbl="node1" presStyleIdx="41" presStyleCnt="70">
        <dgm:presLayoutVars>
          <dgm:bulletEnabled val="1"/>
        </dgm:presLayoutVars>
      </dgm:prSet>
      <dgm:spPr/>
      <dgm:t>
        <a:bodyPr/>
        <a:lstStyle/>
        <a:p>
          <a:endParaRPr lang="en-US"/>
        </a:p>
      </dgm:t>
    </dgm:pt>
    <dgm:pt modelId="{9036881D-443B-C044-90CF-026D90729321}" type="pres">
      <dgm:prSet presAssocID="{658D3054-AE05-1248-88ED-1DA7D1FBB966}" presName="sibTrans" presStyleCnt="0"/>
      <dgm:spPr/>
    </dgm:pt>
    <dgm:pt modelId="{43FF7B81-B197-5040-B7E1-D64D20F3D686}" type="pres">
      <dgm:prSet presAssocID="{A13ED631-ABA3-8C43-BE10-F125F1EAB907}" presName="node" presStyleLbl="node1" presStyleIdx="42" presStyleCnt="70">
        <dgm:presLayoutVars>
          <dgm:bulletEnabled val="1"/>
        </dgm:presLayoutVars>
      </dgm:prSet>
      <dgm:spPr/>
      <dgm:t>
        <a:bodyPr/>
        <a:lstStyle/>
        <a:p>
          <a:endParaRPr lang="en-US"/>
        </a:p>
      </dgm:t>
    </dgm:pt>
    <dgm:pt modelId="{EE50D8C9-2E27-6D43-9774-48DC1580FDFD}" type="pres">
      <dgm:prSet presAssocID="{FFFBDF50-8234-A943-BF1E-FFD533F21546}" presName="sibTrans" presStyleCnt="0"/>
      <dgm:spPr/>
    </dgm:pt>
    <dgm:pt modelId="{8A7C5028-8A7F-5D45-AFF3-8F70AF6D50FB}" type="pres">
      <dgm:prSet presAssocID="{68984C1C-8C21-124A-99F7-139CC355C0DC}" presName="node" presStyleLbl="node1" presStyleIdx="43" presStyleCnt="70">
        <dgm:presLayoutVars>
          <dgm:bulletEnabled val="1"/>
        </dgm:presLayoutVars>
      </dgm:prSet>
      <dgm:spPr/>
      <dgm:t>
        <a:bodyPr/>
        <a:lstStyle/>
        <a:p>
          <a:endParaRPr lang="en-US"/>
        </a:p>
      </dgm:t>
    </dgm:pt>
    <dgm:pt modelId="{14D75C2E-8251-A44E-AF62-D58825ED9094}" type="pres">
      <dgm:prSet presAssocID="{A524307A-8496-BF4A-8A9A-88E6C83F01AA}" presName="sibTrans" presStyleCnt="0"/>
      <dgm:spPr/>
    </dgm:pt>
    <dgm:pt modelId="{29B8F2D4-4067-4C41-A91A-CFCB50903090}" type="pres">
      <dgm:prSet presAssocID="{65CC8BC2-6845-4944-B915-EDF8D7A24E6E}" presName="node" presStyleLbl="node1" presStyleIdx="44" presStyleCnt="70">
        <dgm:presLayoutVars>
          <dgm:bulletEnabled val="1"/>
        </dgm:presLayoutVars>
      </dgm:prSet>
      <dgm:spPr/>
      <dgm:t>
        <a:bodyPr/>
        <a:lstStyle/>
        <a:p>
          <a:endParaRPr lang="en-US"/>
        </a:p>
      </dgm:t>
    </dgm:pt>
    <dgm:pt modelId="{0075182A-66E7-994A-97F9-0D91431E9C74}" type="pres">
      <dgm:prSet presAssocID="{95E958BE-E707-0C47-A027-01B4FB777B0F}" presName="sibTrans" presStyleCnt="0"/>
      <dgm:spPr/>
    </dgm:pt>
    <dgm:pt modelId="{BA0C782A-5E08-C149-83A5-15C653A20115}" type="pres">
      <dgm:prSet presAssocID="{2289EBCC-2496-6147-8575-DC5C4C47DD6E}" presName="node" presStyleLbl="node1" presStyleIdx="45" presStyleCnt="70">
        <dgm:presLayoutVars>
          <dgm:bulletEnabled val="1"/>
        </dgm:presLayoutVars>
      </dgm:prSet>
      <dgm:spPr/>
      <dgm:t>
        <a:bodyPr/>
        <a:lstStyle/>
        <a:p>
          <a:endParaRPr lang="en-US"/>
        </a:p>
      </dgm:t>
    </dgm:pt>
    <dgm:pt modelId="{F9059844-56BB-3449-B3AA-6FCDB130F569}" type="pres">
      <dgm:prSet presAssocID="{7613EE4B-92A4-D445-8503-78B5FD51A8F3}" presName="sibTrans" presStyleCnt="0"/>
      <dgm:spPr/>
    </dgm:pt>
    <dgm:pt modelId="{CC445737-7948-8A47-A79A-BCE5FAC0CEA0}" type="pres">
      <dgm:prSet presAssocID="{1F6434DD-821E-B54C-B0B7-9C7A9998310D}" presName="node" presStyleLbl="node1" presStyleIdx="46" presStyleCnt="70">
        <dgm:presLayoutVars>
          <dgm:bulletEnabled val="1"/>
        </dgm:presLayoutVars>
      </dgm:prSet>
      <dgm:spPr/>
      <dgm:t>
        <a:bodyPr/>
        <a:lstStyle/>
        <a:p>
          <a:endParaRPr lang="en-US"/>
        </a:p>
      </dgm:t>
    </dgm:pt>
    <dgm:pt modelId="{BB119799-0655-F94B-8B9E-11807D6D7529}" type="pres">
      <dgm:prSet presAssocID="{0F990B39-81BF-FE42-8639-4E5F950D5A15}" presName="sibTrans" presStyleCnt="0"/>
      <dgm:spPr/>
    </dgm:pt>
    <dgm:pt modelId="{D3DFF695-7A21-D94B-A5FD-118DEDDB2706}" type="pres">
      <dgm:prSet presAssocID="{3840BF65-ED71-1041-A926-D7EA92FA8D37}" presName="node" presStyleLbl="node1" presStyleIdx="47" presStyleCnt="70">
        <dgm:presLayoutVars>
          <dgm:bulletEnabled val="1"/>
        </dgm:presLayoutVars>
      </dgm:prSet>
      <dgm:spPr/>
      <dgm:t>
        <a:bodyPr/>
        <a:lstStyle/>
        <a:p>
          <a:endParaRPr lang="en-US"/>
        </a:p>
      </dgm:t>
    </dgm:pt>
    <dgm:pt modelId="{BB338BCA-42E0-6D4C-93E1-93FCD466ADF0}" type="pres">
      <dgm:prSet presAssocID="{7B33872B-E336-0E4A-A81F-F20750F78C4E}" presName="sibTrans" presStyleCnt="0"/>
      <dgm:spPr/>
    </dgm:pt>
    <dgm:pt modelId="{475FACE8-C77C-3244-9EAB-08E20F53AE5D}" type="pres">
      <dgm:prSet presAssocID="{9C557731-4663-914E-94D3-7CF3FEBAE6F1}" presName="node" presStyleLbl="node1" presStyleIdx="48" presStyleCnt="70">
        <dgm:presLayoutVars>
          <dgm:bulletEnabled val="1"/>
        </dgm:presLayoutVars>
      </dgm:prSet>
      <dgm:spPr/>
      <dgm:t>
        <a:bodyPr/>
        <a:lstStyle/>
        <a:p>
          <a:endParaRPr lang="en-US"/>
        </a:p>
      </dgm:t>
    </dgm:pt>
    <dgm:pt modelId="{657B631F-0B73-0540-99DD-CE6AC9750D2A}" type="pres">
      <dgm:prSet presAssocID="{F86854F8-D5A8-F44B-A3C6-780A2604501D}" presName="sibTrans" presStyleCnt="0"/>
      <dgm:spPr/>
    </dgm:pt>
    <dgm:pt modelId="{56E8A912-92C5-D042-83B8-96BB5CE2CA3D}" type="pres">
      <dgm:prSet presAssocID="{45A088FF-A81A-FB42-8F97-987BFF944B5B}" presName="node" presStyleLbl="node1" presStyleIdx="49" presStyleCnt="70">
        <dgm:presLayoutVars>
          <dgm:bulletEnabled val="1"/>
        </dgm:presLayoutVars>
      </dgm:prSet>
      <dgm:spPr/>
      <dgm:t>
        <a:bodyPr/>
        <a:lstStyle/>
        <a:p>
          <a:endParaRPr lang="en-US"/>
        </a:p>
      </dgm:t>
    </dgm:pt>
    <dgm:pt modelId="{9B16E8D9-9967-7E4F-AC9A-96B78EBA034D}" type="pres">
      <dgm:prSet presAssocID="{F457767F-3375-DB40-9161-7E5E96E0C975}" presName="sibTrans" presStyleCnt="0"/>
      <dgm:spPr/>
    </dgm:pt>
    <dgm:pt modelId="{0B274EA1-89C4-B540-A036-FED2C746266E}" type="pres">
      <dgm:prSet presAssocID="{93DB97C5-EA13-7E41-BDCE-4DE4D6D82204}" presName="node" presStyleLbl="node1" presStyleIdx="50" presStyleCnt="70">
        <dgm:presLayoutVars>
          <dgm:bulletEnabled val="1"/>
        </dgm:presLayoutVars>
      </dgm:prSet>
      <dgm:spPr/>
      <dgm:t>
        <a:bodyPr/>
        <a:lstStyle/>
        <a:p>
          <a:endParaRPr lang="en-US"/>
        </a:p>
      </dgm:t>
    </dgm:pt>
    <dgm:pt modelId="{4B02AC85-1E26-A140-AB8B-504C936EEEA6}" type="pres">
      <dgm:prSet presAssocID="{EEDC0A48-8EBE-AB4C-B7D7-4895395F9214}" presName="sibTrans" presStyleCnt="0"/>
      <dgm:spPr/>
    </dgm:pt>
    <dgm:pt modelId="{E6DBB181-5BA9-5549-8915-6440BA5582ED}" type="pres">
      <dgm:prSet presAssocID="{C8C19CA0-5401-EF4A-AE1D-37D8B76C80D9}" presName="node" presStyleLbl="node1" presStyleIdx="51" presStyleCnt="70">
        <dgm:presLayoutVars>
          <dgm:bulletEnabled val="1"/>
        </dgm:presLayoutVars>
      </dgm:prSet>
      <dgm:spPr/>
      <dgm:t>
        <a:bodyPr/>
        <a:lstStyle/>
        <a:p>
          <a:endParaRPr lang="en-US"/>
        </a:p>
      </dgm:t>
    </dgm:pt>
    <dgm:pt modelId="{24CFD872-B9F7-1441-96C8-07B8C064FCA0}" type="pres">
      <dgm:prSet presAssocID="{9BB723A8-DBC8-174A-8FAC-5BCC0A51ABCB}" presName="sibTrans" presStyleCnt="0"/>
      <dgm:spPr/>
    </dgm:pt>
    <dgm:pt modelId="{53B87C61-0997-314C-B592-DEAA68CD2A5B}" type="pres">
      <dgm:prSet presAssocID="{5DFFF059-BBE3-144A-8F17-E89D9A899899}" presName="node" presStyleLbl="node1" presStyleIdx="52" presStyleCnt="70">
        <dgm:presLayoutVars>
          <dgm:bulletEnabled val="1"/>
        </dgm:presLayoutVars>
      </dgm:prSet>
      <dgm:spPr/>
      <dgm:t>
        <a:bodyPr/>
        <a:lstStyle/>
        <a:p>
          <a:endParaRPr lang="en-US"/>
        </a:p>
      </dgm:t>
    </dgm:pt>
    <dgm:pt modelId="{E81BF333-ADE8-7A4C-AF8A-250730F63A67}" type="pres">
      <dgm:prSet presAssocID="{40FB0C7E-E201-6F48-8A5B-D6776BD1F8BE}" presName="sibTrans" presStyleCnt="0"/>
      <dgm:spPr/>
    </dgm:pt>
    <dgm:pt modelId="{ADF6CA8F-5089-0C43-99EC-4B9294CCAFBD}" type="pres">
      <dgm:prSet presAssocID="{4FF69D18-FDBC-3A4B-96C9-4AE73AF6ED2B}" presName="node" presStyleLbl="node1" presStyleIdx="53" presStyleCnt="70">
        <dgm:presLayoutVars>
          <dgm:bulletEnabled val="1"/>
        </dgm:presLayoutVars>
      </dgm:prSet>
      <dgm:spPr/>
      <dgm:t>
        <a:bodyPr/>
        <a:lstStyle/>
        <a:p>
          <a:endParaRPr lang="en-US"/>
        </a:p>
      </dgm:t>
    </dgm:pt>
    <dgm:pt modelId="{E1475500-7825-4247-929F-AF8FE1DEC0E5}" type="pres">
      <dgm:prSet presAssocID="{CA8AE58E-8D0D-834D-834D-B802B938DA57}" presName="sibTrans" presStyleCnt="0"/>
      <dgm:spPr/>
    </dgm:pt>
    <dgm:pt modelId="{63D0E271-7F6C-FC44-ACA2-CCD6CD78060F}" type="pres">
      <dgm:prSet presAssocID="{95801022-7027-F443-9C77-23BD4E39D998}" presName="node" presStyleLbl="node1" presStyleIdx="54" presStyleCnt="70">
        <dgm:presLayoutVars>
          <dgm:bulletEnabled val="1"/>
        </dgm:presLayoutVars>
      </dgm:prSet>
      <dgm:spPr/>
      <dgm:t>
        <a:bodyPr/>
        <a:lstStyle/>
        <a:p>
          <a:endParaRPr lang="en-US"/>
        </a:p>
      </dgm:t>
    </dgm:pt>
    <dgm:pt modelId="{E1264131-C62A-A94A-AD10-B5B300A4AF07}" type="pres">
      <dgm:prSet presAssocID="{D6DCAE84-EC49-6B46-9EC5-63F647CB8CD1}" presName="sibTrans" presStyleCnt="0"/>
      <dgm:spPr/>
    </dgm:pt>
    <dgm:pt modelId="{8B5EA067-1045-F446-8C5A-1E6A3F1C3870}" type="pres">
      <dgm:prSet presAssocID="{52E3DB58-8850-AF4F-A219-F1241AEBD001}" presName="node" presStyleLbl="node1" presStyleIdx="55" presStyleCnt="70">
        <dgm:presLayoutVars>
          <dgm:bulletEnabled val="1"/>
        </dgm:presLayoutVars>
      </dgm:prSet>
      <dgm:spPr/>
      <dgm:t>
        <a:bodyPr/>
        <a:lstStyle/>
        <a:p>
          <a:endParaRPr lang="en-US"/>
        </a:p>
      </dgm:t>
    </dgm:pt>
    <dgm:pt modelId="{F4F1EC85-AA9D-9C4B-98BE-28D978A82D0C}" type="pres">
      <dgm:prSet presAssocID="{2B6001C8-61FC-B84E-A1C6-46E732CFC667}" presName="sibTrans" presStyleCnt="0"/>
      <dgm:spPr/>
    </dgm:pt>
    <dgm:pt modelId="{59DF1BB3-86B3-334E-90D6-5E305EAD3C04}" type="pres">
      <dgm:prSet presAssocID="{B616AD32-95F5-5B4C-9CCA-0935520D3848}" presName="node" presStyleLbl="node1" presStyleIdx="56" presStyleCnt="70">
        <dgm:presLayoutVars>
          <dgm:bulletEnabled val="1"/>
        </dgm:presLayoutVars>
      </dgm:prSet>
      <dgm:spPr/>
      <dgm:t>
        <a:bodyPr/>
        <a:lstStyle/>
        <a:p>
          <a:endParaRPr lang="en-US"/>
        </a:p>
      </dgm:t>
    </dgm:pt>
    <dgm:pt modelId="{D0E8DEB1-0B0E-2D47-ADE3-DC0D6829728E}" type="pres">
      <dgm:prSet presAssocID="{25AFC966-BB0A-A640-A132-1019B0EF4AA0}" presName="sibTrans" presStyleCnt="0"/>
      <dgm:spPr/>
    </dgm:pt>
    <dgm:pt modelId="{CD11948A-A43D-074B-A715-5C05A40434BD}" type="pres">
      <dgm:prSet presAssocID="{739BCA6C-758C-B546-B989-B40598E7052B}" presName="node" presStyleLbl="node1" presStyleIdx="57" presStyleCnt="70">
        <dgm:presLayoutVars>
          <dgm:bulletEnabled val="1"/>
        </dgm:presLayoutVars>
      </dgm:prSet>
      <dgm:spPr/>
      <dgm:t>
        <a:bodyPr/>
        <a:lstStyle/>
        <a:p>
          <a:endParaRPr lang="en-US"/>
        </a:p>
      </dgm:t>
    </dgm:pt>
    <dgm:pt modelId="{18EA671A-93E4-6E4D-B5A7-B9BD20FB90AD}" type="pres">
      <dgm:prSet presAssocID="{AA855376-EC18-154E-97B9-5C4C0736474D}" presName="sibTrans" presStyleCnt="0"/>
      <dgm:spPr/>
    </dgm:pt>
    <dgm:pt modelId="{67CE0273-8084-4C4F-86F1-9BD0ED603F0B}" type="pres">
      <dgm:prSet presAssocID="{18B6325B-D346-5F4A-B139-E076A6E5BA32}" presName="node" presStyleLbl="node1" presStyleIdx="58" presStyleCnt="70">
        <dgm:presLayoutVars>
          <dgm:bulletEnabled val="1"/>
        </dgm:presLayoutVars>
      </dgm:prSet>
      <dgm:spPr/>
      <dgm:t>
        <a:bodyPr/>
        <a:lstStyle/>
        <a:p>
          <a:endParaRPr lang="en-US"/>
        </a:p>
      </dgm:t>
    </dgm:pt>
    <dgm:pt modelId="{58761B3D-B3CC-3143-8948-3157B002149C}" type="pres">
      <dgm:prSet presAssocID="{C183153E-043A-4343-A1C8-2300C08B6A7F}" presName="sibTrans" presStyleCnt="0"/>
      <dgm:spPr/>
    </dgm:pt>
    <dgm:pt modelId="{60E0FC2D-5D9F-2049-8FCD-DE3D68F8D5B4}" type="pres">
      <dgm:prSet presAssocID="{AC4FA105-484E-CB49-B715-AE979720378D}" presName="node" presStyleLbl="node1" presStyleIdx="59" presStyleCnt="70">
        <dgm:presLayoutVars>
          <dgm:bulletEnabled val="1"/>
        </dgm:presLayoutVars>
      </dgm:prSet>
      <dgm:spPr/>
      <dgm:t>
        <a:bodyPr/>
        <a:lstStyle/>
        <a:p>
          <a:endParaRPr lang="en-US"/>
        </a:p>
      </dgm:t>
    </dgm:pt>
    <dgm:pt modelId="{82B9C2B1-700E-454D-8E62-D5AFAB7F7DD9}" type="pres">
      <dgm:prSet presAssocID="{A7E8A0FD-E9A2-8B41-93AD-528FFE58AD0C}" presName="sibTrans" presStyleCnt="0"/>
      <dgm:spPr/>
    </dgm:pt>
    <dgm:pt modelId="{A911311D-D9A2-FB46-BA64-D97E752873EC}" type="pres">
      <dgm:prSet presAssocID="{2DC9E96A-0FE1-8440-A3E3-A3F6D31A9442}" presName="node" presStyleLbl="node1" presStyleIdx="60" presStyleCnt="70">
        <dgm:presLayoutVars>
          <dgm:bulletEnabled val="1"/>
        </dgm:presLayoutVars>
      </dgm:prSet>
      <dgm:spPr/>
      <dgm:t>
        <a:bodyPr/>
        <a:lstStyle/>
        <a:p>
          <a:endParaRPr lang="en-US"/>
        </a:p>
      </dgm:t>
    </dgm:pt>
    <dgm:pt modelId="{F0538CB2-BFC3-D741-BFD7-24A5E342AD79}" type="pres">
      <dgm:prSet presAssocID="{87C07159-EECA-574C-AC61-EA05BCDD8C85}" presName="sibTrans" presStyleCnt="0"/>
      <dgm:spPr/>
    </dgm:pt>
    <dgm:pt modelId="{A827F618-E31D-CF4B-A86E-7AFB542AA373}" type="pres">
      <dgm:prSet presAssocID="{7DB26A1A-2266-DF4C-803A-2C21C0774DC3}" presName="node" presStyleLbl="node1" presStyleIdx="61" presStyleCnt="70">
        <dgm:presLayoutVars>
          <dgm:bulletEnabled val="1"/>
        </dgm:presLayoutVars>
      </dgm:prSet>
      <dgm:spPr/>
      <dgm:t>
        <a:bodyPr/>
        <a:lstStyle/>
        <a:p>
          <a:endParaRPr lang="en-US"/>
        </a:p>
      </dgm:t>
    </dgm:pt>
    <dgm:pt modelId="{B68B4AA7-8360-0949-9386-A5FF6D4B9162}" type="pres">
      <dgm:prSet presAssocID="{0AC04F9F-CF7A-8242-9971-0ABA8C7F056E}" presName="sibTrans" presStyleCnt="0"/>
      <dgm:spPr/>
    </dgm:pt>
    <dgm:pt modelId="{8CF1266C-CAD4-AF41-86B9-BE9AE716A029}" type="pres">
      <dgm:prSet presAssocID="{BD331956-F41F-C249-9281-32CB7FA27988}" presName="node" presStyleLbl="node1" presStyleIdx="62" presStyleCnt="70">
        <dgm:presLayoutVars>
          <dgm:bulletEnabled val="1"/>
        </dgm:presLayoutVars>
      </dgm:prSet>
      <dgm:spPr/>
      <dgm:t>
        <a:bodyPr/>
        <a:lstStyle/>
        <a:p>
          <a:endParaRPr lang="en-US"/>
        </a:p>
      </dgm:t>
    </dgm:pt>
    <dgm:pt modelId="{C2EEB576-5338-D042-9651-C6E59B1160F7}" type="pres">
      <dgm:prSet presAssocID="{10B3E68C-D4A4-3E46-AEA4-47092DE3DA36}" presName="sibTrans" presStyleCnt="0"/>
      <dgm:spPr/>
    </dgm:pt>
    <dgm:pt modelId="{4E70B93B-EF58-A14E-934E-A10F1F81F49D}" type="pres">
      <dgm:prSet presAssocID="{1881C4B8-7817-8D42-8EE1-09E045A16AF6}" presName="node" presStyleLbl="node1" presStyleIdx="63" presStyleCnt="70">
        <dgm:presLayoutVars>
          <dgm:bulletEnabled val="1"/>
        </dgm:presLayoutVars>
      </dgm:prSet>
      <dgm:spPr/>
      <dgm:t>
        <a:bodyPr/>
        <a:lstStyle/>
        <a:p>
          <a:endParaRPr lang="en-US"/>
        </a:p>
      </dgm:t>
    </dgm:pt>
    <dgm:pt modelId="{D8B4531C-2378-C04C-8BD0-9D49A22EF7A9}" type="pres">
      <dgm:prSet presAssocID="{8F88ACBA-96F2-D54F-8E42-D150641C2059}" presName="sibTrans" presStyleCnt="0"/>
      <dgm:spPr/>
    </dgm:pt>
    <dgm:pt modelId="{F9C394FA-0BD7-1B4F-A219-EC03E32BABDF}" type="pres">
      <dgm:prSet presAssocID="{F56F65C5-889A-9045-B172-F35D2A0FD1A7}" presName="node" presStyleLbl="node1" presStyleIdx="64" presStyleCnt="70">
        <dgm:presLayoutVars>
          <dgm:bulletEnabled val="1"/>
        </dgm:presLayoutVars>
      </dgm:prSet>
      <dgm:spPr/>
      <dgm:t>
        <a:bodyPr/>
        <a:lstStyle/>
        <a:p>
          <a:endParaRPr lang="en-US"/>
        </a:p>
      </dgm:t>
    </dgm:pt>
    <dgm:pt modelId="{77735D50-7484-244D-BF25-C30A37551301}" type="pres">
      <dgm:prSet presAssocID="{575BA1A8-9437-B441-9313-7C148BB42077}" presName="sibTrans" presStyleCnt="0"/>
      <dgm:spPr/>
    </dgm:pt>
    <dgm:pt modelId="{6B14B5B4-8CD4-BA49-BD05-7745EFB0D185}" type="pres">
      <dgm:prSet presAssocID="{FE759DBB-89EF-0A40-B3B4-6D3CB1AEBDC7}" presName="node" presStyleLbl="node1" presStyleIdx="65" presStyleCnt="70">
        <dgm:presLayoutVars>
          <dgm:bulletEnabled val="1"/>
        </dgm:presLayoutVars>
      </dgm:prSet>
      <dgm:spPr/>
      <dgm:t>
        <a:bodyPr/>
        <a:lstStyle/>
        <a:p>
          <a:endParaRPr lang="en-US"/>
        </a:p>
      </dgm:t>
    </dgm:pt>
    <dgm:pt modelId="{077393E7-002E-304E-B0F5-1FFA27E99076}" type="pres">
      <dgm:prSet presAssocID="{C5B3426F-8553-B34E-AC4C-B99974AE7D19}" presName="sibTrans" presStyleCnt="0"/>
      <dgm:spPr/>
    </dgm:pt>
    <dgm:pt modelId="{848F3AA5-A77C-204C-AB08-F8DB24300E44}" type="pres">
      <dgm:prSet presAssocID="{2CA60BE2-56AA-3344-AF90-08C5CE19AFD7}" presName="node" presStyleLbl="node1" presStyleIdx="66" presStyleCnt="70">
        <dgm:presLayoutVars>
          <dgm:bulletEnabled val="1"/>
        </dgm:presLayoutVars>
      </dgm:prSet>
      <dgm:spPr/>
      <dgm:t>
        <a:bodyPr/>
        <a:lstStyle/>
        <a:p>
          <a:endParaRPr lang="en-US"/>
        </a:p>
      </dgm:t>
    </dgm:pt>
    <dgm:pt modelId="{D5E7966E-4799-D940-966B-A5A055F62E98}" type="pres">
      <dgm:prSet presAssocID="{45E08DA9-B8CE-414A-A803-DF5CBAE20F58}" presName="sibTrans" presStyleCnt="0"/>
      <dgm:spPr/>
    </dgm:pt>
    <dgm:pt modelId="{A2F47582-7081-994F-8F68-186753FABFF7}" type="pres">
      <dgm:prSet presAssocID="{95A2823C-246D-454B-A5B2-05AC8FDE7024}" presName="node" presStyleLbl="node1" presStyleIdx="67" presStyleCnt="70">
        <dgm:presLayoutVars>
          <dgm:bulletEnabled val="1"/>
        </dgm:presLayoutVars>
      </dgm:prSet>
      <dgm:spPr/>
      <dgm:t>
        <a:bodyPr/>
        <a:lstStyle/>
        <a:p>
          <a:endParaRPr lang="en-US"/>
        </a:p>
      </dgm:t>
    </dgm:pt>
    <dgm:pt modelId="{67BDF041-3F21-BF45-A019-6793FF8E92FA}" type="pres">
      <dgm:prSet presAssocID="{2CD76100-D675-D14B-8FE2-39EF15C0A13D}" presName="sibTrans" presStyleCnt="0"/>
      <dgm:spPr/>
    </dgm:pt>
    <dgm:pt modelId="{56B9421D-2250-EE43-A67A-D053BF32F32D}" type="pres">
      <dgm:prSet presAssocID="{6BFCB8DC-26B9-4B46-889F-0B057C0FC0B8}" presName="node" presStyleLbl="node1" presStyleIdx="68" presStyleCnt="70">
        <dgm:presLayoutVars>
          <dgm:bulletEnabled val="1"/>
        </dgm:presLayoutVars>
      </dgm:prSet>
      <dgm:spPr/>
      <dgm:t>
        <a:bodyPr/>
        <a:lstStyle/>
        <a:p>
          <a:endParaRPr lang="en-US"/>
        </a:p>
      </dgm:t>
    </dgm:pt>
    <dgm:pt modelId="{46BF3FF6-D769-B240-89CF-9FB49CA1BA91}" type="pres">
      <dgm:prSet presAssocID="{2096B411-5D9F-7A46-8DAE-59F5DA98D844}" presName="sibTrans" presStyleCnt="0"/>
      <dgm:spPr/>
    </dgm:pt>
    <dgm:pt modelId="{7C4D1906-25CE-ED46-BDB7-068575F0B328}" type="pres">
      <dgm:prSet presAssocID="{2058AC7D-171F-3149-930B-273D05462737}" presName="node" presStyleLbl="node1" presStyleIdx="69" presStyleCnt="70">
        <dgm:presLayoutVars>
          <dgm:bulletEnabled val="1"/>
        </dgm:presLayoutVars>
      </dgm:prSet>
      <dgm:spPr/>
      <dgm:t>
        <a:bodyPr/>
        <a:lstStyle/>
        <a:p>
          <a:endParaRPr lang="en-US"/>
        </a:p>
      </dgm:t>
    </dgm:pt>
  </dgm:ptLst>
  <dgm:cxnLst>
    <dgm:cxn modelId="{15D57016-C9E8-A141-9AF1-B0D143308BBC}" srcId="{E129FA0B-FACD-C54A-B880-A40968FAF12F}" destId="{5FAC3601-DDEC-F140-AF52-DC35AEB437E7}" srcOrd="28" destOrd="0" parTransId="{D6A4F014-6D4F-5945-A9C9-8DEEA906F8A4}" sibTransId="{1F1292C2-45B3-A64A-8194-8DEE6CD43383}"/>
    <dgm:cxn modelId="{25F7544E-9D03-4D4C-B6B6-F8FCA600122B}" srcId="{E129FA0B-FACD-C54A-B880-A40968FAF12F}" destId="{52583A11-9CAF-6D4E-AA50-790050A380BF}" srcOrd="38" destOrd="0" parTransId="{BD029699-19CB-FA49-BC06-7621FFA145C0}" sibTransId="{F7346A0E-A2AA-744F-832E-2481755D887C}"/>
    <dgm:cxn modelId="{BDEB0EB5-DBE4-C149-BD9C-3833248141B5}" srcId="{E129FA0B-FACD-C54A-B880-A40968FAF12F}" destId="{0A895ED7-D7F4-EC44-AF48-752167A468A4}" srcOrd="33" destOrd="0" parTransId="{BB13083A-73B1-2F43-871C-2D2BF2789C9F}" sibTransId="{B513E517-ECC7-3A47-958B-B39A1B8E1E83}"/>
    <dgm:cxn modelId="{FB9E42D2-C5A1-724C-99CA-4DFF375B2D7F}" type="presOf" srcId="{3F79628F-FA9A-1245-AB24-548A67E7DABF}" destId="{8A336736-50C1-8D41-8E15-CD8C56A7302A}" srcOrd="0" destOrd="0" presId="urn:microsoft.com/office/officeart/2005/8/layout/default"/>
    <dgm:cxn modelId="{CEEF1E00-C372-6144-BCB7-DB2B63416054}" type="presOf" srcId="{12B47C72-1E1B-7049-9BA8-3EF81196987B}" destId="{C302D3BE-A124-374A-BF9F-4B414DC63A79}" srcOrd="0" destOrd="0" presId="urn:microsoft.com/office/officeart/2005/8/layout/default"/>
    <dgm:cxn modelId="{8EE28D56-B39F-E842-9B8E-5E0D68C06526}" srcId="{E129FA0B-FACD-C54A-B880-A40968FAF12F}" destId="{739BCA6C-758C-B546-B989-B40598E7052B}" srcOrd="57" destOrd="0" parTransId="{06DE01FF-04BD-D64D-AB42-5713371458C5}" sibTransId="{AA855376-EC18-154E-97B9-5C4C0736474D}"/>
    <dgm:cxn modelId="{8DECA67D-1E5E-934C-A025-96351A426C24}" srcId="{E129FA0B-FACD-C54A-B880-A40968FAF12F}" destId="{13A77944-3F86-F942-9327-46030117D30C}" srcOrd="2" destOrd="0" parTransId="{F8C1A2A6-9BB1-A646-959E-0E7E8C691153}" sibTransId="{A2C4FDED-4144-9540-87AF-930292BE6DA4}"/>
    <dgm:cxn modelId="{39C2D86D-7D3E-2441-B9FB-029A23E18735}" type="presOf" srcId="{45A088FF-A81A-FB42-8F97-987BFF944B5B}" destId="{56E8A912-92C5-D042-83B8-96BB5CE2CA3D}" srcOrd="0" destOrd="0" presId="urn:microsoft.com/office/officeart/2005/8/layout/default"/>
    <dgm:cxn modelId="{C97A05E5-D4F9-7E44-BFEB-6F78CFF17DF1}" type="presOf" srcId="{1881C4B8-7817-8D42-8EE1-09E045A16AF6}" destId="{4E70B93B-EF58-A14E-934E-A10F1F81F49D}" srcOrd="0" destOrd="0" presId="urn:microsoft.com/office/officeart/2005/8/layout/default"/>
    <dgm:cxn modelId="{0418418E-6EE7-C247-A944-356689F1BCF7}" type="presOf" srcId="{5EB224CD-213A-2541-A486-CE71797AAC73}" destId="{4EDDA6B4-0999-A348-BD5B-62BF8CE54A71}" srcOrd="0" destOrd="0" presId="urn:microsoft.com/office/officeart/2005/8/layout/default"/>
    <dgm:cxn modelId="{D691D188-A878-1C42-9C6E-2B89693D5D7C}" type="presOf" srcId="{5DFFF059-BBE3-144A-8F17-E89D9A899899}" destId="{53B87C61-0997-314C-B592-DEAA68CD2A5B}" srcOrd="0" destOrd="0" presId="urn:microsoft.com/office/officeart/2005/8/layout/default"/>
    <dgm:cxn modelId="{E47F368F-10ED-0648-8079-0530BE2A0FAB}" type="presOf" srcId="{3840BF65-ED71-1041-A926-D7EA92FA8D37}" destId="{D3DFF695-7A21-D94B-A5FD-118DEDDB2706}" srcOrd="0" destOrd="0" presId="urn:microsoft.com/office/officeart/2005/8/layout/default"/>
    <dgm:cxn modelId="{7E04EFB0-DDFF-374A-BB0E-EFD1A820F280}" type="presOf" srcId="{52E3DB58-8850-AF4F-A219-F1241AEBD001}" destId="{8B5EA067-1045-F446-8C5A-1E6A3F1C3870}" srcOrd="0" destOrd="0" presId="urn:microsoft.com/office/officeart/2005/8/layout/default"/>
    <dgm:cxn modelId="{D6801D0A-5FD4-B74B-973B-DB852B901A2E}" srcId="{E129FA0B-FACD-C54A-B880-A40968FAF12F}" destId="{18B6325B-D346-5F4A-B139-E076A6E5BA32}" srcOrd="58" destOrd="0" parTransId="{4A6EDCCC-B100-BB41-BF22-E2F3BEE9330B}" sibTransId="{C183153E-043A-4343-A1C8-2300C08B6A7F}"/>
    <dgm:cxn modelId="{D456B812-59CD-4E42-AD62-C25030D43B43}" srcId="{E129FA0B-FACD-C54A-B880-A40968FAF12F}" destId="{26036F53-B46B-A54C-BDEC-863F96755B84}" srcOrd="32" destOrd="0" parTransId="{A76CEB99-2F00-0840-8DBA-3A23139C6EF7}" sibTransId="{317D4137-5156-AB47-9F6F-6EA1BA13E015}"/>
    <dgm:cxn modelId="{E7B30DEB-E3BD-D640-A0B4-6479020A7658}" type="presOf" srcId="{2058AC7D-171F-3149-930B-273D05462737}" destId="{7C4D1906-25CE-ED46-BDB7-068575F0B328}" srcOrd="0" destOrd="0" presId="urn:microsoft.com/office/officeart/2005/8/layout/default"/>
    <dgm:cxn modelId="{EB5D53F5-A608-9842-A18F-97EDC6CCE6AB}" type="presOf" srcId="{5FAC3601-DDEC-F140-AF52-DC35AEB437E7}" destId="{67D3FF29-42ED-A34D-BDA6-2AEC7A062088}" srcOrd="0" destOrd="0" presId="urn:microsoft.com/office/officeart/2005/8/layout/default"/>
    <dgm:cxn modelId="{DFCD23B2-0FCA-FB48-89CE-C73277D184EE}" srcId="{E129FA0B-FACD-C54A-B880-A40968FAF12F}" destId="{541AA0B9-F8E9-144D-8AC4-BE8DD7ED5E8A}" srcOrd="35" destOrd="0" parTransId="{EF87E548-3B9C-ED4E-9F0C-44596CE98BA4}" sibTransId="{B6F70BA9-2B93-4948-9200-7E35B338DA64}"/>
    <dgm:cxn modelId="{D6742198-8875-004A-B2BB-E83C2600FB13}" type="presOf" srcId="{FE759DBB-89EF-0A40-B3B4-6D3CB1AEBDC7}" destId="{6B14B5B4-8CD4-BA49-BD05-7745EFB0D185}" srcOrd="0" destOrd="0" presId="urn:microsoft.com/office/officeart/2005/8/layout/default"/>
    <dgm:cxn modelId="{0B34C2CF-AA0D-6147-9F86-2B60546CC609}" srcId="{E129FA0B-FACD-C54A-B880-A40968FAF12F}" destId="{88E6FF04-AF8E-9A46-8FA8-97C93CD53CD6}" srcOrd="25" destOrd="0" parTransId="{051A6822-0B09-6F49-A7D9-D68ACBCE3952}" sibTransId="{C31169A4-8F06-1547-94F0-A8AE0A484C47}"/>
    <dgm:cxn modelId="{28258AD7-E54E-7947-B504-ABEFDA1EF34E}" srcId="{E129FA0B-FACD-C54A-B880-A40968FAF12F}" destId="{68369EC8-309B-5548-A2F5-6E047DB08FB7}" srcOrd="34" destOrd="0" parTransId="{E58E6849-3C48-6D4F-B233-B5ED1E0696CB}" sibTransId="{FBE3474C-F160-0A4F-9C86-8327AA210007}"/>
    <dgm:cxn modelId="{7897E4A1-04DB-6F45-9B9B-2B3D224923CD}" srcId="{E129FA0B-FACD-C54A-B880-A40968FAF12F}" destId="{BD331956-F41F-C249-9281-32CB7FA27988}" srcOrd="62" destOrd="0" parTransId="{81AC16E9-A694-DF42-996B-606934308A31}" sibTransId="{10B3E68C-D4A4-3E46-AEA4-47092DE3DA36}"/>
    <dgm:cxn modelId="{270246A3-7BC5-6E4E-AF0C-5FD9B2344ACB}" srcId="{E129FA0B-FACD-C54A-B880-A40968FAF12F}" destId="{4FF69D18-FDBC-3A4B-96C9-4AE73AF6ED2B}" srcOrd="53" destOrd="0" parTransId="{73CC5899-8223-3D45-AA2D-7CC763F69FB8}" sibTransId="{CA8AE58E-8D0D-834D-834D-B802B938DA57}"/>
    <dgm:cxn modelId="{CB1A667F-80C7-4A4A-BC3E-DB6ADC20EF49}" type="presOf" srcId="{6AEDAD73-28B1-E546-9512-509F22E6AA1D}" destId="{CCBDFC42-63D1-6644-BB3D-D462309DE4E3}" srcOrd="0" destOrd="0" presId="urn:microsoft.com/office/officeart/2005/8/layout/default"/>
    <dgm:cxn modelId="{16EDF88A-2843-C844-8AF8-7C7D60F2B907}" srcId="{E129FA0B-FACD-C54A-B880-A40968FAF12F}" destId="{95801022-7027-F443-9C77-23BD4E39D998}" srcOrd="54" destOrd="0" parTransId="{C370F89F-67BD-9A4F-8E2A-98A95AEC9086}" sibTransId="{D6DCAE84-EC49-6B46-9EC5-63F647CB8CD1}"/>
    <dgm:cxn modelId="{88345E3B-F44D-894A-9241-B05A42D5A85F}" srcId="{E129FA0B-FACD-C54A-B880-A40968FAF12F}" destId="{7A9BC971-4ABF-A944-B2B1-C2C796B6C666}" srcOrd="26" destOrd="0" parTransId="{25331D08-CB4F-4F4E-BAD5-602CAEF9A741}" sibTransId="{5F59144E-B066-0B48-B81E-191A8D096692}"/>
    <dgm:cxn modelId="{D8B525CE-DF8F-C347-9166-D89F09887ED5}" type="presOf" srcId="{C8C19CA0-5401-EF4A-AE1D-37D8B76C80D9}" destId="{E6DBB181-5BA9-5549-8915-6440BA5582ED}" srcOrd="0" destOrd="0" presId="urn:microsoft.com/office/officeart/2005/8/layout/default"/>
    <dgm:cxn modelId="{BA0CA61D-EE3B-414E-883E-730851B3E64C}" type="presOf" srcId="{59EB40E1-8E10-CA4B-873F-0CCDC8918EDE}" destId="{4F5E2C06-F237-FF4C-98E2-BFCA1CFEA9E6}" srcOrd="0" destOrd="0" presId="urn:microsoft.com/office/officeart/2005/8/layout/default"/>
    <dgm:cxn modelId="{7DCCCCF2-9534-0E44-92F8-85952A85BDDF}" type="presOf" srcId="{42726B7F-DB49-A54D-B981-CEB336C0CB07}" destId="{65250E48-9485-CB42-ADAA-F06B28609F88}" srcOrd="0" destOrd="0" presId="urn:microsoft.com/office/officeart/2005/8/layout/default"/>
    <dgm:cxn modelId="{1ADB7A2E-AB6B-BB4D-9774-DFB7EFE7ED29}" srcId="{E129FA0B-FACD-C54A-B880-A40968FAF12F}" destId="{6AEDAD73-28B1-E546-9512-509F22E6AA1D}" srcOrd="41" destOrd="0" parTransId="{DC7F374D-C800-5445-917F-8BB9E89D6B04}" sibTransId="{658D3054-AE05-1248-88ED-1DA7D1FBB966}"/>
    <dgm:cxn modelId="{B2AB96C4-1860-8644-90D1-4FAD1A7C65DB}" srcId="{E129FA0B-FACD-C54A-B880-A40968FAF12F}" destId="{AC4FA105-484E-CB49-B715-AE979720378D}" srcOrd="59" destOrd="0" parTransId="{A67065D3-8684-5E43-B1A2-D71C1C2C055F}" sibTransId="{A7E8A0FD-E9A2-8B41-93AD-528FFE58AD0C}"/>
    <dgm:cxn modelId="{E67BD2FC-B84A-A047-8AEF-447D9BFDCEF7}" srcId="{E129FA0B-FACD-C54A-B880-A40968FAF12F}" destId="{59EB40E1-8E10-CA4B-873F-0CCDC8918EDE}" srcOrd="6" destOrd="0" parTransId="{B7BCD124-2C14-0941-A22E-3FF2D15C0856}" sibTransId="{8E195830-B7B3-344F-B0D4-3A17BA84E216}"/>
    <dgm:cxn modelId="{8FE7E840-CE33-5A4D-BB76-CE853AFD4BCC}" srcId="{E129FA0B-FACD-C54A-B880-A40968FAF12F}" destId="{37F36C56-E924-5442-B56B-C3F638309FF5}" srcOrd="20" destOrd="0" parTransId="{65B44236-F162-8F4E-8543-D68038D352DE}" sibTransId="{4B7B5411-65B9-4E4B-88B0-0C7D6C6034CE}"/>
    <dgm:cxn modelId="{9C4BF101-91EB-E640-B01A-4A4A36189226}" type="presOf" srcId="{13A77944-3F86-F942-9327-46030117D30C}" destId="{4E893F45-B23D-C640-BF66-464935D31B6C}" srcOrd="0" destOrd="0" presId="urn:microsoft.com/office/officeart/2005/8/layout/default"/>
    <dgm:cxn modelId="{8F1FD836-12AA-2C4D-95AE-939BFE5B1BF2}" srcId="{E129FA0B-FACD-C54A-B880-A40968FAF12F}" destId="{24C0DA45-FCB5-2448-BC62-C6F222C1C1EB}" srcOrd="0" destOrd="0" parTransId="{E8BA2A0D-52E7-854B-86A5-9EE75F97A1A6}" sibTransId="{29C2EED5-D9E1-3747-A6F8-82DF80E9B67D}"/>
    <dgm:cxn modelId="{310BBE99-A5D0-3C4D-A9CE-AD305F4212F6}" type="presOf" srcId="{F8FABF78-1549-F34F-A7C7-028ED36DC606}" destId="{BA91181B-0633-D04F-A344-54751D7DB94C}" srcOrd="0" destOrd="0" presId="urn:microsoft.com/office/officeart/2005/8/layout/default"/>
    <dgm:cxn modelId="{719DF518-65D5-F64D-AD09-D077C32A2225}" type="presOf" srcId="{52583A11-9CAF-6D4E-AA50-790050A380BF}" destId="{9D97619C-7C8C-5C4B-AC90-7C7B5CC8DA7B}" srcOrd="0" destOrd="0" presId="urn:microsoft.com/office/officeart/2005/8/layout/default"/>
    <dgm:cxn modelId="{66B4C47E-47B3-9149-B152-540DF12D7C2F}" srcId="{E129FA0B-FACD-C54A-B880-A40968FAF12F}" destId="{A4216DEF-E3DA-4C4E-B947-23EF6EC9F25D}" srcOrd="9" destOrd="0" parTransId="{778F4D4D-A168-D641-89AF-7F2C3ACC4E56}" sibTransId="{9B0D9F28-571C-A047-951D-FBC53F095F8D}"/>
    <dgm:cxn modelId="{C51DC639-15DE-914A-B55D-023EE943A042}" srcId="{E129FA0B-FACD-C54A-B880-A40968FAF12F}" destId="{2289EBCC-2496-6147-8575-DC5C4C47DD6E}" srcOrd="45" destOrd="0" parTransId="{A8454AEF-F0B7-814C-A403-1327770F8E3D}" sibTransId="{7613EE4B-92A4-D445-8503-78B5FD51A8F3}"/>
    <dgm:cxn modelId="{0D6C88F8-7D8A-DB4F-AE59-07E9B9ECE947}" srcId="{E129FA0B-FACD-C54A-B880-A40968FAF12F}" destId="{52E3DB58-8850-AF4F-A219-F1241AEBD001}" srcOrd="55" destOrd="0" parTransId="{3A298DF7-B9E1-3F43-95E4-4716F6183CC3}" sibTransId="{2B6001C8-61FC-B84E-A1C6-46E732CFC667}"/>
    <dgm:cxn modelId="{07A507CD-42CB-1F40-8B79-51591C355653}" type="presOf" srcId="{EA4D645B-B98D-394F-AC08-42BEF54A1034}" destId="{607C1A7B-5EE5-EF45-B7E3-7537DC108672}" srcOrd="0" destOrd="0" presId="urn:microsoft.com/office/officeart/2005/8/layout/default"/>
    <dgm:cxn modelId="{8C5A75EA-3C88-E04A-87A9-F3980B8359EF}" type="presOf" srcId="{5341B5B9-514C-254C-A150-2DE65CB868F9}" destId="{CEB795EC-BD28-CC4D-A4CB-A7F46B56AAAE}" srcOrd="0" destOrd="0" presId="urn:microsoft.com/office/officeart/2005/8/layout/default"/>
    <dgm:cxn modelId="{0937FBB7-4F21-164A-A2A3-DC5538819838}" type="presOf" srcId="{37F36C56-E924-5442-B56B-C3F638309FF5}" destId="{6C0A4217-FE17-D646-9139-541753445F1D}" srcOrd="0" destOrd="0" presId="urn:microsoft.com/office/officeart/2005/8/layout/default"/>
    <dgm:cxn modelId="{F168B25A-3E18-184D-8E8A-F67436384205}" srcId="{E129FA0B-FACD-C54A-B880-A40968FAF12F}" destId="{1FB25E98-4AB1-8849-BDB3-3911136E8686}" srcOrd="7" destOrd="0" parTransId="{E3583D29-5071-9A45-A5BB-A04A0764D0F1}" sibTransId="{9B3E290B-C760-7347-BCDC-C4F29FBB3A4B}"/>
    <dgm:cxn modelId="{F2CBC9CE-738C-8749-9142-487A3D47DEB8}" srcId="{E129FA0B-FACD-C54A-B880-A40968FAF12F}" destId="{2DC9E96A-0FE1-8440-A3E3-A3F6D31A9442}" srcOrd="60" destOrd="0" parTransId="{B9AC318E-3AB7-2D48-9D23-80F8DDAB40C8}" sibTransId="{87C07159-EECA-574C-AC61-EA05BCDD8C85}"/>
    <dgm:cxn modelId="{AC9D5EB4-E8C2-6544-894A-A02856A1E41C}" srcId="{E129FA0B-FACD-C54A-B880-A40968FAF12F}" destId="{3B4A02D0-40DE-0D4E-93F3-0BBA84AB72C1}" srcOrd="21" destOrd="0" parTransId="{B11211E5-257E-E347-A489-5E352F12B3AF}" sibTransId="{49BA8699-234F-6744-A9F1-12C7B6EC93DE}"/>
    <dgm:cxn modelId="{8EA1AFB9-FA4F-8E4D-9023-563BDD435A46}" srcId="{E129FA0B-FACD-C54A-B880-A40968FAF12F}" destId="{FE759DBB-89EF-0A40-B3B4-6D3CB1AEBDC7}" srcOrd="65" destOrd="0" parTransId="{3C397279-5C09-8B4A-8DE2-1FDCEF03D969}" sibTransId="{C5B3426F-8553-B34E-AC4C-B99974AE7D19}"/>
    <dgm:cxn modelId="{57FB42A1-D0F7-654F-8AEB-5222EE05B067}" type="presOf" srcId="{18B6325B-D346-5F4A-B139-E076A6E5BA32}" destId="{67CE0273-8084-4C4F-86F1-9BD0ED603F0B}" srcOrd="0" destOrd="0" presId="urn:microsoft.com/office/officeart/2005/8/layout/default"/>
    <dgm:cxn modelId="{DA45E44D-FD7F-D143-83A9-FFF25C95E754}" type="presOf" srcId="{A2070009-A003-2441-B694-8B2FA6CFC0A0}" destId="{918C5EC7-96EC-2F4D-BB8D-EA14B987954F}" srcOrd="0" destOrd="0" presId="urn:microsoft.com/office/officeart/2005/8/layout/default"/>
    <dgm:cxn modelId="{AB0FF597-2606-0F4A-8A3C-EF0F8459D023}" srcId="{E129FA0B-FACD-C54A-B880-A40968FAF12F}" destId="{EA4B1225-EE9B-B041-A93A-5F2B8D92884F}" srcOrd="36" destOrd="0" parTransId="{BC948AA5-2BAD-AF4F-9E39-41311842EC43}" sibTransId="{F9032AE8-F023-8D41-837D-678BC7E904B0}"/>
    <dgm:cxn modelId="{9E24CACE-B3AD-6446-8622-CAC007E34EED}" type="presOf" srcId="{A5B84A40-CC13-4542-9F60-4939CA163FEF}" destId="{4AFEA839-4F05-A142-929E-6484862C025F}" srcOrd="0" destOrd="0" presId="urn:microsoft.com/office/officeart/2005/8/layout/default"/>
    <dgm:cxn modelId="{A453F1DC-7166-564D-A874-0FFD10172F9C}" type="presOf" srcId="{A13ED631-ABA3-8C43-BE10-F125F1EAB907}" destId="{43FF7B81-B197-5040-B7E1-D64D20F3D686}" srcOrd="0" destOrd="0" presId="urn:microsoft.com/office/officeart/2005/8/layout/default"/>
    <dgm:cxn modelId="{ACB49FA1-4DAF-2E4B-9944-015A483222BA}" type="presOf" srcId="{2289EBCC-2496-6147-8575-DC5C4C47DD6E}" destId="{BA0C782A-5E08-C149-83A5-15C653A20115}" srcOrd="0" destOrd="0" presId="urn:microsoft.com/office/officeart/2005/8/layout/default"/>
    <dgm:cxn modelId="{96998CEF-2E4F-0B42-BB1F-F7547E066EA3}" srcId="{E129FA0B-FACD-C54A-B880-A40968FAF12F}" destId="{5341B5B9-514C-254C-A150-2DE65CB868F9}" srcOrd="19" destOrd="0" parTransId="{80B54D56-4D37-5246-9C78-D777B23BECA1}" sibTransId="{E5633CFD-0B96-6643-828B-63D475BBB477}"/>
    <dgm:cxn modelId="{0ABD8FEE-A7ED-BA46-99BA-0F71380B9127}" srcId="{E129FA0B-FACD-C54A-B880-A40968FAF12F}" destId="{A5B84A40-CC13-4542-9F60-4939CA163FEF}" srcOrd="40" destOrd="0" parTransId="{440B6E67-0E7C-D141-BB09-E0091AFD82D2}" sibTransId="{223EAB9E-5227-EF4B-B199-32C3C6C2427E}"/>
    <dgm:cxn modelId="{3F0CF2D4-770F-4B43-8E06-07E1AEFAE571}" type="presOf" srcId="{95801022-7027-F443-9C77-23BD4E39D998}" destId="{63D0E271-7F6C-FC44-ACA2-CCD6CD78060F}" srcOrd="0" destOrd="0" presId="urn:microsoft.com/office/officeart/2005/8/layout/default"/>
    <dgm:cxn modelId="{E8CA126A-FBA2-5842-BC90-837E25CE58FF}" type="presOf" srcId="{2BDFB381-8257-444B-87B4-AC6077605759}" destId="{DB9DB06B-7D51-7B43-98C1-FA6EE8C8E865}" srcOrd="0" destOrd="0" presId="urn:microsoft.com/office/officeart/2005/8/layout/default"/>
    <dgm:cxn modelId="{691119C6-C540-4742-93E2-BBBFEEE90F2A}" srcId="{E129FA0B-FACD-C54A-B880-A40968FAF12F}" destId="{F56F65C5-889A-9045-B172-F35D2A0FD1A7}" srcOrd="64" destOrd="0" parTransId="{1203FF3E-4584-BA45-89C8-C02174794592}" sibTransId="{575BA1A8-9437-B441-9313-7C148BB42077}"/>
    <dgm:cxn modelId="{F5D605B7-F907-2D43-92B4-3AD06ED887EB}" type="presOf" srcId="{7A9BC971-4ABF-A944-B2B1-C2C796B6C666}" destId="{8108D83F-6253-F447-BF28-3A71F60E7D0C}" srcOrd="0" destOrd="0" presId="urn:microsoft.com/office/officeart/2005/8/layout/default"/>
    <dgm:cxn modelId="{73997B96-A923-4F4A-AF13-0A51F7A23489}" type="presOf" srcId="{FE81D0B3-CD01-8743-A3CC-DD32134969E9}" destId="{7FF806F7-D37D-B646-B2EC-1C436B250C75}" srcOrd="0" destOrd="0" presId="urn:microsoft.com/office/officeart/2005/8/layout/default"/>
    <dgm:cxn modelId="{F054F883-ED9C-8649-B196-7CCCC69E9205}" srcId="{E129FA0B-FACD-C54A-B880-A40968FAF12F}" destId="{55DF7FEB-A776-4941-912A-9394699BB934}" srcOrd="31" destOrd="0" parTransId="{E0C7DCFD-C0BB-D142-8B3E-1D76E0D5EBDF}" sibTransId="{5B9F104C-5474-8941-B4BD-2388BC54AF9E}"/>
    <dgm:cxn modelId="{DAFFEB69-F6DA-E54A-8819-E2BA9E8D8E2F}" type="presOf" srcId="{9C557731-4663-914E-94D3-7CF3FEBAE6F1}" destId="{475FACE8-C77C-3244-9EAB-08E20F53AE5D}" srcOrd="0" destOrd="0" presId="urn:microsoft.com/office/officeart/2005/8/layout/default"/>
    <dgm:cxn modelId="{3DEC4281-02EA-8E4C-953A-DD42D75B4A9B}" type="presOf" srcId="{865DCF91-A16A-AA4F-AF0D-F37FAE3C6A77}" destId="{113E1D2D-939C-EF4C-8C48-71D14B5D0450}" srcOrd="0" destOrd="0" presId="urn:microsoft.com/office/officeart/2005/8/layout/default"/>
    <dgm:cxn modelId="{74C826B9-972B-DA46-B05E-D6F33173F59A}" type="presOf" srcId="{27C4C09F-12C7-AB49-A4BB-6458AD5F6A47}" destId="{B732EEBD-9FDE-A149-827C-D079EB2024ED}" srcOrd="0" destOrd="0" presId="urn:microsoft.com/office/officeart/2005/8/layout/default"/>
    <dgm:cxn modelId="{14972D0A-7991-B649-94C4-32C91E5E0487}" srcId="{E129FA0B-FACD-C54A-B880-A40968FAF12F}" destId="{2738E813-92F8-DF4C-BD8E-36150CBB8E72}" srcOrd="16" destOrd="0" parTransId="{C50FA222-1F49-7E46-9DA9-31EE66EEAF53}" sibTransId="{5B60E477-0B3D-7B45-8C14-7729C77EF833}"/>
    <dgm:cxn modelId="{484C61D3-C27F-304A-8132-8C1201F27DE6}" srcId="{E129FA0B-FACD-C54A-B880-A40968FAF12F}" destId="{97BAA837-43DA-3B49-9A4F-3072AFD8AB20}" srcOrd="24" destOrd="0" parTransId="{5BE68982-21B6-0147-B304-65F4115FF326}" sibTransId="{D41E0BC5-F1ED-DD4C-8CC9-540BE205C93E}"/>
    <dgm:cxn modelId="{68DF9609-387C-3E43-AF9F-9E9227DC19D6}" type="presOf" srcId="{B7E7AFA2-72E4-CB4C-A71C-B1CA6B9C03A0}" destId="{F37E1202-3CDA-1A48-B1D2-32FE02116404}" srcOrd="0" destOrd="0" presId="urn:microsoft.com/office/officeart/2005/8/layout/default"/>
    <dgm:cxn modelId="{D64445B0-9DB1-E84B-8F27-B31E154AA2B7}" type="presOf" srcId="{541AA0B9-F8E9-144D-8AC4-BE8DD7ED5E8A}" destId="{93506CDA-DA04-C346-B8C2-E094C883EF28}" srcOrd="0" destOrd="0" presId="urn:microsoft.com/office/officeart/2005/8/layout/default"/>
    <dgm:cxn modelId="{703C18C5-9CA4-9C4B-BD1F-B9271D82264F}" type="presOf" srcId="{88E6FF04-AF8E-9A46-8FA8-97C93CD53CD6}" destId="{0C6D00DC-9EED-4C48-B71E-D038B43D46CC}" srcOrd="0" destOrd="0" presId="urn:microsoft.com/office/officeart/2005/8/layout/default"/>
    <dgm:cxn modelId="{214CEF2D-37F6-1848-B953-D0EDE45780B5}" srcId="{E129FA0B-FACD-C54A-B880-A40968FAF12F}" destId="{B616AD32-95F5-5B4C-9CCA-0935520D3848}" srcOrd="56" destOrd="0" parTransId="{BE90D40F-3BB3-ED4F-8A6E-D7847EB6D763}" sibTransId="{25AFC966-BB0A-A640-A132-1019B0EF4AA0}"/>
    <dgm:cxn modelId="{B2DD1FCF-4B9F-FB4E-A00C-C0DE27D506A6}" type="presOf" srcId="{E129FA0B-FACD-C54A-B880-A40968FAF12F}" destId="{27C0CA76-F2F7-2540-843F-815EE154771D}" srcOrd="0" destOrd="0" presId="urn:microsoft.com/office/officeart/2005/8/layout/default"/>
    <dgm:cxn modelId="{B564565B-5415-EB4A-8742-A37CE6C2F5C3}" type="presOf" srcId="{F21DCCAB-EE72-C346-BD49-44816BD113B7}" destId="{A52DA162-5A19-0F46-BF80-56D6AC4E01ED}" srcOrd="0" destOrd="0" presId="urn:microsoft.com/office/officeart/2005/8/layout/default"/>
    <dgm:cxn modelId="{A058FD93-4E20-9042-98F8-8D28C2BE6671}" type="presOf" srcId="{2738E813-92F8-DF4C-BD8E-36150CBB8E72}" destId="{D8354B40-E85A-874C-BE3A-FB0AB245AEA2}" srcOrd="0" destOrd="0" presId="urn:microsoft.com/office/officeart/2005/8/layout/default"/>
    <dgm:cxn modelId="{EF876107-1F9D-EA42-96FA-6CEB070F1E9F}" srcId="{E129FA0B-FACD-C54A-B880-A40968FAF12F}" destId="{93DB97C5-EA13-7E41-BDCE-4DE4D6D82204}" srcOrd="50" destOrd="0" parTransId="{EDD09426-22FB-4141-8570-F29BEB25CC36}" sibTransId="{EEDC0A48-8EBE-AB4C-B7D7-4895395F9214}"/>
    <dgm:cxn modelId="{9EDB880B-3E91-3047-B3E0-0FF46244AC3F}" type="presOf" srcId="{95A2823C-246D-454B-A5B2-05AC8FDE7024}" destId="{A2F47582-7081-994F-8F68-186753FABFF7}" srcOrd="0" destOrd="0" presId="urn:microsoft.com/office/officeart/2005/8/layout/default"/>
    <dgm:cxn modelId="{BAF2153C-3A38-9146-AA4E-A260EAD31337}" type="presOf" srcId="{F7B4DC59-9980-244C-A4A6-33B1ABA98CE3}" destId="{913EB67D-045E-F844-9F34-332BE665B476}" srcOrd="0" destOrd="0" presId="urn:microsoft.com/office/officeart/2005/8/layout/default"/>
    <dgm:cxn modelId="{737C5EA6-4D0A-734D-B0F6-07D646B24021}" srcId="{E129FA0B-FACD-C54A-B880-A40968FAF12F}" destId="{2058AC7D-171F-3149-930B-273D05462737}" srcOrd="69" destOrd="0" parTransId="{F6D06399-BD40-6B46-A87A-684FD1C94D83}" sibTransId="{FB5B42EE-5533-B041-B5E9-31D242832EC6}"/>
    <dgm:cxn modelId="{1BA9AED8-9C9E-704E-BD0A-25E7A9F7A26D}" type="presOf" srcId="{0A895ED7-D7F4-EC44-AF48-752167A468A4}" destId="{A18A2A89-95D4-3A41-B19A-708DF22C3198}" srcOrd="0" destOrd="0" presId="urn:microsoft.com/office/officeart/2005/8/layout/default"/>
    <dgm:cxn modelId="{FB384D17-6392-2844-B48D-44A5514FE3CC}" srcId="{E129FA0B-FACD-C54A-B880-A40968FAF12F}" destId="{F21DCCAB-EE72-C346-BD49-44816BD113B7}" srcOrd="1" destOrd="0" parTransId="{701A4D70-EF4F-644B-8012-D6E59B5116DA}" sibTransId="{D33C3E11-05F3-4C4D-A161-EBEA42D7DE5C}"/>
    <dgm:cxn modelId="{440FF139-02C3-324F-B8FD-23C67CEB097D}" type="presOf" srcId="{8B7020B6-0FEC-BA4E-B12C-B499CC8E89A9}" destId="{8CF78D0F-C64A-EC4D-9EAF-0F7A4DE108CA}" srcOrd="0" destOrd="0" presId="urn:microsoft.com/office/officeart/2005/8/layout/default"/>
    <dgm:cxn modelId="{FAD2ACE2-73CC-AC49-83E0-FF46432EEB27}" srcId="{E129FA0B-FACD-C54A-B880-A40968FAF12F}" destId="{B7E7AFA2-72E4-CB4C-A71C-B1CA6B9C03A0}" srcOrd="30" destOrd="0" parTransId="{C9444DF0-89B4-1B4D-B913-DE548F42596C}" sibTransId="{18B3C2C1-68B2-3A44-A93E-E3D9FB484A3F}"/>
    <dgm:cxn modelId="{497F7B75-8C4F-7E45-9C9D-F8F4BEAD1BEB}" type="presOf" srcId="{6EF57375-9821-074B-9F46-5280AD47D4C0}" destId="{6C909915-1D94-6A46-9AD7-4E967A4FB58B}" srcOrd="0" destOrd="0" presId="urn:microsoft.com/office/officeart/2005/8/layout/default"/>
    <dgm:cxn modelId="{B70A280B-749F-A14B-BF53-B3B28EBA157B}" srcId="{E129FA0B-FACD-C54A-B880-A40968FAF12F}" destId="{8B7020B6-0FEC-BA4E-B12C-B499CC8E89A9}" srcOrd="29" destOrd="0" parTransId="{7D59C0C1-87CD-1F48-B913-8F322B8A6563}" sibTransId="{B3F32EAD-FF83-A54D-B8FE-61508E8E8307}"/>
    <dgm:cxn modelId="{4B83EFEF-AEDD-FB4E-BDF7-ACE4DB4895B1}" type="presOf" srcId="{68369EC8-309B-5548-A2F5-6E047DB08FB7}" destId="{2D0D1365-C6B0-7F47-92AC-CDB0889B2934}" srcOrd="0" destOrd="0" presId="urn:microsoft.com/office/officeart/2005/8/layout/default"/>
    <dgm:cxn modelId="{B9ABAB25-51C9-AE4F-8404-7D40EA021C4E}" srcId="{E129FA0B-FACD-C54A-B880-A40968FAF12F}" destId="{2BDFB381-8257-444B-87B4-AC6077605759}" srcOrd="15" destOrd="0" parTransId="{846BCB2D-AF75-3745-81CA-194D5640117F}" sibTransId="{45129B15-FA3F-0B4F-A860-EBF8D931D632}"/>
    <dgm:cxn modelId="{7BFE0029-2973-F04B-83EF-D29DEED85603}" type="presOf" srcId="{6BFCB8DC-26B9-4B46-889F-0B057C0FC0B8}" destId="{56B9421D-2250-EE43-A67A-D053BF32F32D}" srcOrd="0" destOrd="0" presId="urn:microsoft.com/office/officeart/2005/8/layout/default"/>
    <dgm:cxn modelId="{4F1B803E-1E60-384D-9D49-71C82F4E740C}" type="presOf" srcId="{AC4FA105-484E-CB49-B715-AE979720378D}" destId="{60E0FC2D-5D9F-2049-8FCD-DE3D68F8D5B4}" srcOrd="0" destOrd="0" presId="urn:microsoft.com/office/officeart/2005/8/layout/default"/>
    <dgm:cxn modelId="{B085560A-4319-444E-9809-967C7D301107}" type="presOf" srcId="{65CC8BC2-6845-4944-B915-EDF8D7A24E6E}" destId="{29B8F2D4-4067-4C41-A91A-CFCB50903090}" srcOrd="0" destOrd="0" presId="urn:microsoft.com/office/officeart/2005/8/layout/default"/>
    <dgm:cxn modelId="{45D73E65-BCE6-5548-8FD1-7374D8CC91A0}" srcId="{E129FA0B-FACD-C54A-B880-A40968FAF12F}" destId="{68984C1C-8C21-124A-99F7-139CC355C0DC}" srcOrd="43" destOrd="0" parTransId="{87C38385-42CD-5B40-89A4-D539E0090924}" sibTransId="{A524307A-8496-BF4A-8A9A-88E6C83F01AA}"/>
    <dgm:cxn modelId="{19F527C3-67F9-244F-93F1-3A32BCCAC0F9}" srcId="{E129FA0B-FACD-C54A-B880-A40968FAF12F}" destId="{F8FABF78-1549-F34F-A7C7-028ED36DC606}" srcOrd="22" destOrd="0" parTransId="{38FC538D-61A0-8948-8318-2CFCE393D3B3}" sibTransId="{B8CBBE6F-53FE-9845-B752-E202F45E1605}"/>
    <dgm:cxn modelId="{ECD326DC-9672-B54C-93BC-7F33A3829746}" srcId="{E129FA0B-FACD-C54A-B880-A40968FAF12F}" destId="{65CC8BC2-6845-4944-B915-EDF8D7A24E6E}" srcOrd="44" destOrd="0" parTransId="{8CB276F3-98DE-3640-AC5F-1E87764820C1}" sibTransId="{95E958BE-E707-0C47-A027-01B4FB777B0F}"/>
    <dgm:cxn modelId="{A7995CB0-5E9C-584B-A92E-4C1B36F84780}" srcId="{E129FA0B-FACD-C54A-B880-A40968FAF12F}" destId="{F7B4DC59-9980-244C-A4A6-33B1ABA98CE3}" srcOrd="13" destOrd="0" parTransId="{57C09C59-4D03-2341-B2EC-D9BB99BDAFA1}" sibTransId="{DEA6BA18-3F27-0146-BABC-DFAD1DE771D0}"/>
    <dgm:cxn modelId="{B5B37F50-5E4A-FF48-AF95-8D3C165C5DBC}" srcId="{E129FA0B-FACD-C54A-B880-A40968FAF12F}" destId="{FE81D0B3-CD01-8743-A3CC-DD32134969E9}" srcOrd="4" destOrd="0" parTransId="{797D3C8C-3928-414C-8F27-D41F3433FA1D}" sibTransId="{5150C173-60B6-7C48-B8F1-6C783F98D825}"/>
    <dgm:cxn modelId="{AA6EB5EF-F227-6F48-9168-68D3FC4A65A3}" srcId="{E129FA0B-FACD-C54A-B880-A40968FAF12F}" destId="{1F6434DD-821E-B54C-B0B7-9C7A9998310D}" srcOrd="46" destOrd="0" parTransId="{53525128-92E8-2D4C-9308-05FB7645C4DE}" sibTransId="{0F990B39-81BF-FE42-8639-4E5F950D5A15}"/>
    <dgm:cxn modelId="{5EAF5B90-288D-584C-9E04-EC2F0D05C2C2}" type="presOf" srcId="{97BAA837-43DA-3B49-9A4F-3072AFD8AB20}" destId="{1BE14387-F354-B148-BA5C-272911217101}" srcOrd="0" destOrd="0" presId="urn:microsoft.com/office/officeart/2005/8/layout/default"/>
    <dgm:cxn modelId="{20B13B98-F8CE-6245-B2C8-D266F815861D}" srcId="{E129FA0B-FACD-C54A-B880-A40968FAF12F}" destId="{9C557731-4663-914E-94D3-7CF3FEBAE6F1}" srcOrd="48" destOrd="0" parTransId="{04B0439F-4BEA-874E-87CF-A13E6F655982}" sibTransId="{F86854F8-D5A8-F44B-A3C6-780A2604501D}"/>
    <dgm:cxn modelId="{549BF2B2-074C-FD47-96F5-D701BF1DE68D}" srcId="{E129FA0B-FACD-C54A-B880-A40968FAF12F}" destId="{7DB26A1A-2266-DF4C-803A-2C21C0774DC3}" srcOrd="61" destOrd="0" parTransId="{63E9FFCB-3C56-7B40-B7E3-F9CD07781C67}" sibTransId="{0AC04F9F-CF7A-8242-9971-0ABA8C7F056E}"/>
    <dgm:cxn modelId="{3DA902A4-6465-6247-80A8-D7246C8177AF}" srcId="{E129FA0B-FACD-C54A-B880-A40968FAF12F}" destId="{C8C19CA0-5401-EF4A-AE1D-37D8B76C80D9}" srcOrd="51" destOrd="0" parTransId="{E46D27A4-F1AC-DA40-A7DE-15C4534E858C}" sibTransId="{9BB723A8-DBC8-174A-8FAC-5BCC0A51ABCB}"/>
    <dgm:cxn modelId="{B662E8C1-4D62-5740-934B-AF23106DBE39}" srcId="{E129FA0B-FACD-C54A-B880-A40968FAF12F}" destId="{5EB224CD-213A-2541-A486-CE71797AAC73}" srcOrd="11" destOrd="0" parTransId="{A43AA85B-2228-C74A-BB0C-0C7136769FFB}" sibTransId="{828BA2A7-BD8A-7B43-8587-ACB282119127}"/>
    <dgm:cxn modelId="{85364A03-2262-5343-8A65-5D5CB50005FB}" type="presOf" srcId="{93DB97C5-EA13-7E41-BDCE-4DE4D6D82204}" destId="{0B274EA1-89C4-B540-A036-FED2C746266E}" srcOrd="0" destOrd="0" presId="urn:microsoft.com/office/officeart/2005/8/layout/default"/>
    <dgm:cxn modelId="{C0F57D1D-AF60-4946-AE24-07E336DB398D}" type="presOf" srcId="{2CA60BE2-56AA-3344-AF90-08C5CE19AFD7}" destId="{848F3AA5-A77C-204C-AB08-F8DB24300E44}" srcOrd="0" destOrd="0" presId="urn:microsoft.com/office/officeart/2005/8/layout/default"/>
    <dgm:cxn modelId="{5B630A58-213E-6844-88CB-0F7394A2BA7A}" type="presOf" srcId="{BD331956-F41F-C249-9281-32CB7FA27988}" destId="{8CF1266C-CAD4-AF41-86B9-BE9AE716A029}" srcOrd="0" destOrd="0" presId="urn:microsoft.com/office/officeart/2005/8/layout/default"/>
    <dgm:cxn modelId="{EFAE513B-8709-AF4E-B222-2F21EC31A053}" type="presOf" srcId="{55DF7FEB-A776-4941-912A-9394699BB934}" destId="{D1705E28-B87A-1B47-8076-B36132A067BA}" srcOrd="0" destOrd="0" presId="urn:microsoft.com/office/officeart/2005/8/layout/default"/>
    <dgm:cxn modelId="{89C679BC-2803-1C45-BF28-EBCD4433A357}" type="presOf" srcId="{1F6434DD-821E-B54C-B0B7-9C7A9998310D}" destId="{CC445737-7948-8A47-A79A-BCE5FAC0CEA0}" srcOrd="0" destOrd="0" presId="urn:microsoft.com/office/officeart/2005/8/layout/default"/>
    <dgm:cxn modelId="{584AF3D3-A12A-7945-8E38-DB9AD2B6B5EC}" srcId="{E129FA0B-FACD-C54A-B880-A40968FAF12F}" destId="{42726B7F-DB49-A54D-B981-CEB336C0CB07}" srcOrd="5" destOrd="0" parTransId="{9473DCA6-67E5-AC4D-B0EE-D513208C54F9}" sibTransId="{BB3A3CF6-CCCF-A34B-B706-E634531D27EE}"/>
    <dgm:cxn modelId="{5F04A20E-7BA0-F847-968B-D9AF9A1937E0}" srcId="{E129FA0B-FACD-C54A-B880-A40968FAF12F}" destId="{12B47C72-1E1B-7049-9BA8-3EF81196987B}" srcOrd="37" destOrd="0" parTransId="{7D510B16-CA91-C648-8B16-BA8E77440EE7}" sibTransId="{B64F7C89-6C83-B645-98F8-738922764748}"/>
    <dgm:cxn modelId="{96DC4624-F08D-2947-A791-8DB537261B64}" type="presOf" srcId="{CE8D034E-6B26-7644-8303-F1C9876A4022}" destId="{DE143124-E487-1B4D-98C3-5E033DF7D437}" srcOrd="0" destOrd="0" presId="urn:microsoft.com/office/officeart/2005/8/layout/default"/>
    <dgm:cxn modelId="{2CE25465-841F-9749-95A4-881CF935EAC9}" srcId="{E129FA0B-FACD-C54A-B880-A40968FAF12F}" destId="{27C4C09F-12C7-AB49-A4BB-6458AD5F6A47}" srcOrd="18" destOrd="0" parTransId="{38BD29F0-CF3B-3143-8D0D-1509CFA1F28C}" sibTransId="{3E12693A-AC89-8344-A7B6-56F2F2753FB6}"/>
    <dgm:cxn modelId="{6354D833-EFCE-6147-8FED-72170C3247B9}" type="presOf" srcId="{3B4A02D0-40DE-0D4E-93F3-0BBA84AB72C1}" destId="{5D977D26-274F-D349-9B6F-2DE24B905027}" srcOrd="0" destOrd="0" presId="urn:microsoft.com/office/officeart/2005/8/layout/default"/>
    <dgm:cxn modelId="{AC165898-3E7E-2E40-8313-9C454864BFB2}" srcId="{E129FA0B-FACD-C54A-B880-A40968FAF12F}" destId="{CE8D034E-6B26-7644-8303-F1C9876A4022}" srcOrd="12" destOrd="0" parTransId="{0ABD9F2D-E592-F24F-A62F-FC58CA677E69}" sibTransId="{25527350-370D-AD4B-9E84-DE4DEB8B71BF}"/>
    <dgm:cxn modelId="{979DE575-6AEA-064D-A393-1F5EB9DEECD7}" type="presOf" srcId="{24C0DA45-FCB5-2448-BC62-C6F222C1C1EB}" destId="{A52964E4-48C9-8B41-B525-59BFBEFE2A6A}" srcOrd="0" destOrd="0" presId="urn:microsoft.com/office/officeart/2005/8/layout/default"/>
    <dgm:cxn modelId="{09569AA2-6C07-CA47-A695-7764294BDE4D}" srcId="{E129FA0B-FACD-C54A-B880-A40968FAF12F}" destId="{A2070009-A003-2441-B694-8B2FA6CFC0A0}" srcOrd="14" destOrd="0" parTransId="{D93BFA6C-B331-4049-B9D6-18D1A6DAF5DB}" sibTransId="{98BF6C86-175C-0C4B-B0BF-68335C61A0A5}"/>
    <dgm:cxn modelId="{D3D9CE89-64B1-6E4E-82F9-5D50B7870E67}" type="presOf" srcId="{A4216DEF-E3DA-4C4E-B947-23EF6EC9F25D}" destId="{73200CF4-472C-894D-8B63-E8A054763563}" srcOrd="0" destOrd="0" presId="urn:microsoft.com/office/officeart/2005/8/layout/default"/>
    <dgm:cxn modelId="{6187A3DA-CFF6-6D43-B3CE-240803244745}" type="presOf" srcId="{947DD416-F645-6E4E-9DA5-C211578C3007}" destId="{4A25E642-DF14-5649-B0EF-2F4AE7B7AF5D}" srcOrd="0" destOrd="0" presId="urn:microsoft.com/office/officeart/2005/8/layout/default"/>
    <dgm:cxn modelId="{63B39FDC-905D-6A41-9F1A-610DABCE5136}" srcId="{E129FA0B-FACD-C54A-B880-A40968FAF12F}" destId="{6BFCB8DC-26B9-4B46-889F-0B057C0FC0B8}" srcOrd="68" destOrd="0" parTransId="{C5D2F2C9-89CA-2C4B-9A6C-8523EB67C4A4}" sibTransId="{2096B411-5D9F-7A46-8DAE-59F5DA98D844}"/>
    <dgm:cxn modelId="{135E665A-B0CE-4642-90D0-DC0A9C9B56FF}" srcId="{E129FA0B-FACD-C54A-B880-A40968FAF12F}" destId="{865DCF91-A16A-AA4F-AF0D-F37FAE3C6A77}" srcOrd="39" destOrd="0" parTransId="{412C4B5A-5C7A-7D46-AC06-D7170430BB6B}" sibTransId="{BFFF189D-0436-E94F-9CEB-082856353DA7}"/>
    <dgm:cxn modelId="{1FD0537B-F3D5-8B4A-961D-01B59F610386}" type="presOf" srcId="{4FF69D18-FDBC-3A4B-96C9-4AE73AF6ED2B}" destId="{ADF6CA8F-5089-0C43-99EC-4B9294CCAFBD}" srcOrd="0" destOrd="0" presId="urn:microsoft.com/office/officeart/2005/8/layout/default"/>
    <dgm:cxn modelId="{2AD1200B-A890-0842-8458-22DC061B44D1}" srcId="{E129FA0B-FACD-C54A-B880-A40968FAF12F}" destId="{5DFFF059-BBE3-144A-8F17-E89D9A899899}" srcOrd="52" destOrd="0" parTransId="{46E44BF2-FCCC-8845-8DC0-D5E1A6EEE98B}" sibTransId="{40FB0C7E-E201-6F48-8A5B-D6776BD1F8BE}"/>
    <dgm:cxn modelId="{216880A2-F08C-9A43-8C7F-D956710B42DD}" srcId="{E129FA0B-FACD-C54A-B880-A40968FAF12F}" destId="{95A2823C-246D-454B-A5B2-05AC8FDE7024}" srcOrd="67" destOrd="0" parTransId="{DC57E134-E1E8-D443-B329-1156E9C67E02}" sibTransId="{2CD76100-D675-D14B-8FE2-39EF15C0A13D}"/>
    <dgm:cxn modelId="{AC59D5C5-C302-AD4D-B4F3-A0F03B61CB64}" type="presOf" srcId="{7DB26A1A-2266-DF4C-803A-2C21C0774DC3}" destId="{A827F618-E31D-CF4B-A86E-7AFB542AA373}" srcOrd="0" destOrd="0" presId="urn:microsoft.com/office/officeart/2005/8/layout/default"/>
    <dgm:cxn modelId="{5A1B48D1-DE5E-B14E-B8FA-9E5196953D98}" srcId="{E129FA0B-FACD-C54A-B880-A40968FAF12F}" destId="{1881C4B8-7817-8D42-8EE1-09E045A16AF6}" srcOrd="63" destOrd="0" parTransId="{D529E142-2C59-3E4F-8F6B-5EE65AC023F5}" sibTransId="{8F88ACBA-96F2-D54F-8E42-D150641C2059}"/>
    <dgm:cxn modelId="{093D5C3F-F305-6049-91BE-EF594A33687D}" type="presOf" srcId="{24F9CF58-646D-8549-9872-9F7B54EF6A8E}" destId="{DD040B6D-B9BA-524F-92BC-21D55D42DD06}" srcOrd="0" destOrd="0" presId="urn:microsoft.com/office/officeart/2005/8/layout/default"/>
    <dgm:cxn modelId="{DE5E650C-B323-2641-A7E8-E9BD4AE8CD19}" srcId="{E129FA0B-FACD-C54A-B880-A40968FAF12F}" destId="{46A171E4-EF35-DE43-8064-ED6428A27398}" srcOrd="27" destOrd="0" parTransId="{945A4209-8331-AE45-BAC5-EF37CD469090}" sibTransId="{1E3F6B58-58B8-BF45-8AC7-495CE167A1E4}"/>
    <dgm:cxn modelId="{7506E180-2FAE-0D49-9F63-50CDA5C18E8D}" srcId="{E129FA0B-FACD-C54A-B880-A40968FAF12F}" destId="{EA4D645B-B98D-394F-AC08-42BEF54A1034}" srcOrd="23" destOrd="0" parTransId="{C9F3FEB6-D5B7-4944-8112-FB6D83EC477C}" sibTransId="{0685C4DC-7F5D-1845-A694-19458E86F47C}"/>
    <dgm:cxn modelId="{EB69073A-C052-8C43-91B8-3C0726C048AC}" srcId="{E129FA0B-FACD-C54A-B880-A40968FAF12F}" destId="{45A088FF-A81A-FB42-8F97-987BFF944B5B}" srcOrd="49" destOrd="0" parTransId="{4AED110B-9DBF-7F44-B8C3-48FF2D0700AC}" sibTransId="{F457767F-3375-DB40-9161-7E5E96E0C975}"/>
    <dgm:cxn modelId="{C2682EF0-91CA-BC4D-B05E-22967CB68426}" type="presOf" srcId="{68984C1C-8C21-124A-99F7-139CC355C0DC}" destId="{8A7C5028-8A7F-5D45-AFF3-8F70AF6D50FB}" srcOrd="0" destOrd="0" presId="urn:microsoft.com/office/officeart/2005/8/layout/default"/>
    <dgm:cxn modelId="{928F9D4C-7712-B346-86AC-A53E0FAD1B09}" type="presOf" srcId="{EA4B1225-EE9B-B041-A93A-5F2B8D92884F}" destId="{723D64FB-8CA0-0941-AC7D-FFF2FF020207}" srcOrd="0" destOrd="0" presId="urn:microsoft.com/office/officeart/2005/8/layout/default"/>
    <dgm:cxn modelId="{98898EBD-1B8B-AB44-AFA6-A7D5C36E1B17}" srcId="{E129FA0B-FACD-C54A-B880-A40968FAF12F}" destId="{947DD416-F645-6E4E-9DA5-C211578C3007}" srcOrd="10" destOrd="0" parTransId="{9AB3AFF4-248A-1C47-8D29-1F68ECB05A16}" sibTransId="{80C52E70-8D37-2F4D-AE6D-423E53082DD3}"/>
    <dgm:cxn modelId="{8ABF561F-1183-6C44-91F6-DB5D7CF5884C}" srcId="{E129FA0B-FACD-C54A-B880-A40968FAF12F}" destId="{2CA60BE2-56AA-3344-AF90-08C5CE19AFD7}" srcOrd="66" destOrd="0" parTransId="{8B190F95-2236-B149-B643-65D888E33519}" sibTransId="{45E08DA9-B8CE-414A-A803-DF5CBAE20F58}"/>
    <dgm:cxn modelId="{D7BEDD10-A33E-A141-A851-4EA36C93C713}" type="presOf" srcId="{2DC9E96A-0FE1-8440-A3E3-A3F6D31A9442}" destId="{A911311D-D9A2-FB46-BA64-D97E752873EC}" srcOrd="0" destOrd="0" presId="urn:microsoft.com/office/officeart/2005/8/layout/default"/>
    <dgm:cxn modelId="{1578AAC2-8AE7-5F4B-B337-6371B2C3D9F9}" type="presOf" srcId="{26036F53-B46B-A54C-BDEC-863F96755B84}" destId="{D81C7951-A0FA-E646-8ADB-37AB003E31F4}" srcOrd="0" destOrd="0" presId="urn:microsoft.com/office/officeart/2005/8/layout/default"/>
    <dgm:cxn modelId="{8156ED07-13A9-6C4D-B068-6C9FF6C5A9D6}" type="presOf" srcId="{F56F65C5-889A-9045-B172-F35D2A0FD1A7}" destId="{F9C394FA-0BD7-1B4F-A219-EC03E32BABDF}" srcOrd="0" destOrd="0" presId="urn:microsoft.com/office/officeart/2005/8/layout/default"/>
    <dgm:cxn modelId="{DF03CD6F-EB26-E747-BA5A-07E5F2F12840}" srcId="{E129FA0B-FACD-C54A-B880-A40968FAF12F}" destId="{3840BF65-ED71-1041-A926-D7EA92FA8D37}" srcOrd="47" destOrd="0" parTransId="{16D840C4-EA44-BA4A-A3EF-2D7DE51B9D68}" sibTransId="{7B33872B-E336-0E4A-A81F-F20750F78C4E}"/>
    <dgm:cxn modelId="{A5617274-DEC9-CD44-BCFE-6EB07A6C4524}" srcId="{E129FA0B-FACD-C54A-B880-A40968FAF12F}" destId="{24F9CF58-646D-8549-9872-9F7B54EF6A8E}" srcOrd="17" destOrd="0" parTransId="{0E9B59B6-0541-CF4C-9475-830B59B2D099}" sibTransId="{DB8E0BA5-0F83-5A4B-BE43-51DAD40455E3}"/>
    <dgm:cxn modelId="{E026D9C2-FD1A-6743-AC2A-D9D5C448D3EC}" type="presOf" srcId="{B616AD32-95F5-5B4C-9CCA-0935520D3848}" destId="{59DF1BB3-86B3-334E-90D6-5E305EAD3C04}" srcOrd="0" destOrd="0" presId="urn:microsoft.com/office/officeart/2005/8/layout/default"/>
    <dgm:cxn modelId="{24C86F8E-ECBE-CA46-8CB2-A22969CC9D9C}" srcId="{E129FA0B-FACD-C54A-B880-A40968FAF12F}" destId="{6EF57375-9821-074B-9F46-5280AD47D4C0}" srcOrd="8" destOrd="0" parTransId="{A31986B1-EC0D-3048-B470-3679A78CDDF4}" sibTransId="{2ADE56F2-1505-FB4D-BC0E-0B4E22432AE3}"/>
    <dgm:cxn modelId="{FF8DED16-D615-A643-AA14-20C7F1681AC7}" type="presOf" srcId="{46A171E4-EF35-DE43-8064-ED6428A27398}" destId="{2F6D933C-1D68-B546-B029-B18D6A4C503D}" srcOrd="0" destOrd="0" presId="urn:microsoft.com/office/officeart/2005/8/layout/default"/>
    <dgm:cxn modelId="{5DEBFA32-5B25-554E-B76B-84F754F7C3ED}" type="presOf" srcId="{1FB25E98-4AB1-8849-BDB3-3911136E8686}" destId="{2CAB00CF-CE5F-E14B-9EEC-9BDF163B664E}" srcOrd="0" destOrd="0" presId="urn:microsoft.com/office/officeart/2005/8/layout/default"/>
    <dgm:cxn modelId="{A9607BE6-8AEA-0D4D-BF98-3FBFE40B113F}" srcId="{E129FA0B-FACD-C54A-B880-A40968FAF12F}" destId="{A13ED631-ABA3-8C43-BE10-F125F1EAB907}" srcOrd="42" destOrd="0" parTransId="{8ACDABDC-9951-904E-AD29-44F1A2A7CF47}" sibTransId="{FFFBDF50-8234-A943-BF1E-FFD533F21546}"/>
    <dgm:cxn modelId="{091B47A8-7994-2842-8418-5DFBE4E43825}" type="presOf" srcId="{739BCA6C-758C-B546-B989-B40598E7052B}" destId="{CD11948A-A43D-074B-A715-5C05A40434BD}" srcOrd="0" destOrd="0" presId="urn:microsoft.com/office/officeart/2005/8/layout/default"/>
    <dgm:cxn modelId="{9E60FA1E-F1F3-7146-97B6-602C1148A6F5}" srcId="{E129FA0B-FACD-C54A-B880-A40968FAF12F}" destId="{3F79628F-FA9A-1245-AB24-548A67E7DABF}" srcOrd="3" destOrd="0" parTransId="{C47CAA92-9B4B-2B4A-B409-8283B8114FEF}" sibTransId="{891DD5B5-451D-674B-9835-1772B91EAEC9}"/>
    <dgm:cxn modelId="{BC0DD8FB-B5B1-2C41-823A-2CDF056D4BB3}" type="presParOf" srcId="{27C0CA76-F2F7-2540-843F-815EE154771D}" destId="{A52964E4-48C9-8B41-B525-59BFBEFE2A6A}" srcOrd="0" destOrd="0" presId="urn:microsoft.com/office/officeart/2005/8/layout/default"/>
    <dgm:cxn modelId="{FD714E03-39C4-4D48-AC67-0EE613CDA02A}" type="presParOf" srcId="{27C0CA76-F2F7-2540-843F-815EE154771D}" destId="{014F0E99-DBE3-BC4D-B7BE-EEF902C9B84F}" srcOrd="1" destOrd="0" presId="urn:microsoft.com/office/officeart/2005/8/layout/default"/>
    <dgm:cxn modelId="{A8879C94-735B-3549-B28E-59AF27DFC9F1}" type="presParOf" srcId="{27C0CA76-F2F7-2540-843F-815EE154771D}" destId="{A52DA162-5A19-0F46-BF80-56D6AC4E01ED}" srcOrd="2" destOrd="0" presId="urn:microsoft.com/office/officeart/2005/8/layout/default"/>
    <dgm:cxn modelId="{B1BA8715-4BD4-B041-B7EA-58A0EE8DF19A}" type="presParOf" srcId="{27C0CA76-F2F7-2540-843F-815EE154771D}" destId="{29BEE524-E355-B645-AF81-6BAD795555CD}" srcOrd="3" destOrd="0" presId="urn:microsoft.com/office/officeart/2005/8/layout/default"/>
    <dgm:cxn modelId="{33371D4A-70C8-3943-A617-CAEFDCFF3531}" type="presParOf" srcId="{27C0CA76-F2F7-2540-843F-815EE154771D}" destId="{4E893F45-B23D-C640-BF66-464935D31B6C}" srcOrd="4" destOrd="0" presId="urn:microsoft.com/office/officeart/2005/8/layout/default"/>
    <dgm:cxn modelId="{3AB58848-3C9E-0D48-8E5A-69B8547AB9B2}" type="presParOf" srcId="{27C0CA76-F2F7-2540-843F-815EE154771D}" destId="{8366428A-096C-7647-8684-37C2A4D7DCE0}" srcOrd="5" destOrd="0" presId="urn:microsoft.com/office/officeart/2005/8/layout/default"/>
    <dgm:cxn modelId="{2CA80C27-E923-4046-AE03-B258191E7107}" type="presParOf" srcId="{27C0CA76-F2F7-2540-843F-815EE154771D}" destId="{8A336736-50C1-8D41-8E15-CD8C56A7302A}" srcOrd="6" destOrd="0" presId="urn:microsoft.com/office/officeart/2005/8/layout/default"/>
    <dgm:cxn modelId="{A0289C1B-142C-1945-A366-E619DE6D695D}" type="presParOf" srcId="{27C0CA76-F2F7-2540-843F-815EE154771D}" destId="{4898D4F2-6877-244F-9714-914CCA9EA4B9}" srcOrd="7" destOrd="0" presId="urn:microsoft.com/office/officeart/2005/8/layout/default"/>
    <dgm:cxn modelId="{8EE9D3E2-C058-B248-A639-A9CCBF3F049E}" type="presParOf" srcId="{27C0CA76-F2F7-2540-843F-815EE154771D}" destId="{7FF806F7-D37D-B646-B2EC-1C436B250C75}" srcOrd="8" destOrd="0" presId="urn:microsoft.com/office/officeart/2005/8/layout/default"/>
    <dgm:cxn modelId="{0B1FD67F-62F5-EC43-9655-C645EAEC9B3D}" type="presParOf" srcId="{27C0CA76-F2F7-2540-843F-815EE154771D}" destId="{33167E46-012E-664A-A0B8-DA1B7493C6EA}" srcOrd="9" destOrd="0" presId="urn:microsoft.com/office/officeart/2005/8/layout/default"/>
    <dgm:cxn modelId="{A30E74E7-5FEE-D947-BAAF-18CF21D22CC2}" type="presParOf" srcId="{27C0CA76-F2F7-2540-843F-815EE154771D}" destId="{65250E48-9485-CB42-ADAA-F06B28609F88}" srcOrd="10" destOrd="0" presId="urn:microsoft.com/office/officeart/2005/8/layout/default"/>
    <dgm:cxn modelId="{C245CFF8-4F2A-F748-8F48-35F40CFC3F52}" type="presParOf" srcId="{27C0CA76-F2F7-2540-843F-815EE154771D}" destId="{17C5A561-F13E-2741-B167-F12782776F28}" srcOrd="11" destOrd="0" presId="urn:microsoft.com/office/officeart/2005/8/layout/default"/>
    <dgm:cxn modelId="{7EC9C33F-770E-3443-ADCD-CE6193C6AE32}" type="presParOf" srcId="{27C0CA76-F2F7-2540-843F-815EE154771D}" destId="{4F5E2C06-F237-FF4C-98E2-BFCA1CFEA9E6}" srcOrd="12" destOrd="0" presId="urn:microsoft.com/office/officeart/2005/8/layout/default"/>
    <dgm:cxn modelId="{340E7383-A501-8945-BEAA-E290F929AD2E}" type="presParOf" srcId="{27C0CA76-F2F7-2540-843F-815EE154771D}" destId="{822C4117-D4CD-0149-8B37-F09F33E9DDF7}" srcOrd="13" destOrd="0" presId="urn:microsoft.com/office/officeart/2005/8/layout/default"/>
    <dgm:cxn modelId="{588A4468-95DE-BC40-960D-BBEBA964FBFB}" type="presParOf" srcId="{27C0CA76-F2F7-2540-843F-815EE154771D}" destId="{2CAB00CF-CE5F-E14B-9EEC-9BDF163B664E}" srcOrd="14" destOrd="0" presId="urn:microsoft.com/office/officeart/2005/8/layout/default"/>
    <dgm:cxn modelId="{5D11AF0E-B209-7E44-927D-5BA2112F7CE1}" type="presParOf" srcId="{27C0CA76-F2F7-2540-843F-815EE154771D}" destId="{838A91FE-9E7E-7F4D-A6A6-0E3D36A2A6D0}" srcOrd="15" destOrd="0" presId="urn:microsoft.com/office/officeart/2005/8/layout/default"/>
    <dgm:cxn modelId="{AB0E3DB6-5CDD-CA47-9C37-BDC6438D2E76}" type="presParOf" srcId="{27C0CA76-F2F7-2540-843F-815EE154771D}" destId="{6C909915-1D94-6A46-9AD7-4E967A4FB58B}" srcOrd="16" destOrd="0" presId="urn:microsoft.com/office/officeart/2005/8/layout/default"/>
    <dgm:cxn modelId="{192C91B6-0977-D04E-959E-0028A116C8E0}" type="presParOf" srcId="{27C0CA76-F2F7-2540-843F-815EE154771D}" destId="{01723A4B-CE94-6F4B-94C2-A82FEEFADA16}" srcOrd="17" destOrd="0" presId="urn:microsoft.com/office/officeart/2005/8/layout/default"/>
    <dgm:cxn modelId="{25E2526A-4C93-DC43-A6D5-35B8D87F471C}" type="presParOf" srcId="{27C0CA76-F2F7-2540-843F-815EE154771D}" destId="{73200CF4-472C-894D-8B63-E8A054763563}" srcOrd="18" destOrd="0" presId="urn:microsoft.com/office/officeart/2005/8/layout/default"/>
    <dgm:cxn modelId="{980EDE1B-E2D5-BC49-BB9C-FC6831718382}" type="presParOf" srcId="{27C0CA76-F2F7-2540-843F-815EE154771D}" destId="{06977D48-1F57-8D44-A25C-939AE59555BC}" srcOrd="19" destOrd="0" presId="urn:microsoft.com/office/officeart/2005/8/layout/default"/>
    <dgm:cxn modelId="{FDFD9920-277D-6A41-8AC9-210950B430BE}" type="presParOf" srcId="{27C0CA76-F2F7-2540-843F-815EE154771D}" destId="{4A25E642-DF14-5649-B0EF-2F4AE7B7AF5D}" srcOrd="20" destOrd="0" presId="urn:microsoft.com/office/officeart/2005/8/layout/default"/>
    <dgm:cxn modelId="{1C603750-085C-B84C-98E8-DA8ED4BB0506}" type="presParOf" srcId="{27C0CA76-F2F7-2540-843F-815EE154771D}" destId="{D822F7E3-A98A-6D4C-8922-1AE8D72A3454}" srcOrd="21" destOrd="0" presId="urn:microsoft.com/office/officeart/2005/8/layout/default"/>
    <dgm:cxn modelId="{923D10B2-0638-EA48-A183-858151532543}" type="presParOf" srcId="{27C0CA76-F2F7-2540-843F-815EE154771D}" destId="{4EDDA6B4-0999-A348-BD5B-62BF8CE54A71}" srcOrd="22" destOrd="0" presId="urn:microsoft.com/office/officeart/2005/8/layout/default"/>
    <dgm:cxn modelId="{F18D7E43-523A-754C-9735-EABAC235FB0C}" type="presParOf" srcId="{27C0CA76-F2F7-2540-843F-815EE154771D}" destId="{4F40B998-580E-BF47-98F4-98F8B1E4CA7B}" srcOrd="23" destOrd="0" presId="urn:microsoft.com/office/officeart/2005/8/layout/default"/>
    <dgm:cxn modelId="{8A308F9D-04AE-2041-9FBF-9CA6F6A8B1A3}" type="presParOf" srcId="{27C0CA76-F2F7-2540-843F-815EE154771D}" destId="{DE143124-E487-1B4D-98C3-5E033DF7D437}" srcOrd="24" destOrd="0" presId="urn:microsoft.com/office/officeart/2005/8/layout/default"/>
    <dgm:cxn modelId="{C34FD2FA-2E92-C04B-9272-2916E0238F56}" type="presParOf" srcId="{27C0CA76-F2F7-2540-843F-815EE154771D}" destId="{00498D42-F4F1-3545-92F7-4A454CBA6970}" srcOrd="25" destOrd="0" presId="urn:microsoft.com/office/officeart/2005/8/layout/default"/>
    <dgm:cxn modelId="{6A5A20BD-61D6-5A47-90DC-EF6CC9C3F8ED}" type="presParOf" srcId="{27C0CA76-F2F7-2540-843F-815EE154771D}" destId="{913EB67D-045E-F844-9F34-332BE665B476}" srcOrd="26" destOrd="0" presId="urn:microsoft.com/office/officeart/2005/8/layout/default"/>
    <dgm:cxn modelId="{7D782EAF-E31B-7747-A2E6-7FE0BA6B823F}" type="presParOf" srcId="{27C0CA76-F2F7-2540-843F-815EE154771D}" destId="{D8C86BC5-5380-7445-B6E8-DF3021552BCC}" srcOrd="27" destOrd="0" presId="urn:microsoft.com/office/officeart/2005/8/layout/default"/>
    <dgm:cxn modelId="{15712A32-7159-7C49-AFEC-697988E3AB01}" type="presParOf" srcId="{27C0CA76-F2F7-2540-843F-815EE154771D}" destId="{918C5EC7-96EC-2F4D-BB8D-EA14B987954F}" srcOrd="28" destOrd="0" presId="urn:microsoft.com/office/officeart/2005/8/layout/default"/>
    <dgm:cxn modelId="{949AAE72-BDA6-BC41-929E-14EC9EE94CCC}" type="presParOf" srcId="{27C0CA76-F2F7-2540-843F-815EE154771D}" destId="{37EB96A8-F8B6-B942-B9B8-12FC9C6796DB}" srcOrd="29" destOrd="0" presId="urn:microsoft.com/office/officeart/2005/8/layout/default"/>
    <dgm:cxn modelId="{FDDCB041-4FD2-1144-B7A0-30389250C0DF}" type="presParOf" srcId="{27C0CA76-F2F7-2540-843F-815EE154771D}" destId="{DB9DB06B-7D51-7B43-98C1-FA6EE8C8E865}" srcOrd="30" destOrd="0" presId="urn:microsoft.com/office/officeart/2005/8/layout/default"/>
    <dgm:cxn modelId="{8639FC6C-E621-DC46-A2E7-2EB7B7F59294}" type="presParOf" srcId="{27C0CA76-F2F7-2540-843F-815EE154771D}" destId="{190DDA4B-9909-A149-B116-3352ACE2E341}" srcOrd="31" destOrd="0" presId="urn:microsoft.com/office/officeart/2005/8/layout/default"/>
    <dgm:cxn modelId="{A75B13FA-D0C6-6F4B-B9A7-9BB104B8B8A0}" type="presParOf" srcId="{27C0CA76-F2F7-2540-843F-815EE154771D}" destId="{D8354B40-E85A-874C-BE3A-FB0AB245AEA2}" srcOrd="32" destOrd="0" presId="urn:microsoft.com/office/officeart/2005/8/layout/default"/>
    <dgm:cxn modelId="{AD5E1C2A-C022-2A49-98AF-5C1FFBB84A2E}" type="presParOf" srcId="{27C0CA76-F2F7-2540-843F-815EE154771D}" destId="{3150BD06-4606-104B-B180-268CA2F13263}" srcOrd="33" destOrd="0" presId="urn:microsoft.com/office/officeart/2005/8/layout/default"/>
    <dgm:cxn modelId="{04A449A3-6BD6-6240-A305-1753E3E8246D}" type="presParOf" srcId="{27C0CA76-F2F7-2540-843F-815EE154771D}" destId="{DD040B6D-B9BA-524F-92BC-21D55D42DD06}" srcOrd="34" destOrd="0" presId="urn:microsoft.com/office/officeart/2005/8/layout/default"/>
    <dgm:cxn modelId="{EE602047-193B-1646-BAE0-4A906D49DB83}" type="presParOf" srcId="{27C0CA76-F2F7-2540-843F-815EE154771D}" destId="{C0827A45-4140-9A4C-9595-165AEF691164}" srcOrd="35" destOrd="0" presId="urn:microsoft.com/office/officeart/2005/8/layout/default"/>
    <dgm:cxn modelId="{1690F6CC-688C-E94D-BA87-84E952EB47DA}" type="presParOf" srcId="{27C0CA76-F2F7-2540-843F-815EE154771D}" destId="{B732EEBD-9FDE-A149-827C-D079EB2024ED}" srcOrd="36" destOrd="0" presId="urn:microsoft.com/office/officeart/2005/8/layout/default"/>
    <dgm:cxn modelId="{29FD0B54-71CA-ED48-9AB2-19E752BA1E2A}" type="presParOf" srcId="{27C0CA76-F2F7-2540-843F-815EE154771D}" destId="{E4F5204E-410E-B04F-9D7F-34ECE82EB3F2}" srcOrd="37" destOrd="0" presId="urn:microsoft.com/office/officeart/2005/8/layout/default"/>
    <dgm:cxn modelId="{22DA1E6A-C166-C14F-BBE5-F70DEA92401A}" type="presParOf" srcId="{27C0CA76-F2F7-2540-843F-815EE154771D}" destId="{CEB795EC-BD28-CC4D-A4CB-A7F46B56AAAE}" srcOrd="38" destOrd="0" presId="urn:microsoft.com/office/officeart/2005/8/layout/default"/>
    <dgm:cxn modelId="{AD92D528-4938-D646-965F-3220182F1910}" type="presParOf" srcId="{27C0CA76-F2F7-2540-843F-815EE154771D}" destId="{AF8F8875-9A1C-864F-AD4F-8DE4E09F1A9F}" srcOrd="39" destOrd="0" presId="urn:microsoft.com/office/officeart/2005/8/layout/default"/>
    <dgm:cxn modelId="{3127E11F-ED1D-0B4C-A0BF-E04322A2112D}" type="presParOf" srcId="{27C0CA76-F2F7-2540-843F-815EE154771D}" destId="{6C0A4217-FE17-D646-9139-541753445F1D}" srcOrd="40" destOrd="0" presId="urn:microsoft.com/office/officeart/2005/8/layout/default"/>
    <dgm:cxn modelId="{3808724B-3B1A-2747-A98E-E55739E3686E}" type="presParOf" srcId="{27C0CA76-F2F7-2540-843F-815EE154771D}" destId="{E8C60F6F-9E94-5F4D-96A3-A123771CC9F6}" srcOrd="41" destOrd="0" presId="urn:microsoft.com/office/officeart/2005/8/layout/default"/>
    <dgm:cxn modelId="{D148ACB7-CBD3-7A43-B783-2453CC3F89D6}" type="presParOf" srcId="{27C0CA76-F2F7-2540-843F-815EE154771D}" destId="{5D977D26-274F-D349-9B6F-2DE24B905027}" srcOrd="42" destOrd="0" presId="urn:microsoft.com/office/officeart/2005/8/layout/default"/>
    <dgm:cxn modelId="{A99D3712-0F66-6647-8049-447CA811DA22}" type="presParOf" srcId="{27C0CA76-F2F7-2540-843F-815EE154771D}" destId="{94C1FB86-7A4C-BA4F-9D54-3F97DA55B9BC}" srcOrd="43" destOrd="0" presId="urn:microsoft.com/office/officeart/2005/8/layout/default"/>
    <dgm:cxn modelId="{455E0A09-8631-674C-A57D-266C67B1DD7D}" type="presParOf" srcId="{27C0CA76-F2F7-2540-843F-815EE154771D}" destId="{BA91181B-0633-D04F-A344-54751D7DB94C}" srcOrd="44" destOrd="0" presId="urn:microsoft.com/office/officeart/2005/8/layout/default"/>
    <dgm:cxn modelId="{02034DA6-7902-D44D-99C0-021C24A5AB4A}" type="presParOf" srcId="{27C0CA76-F2F7-2540-843F-815EE154771D}" destId="{6555F17D-9128-BE42-8798-47BA4A0B2056}" srcOrd="45" destOrd="0" presId="urn:microsoft.com/office/officeart/2005/8/layout/default"/>
    <dgm:cxn modelId="{E33D2D8F-7DFC-9045-B446-C9425FD1385B}" type="presParOf" srcId="{27C0CA76-F2F7-2540-843F-815EE154771D}" destId="{607C1A7B-5EE5-EF45-B7E3-7537DC108672}" srcOrd="46" destOrd="0" presId="urn:microsoft.com/office/officeart/2005/8/layout/default"/>
    <dgm:cxn modelId="{1D993BC2-CEEB-7B4F-A5AF-49E75C81AF4B}" type="presParOf" srcId="{27C0CA76-F2F7-2540-843F-815EE154771D}" destId="{727805D6-3A25-5C42-BE05-565DF7357486}" srcOrd="47" destOrd="0" presId="urn:microsoft.com/office/officeart/2005/8/layout/default"/>
    <dgm:cxn modelId="{ED4AE8AE-3C34-CC4C-B25B-2D52F64AE81B}" type="presParOf" srcId="{27C0CA76-F2F7-2540-843F-815EE154771D}" destId="{1BE14387-F354-B148-BA5C-272911217101}" srcOrd="48" destOrd="0" presId="urn:microsoft.com/office/officeart/2005/8/layout/default"/>
    <dgm:cxn modelId="{1FD41E9C-C98F-AD4A-ABD1-AE3793AD37AB}" type="presParOf" srcId="{27C0CA76-F2F7-2540-843F-815EE154771D}" destId="{80C523FA-A247-E14B-BBB0-A7197D1B5E55}" srcOrd="49" destOrd="0" presId="urn:microsoft.com/office/officeart/2005/8/layout/default"/>
    <dgm:cxn modelId="{DB9359F6-4892-4742-AAAE-1C9E7775397A}" type="presParOf" srcId="{27C0CA76-F2F7-2540-843F-815EE154771D}" destId="{0C6D00DC-9EED-4C48-B71E-D038B43D46CC}" srcOrd="50" destOrd="0" presId="urn:microsoft.com/office/officeart/2005/8/layout/default"/>
    <dgm:cxn modelId="{3C32B842-7FCC-B64C-B12A-88CFAF9C3A52}" type="presParOf" srcId="{27C0CA76-F2F7-2540-843F-815EE154771D}" destId="{A3004178-3283-8649-AAD4-C8C95C1314E5}" srcOrd="51" destOrd="0" presId="urn:microsoft.com/office/officeart/2005/8/layout/default"/>
    <dgm:cxn modelId="{968ABB2C-6DF3-7342-9BAD-6A4EAB89C3AE}" type="presParOf" srcId="{27C0CA76-F2F7-2540-843F-815EE154771D}" destId="{8108D83F-6253-F447-BF28-3A71F60E7D0C}" srcOrd="52" destOrd="0" presId="urn:microsoft.com/office/officeart/2005/8/layout/default"/>
    <dgm:cxn modelId="{C8679773-9913-594D-84B4-A323D374A698}" type="presParOf" srcId="{27C0CA76-F2F7-2540-843F-815EE154771D}" destId="{27EF20B9-339B-0943-8F9F-5EF53D4B1672}" srcOrd="53" destOrd="0" presId="urn:microsoft.com/office/officeart/2005/8/layout/default"/>
    <dgm:cxn modelId="{3355F51D-B3F1-E14D-A233-17C27A5220EC}" type="presParOf" srcId="{27C0CA76-F2F7-2540-843F-815EE154771D}" destId="{2F6D933C-1D68-B546-B029-B18D6A4C503D}" srcOrd="54" destOrd="0" presId="urn:microsoft.com/office/officeart/2005/8/layout/default"/>
    <dgm:cxn modelId="{13B5CFBB-AA00-D047-90BF-1F6DF83E11FF}" type="presParOf" srcId="{27C0CA76-F2F7-2540-843F-815EE154771D}" destId="{9B9D26FA-AC14-9641-A4B7-C4971E0AEFCF}" srcOrd="55" destOrd="0" presId="urn:microsoft.com/office/officeart/2005/8/layout/default"/>
    <dgm:cxn modelId="{96546C8E-EBCF-F74C-9059-A3DCEFA57F9F}" type="presParOf" srcId="{27C0CA76-F2F7-2540-843F-815EE154771D}" destId="{67D3FF29-42ED-A34D-BDA6-2AEC7A062088}" srcOrd="56" destOrd="0" presId="urn:microsoft.com/office/officeart/2005/8/layout/default"/>
    <dgm:cxn modelId="{3B9EB4EE-20F6-C34D-B5EE-337E0A2828EE}" type="presParOf" srcId="{27C0CA76-F2F7-2540-843F-815EE154771D}" destId="{B1FDB7F1-2473-7249-A374-F72E426B2799}" srcOrd="57" destOrd="0" presId="urn:microsoft.com/office/officeart/2005/8/layout/default"/>
    <dgm:cxn modelId="{4FA58EE0-5128-E24A-9089-2031132A676F}" type="presParOf" srcId="{27C0CA76-F2F7-2540-843F-815EE154771D}" destId="{8CF78D0F-C64A-EC4D-9EAF-0F7A4DE108CA}" srcOrd="58" destOrd="0" presId="urn:microsoft.com/office/officeart/2005/8/layout/default"/>
    <dgm:cxn modelId="{1CE69CE2-B34E-8A4A-84EF-A162BC6E8CDA}" type="presParOf" srcId="{27C0CA76-F2F7-2540-843F-815EE154771D}" destId="{8025E312-4006-2B4A-967B-ED9FC4A5C070}" srcOrd="59" destOrd="0" presId="urn:microsoft.com/office/officeart/2005/8/layout/default"/>
    <dgm:cxn modelId="{ED70DA80-6A57-BE46-9F9A-6CD68C8ADFE5}" type="presParOf" srcId="{27C0CA76-F2F7-2540-843F-815EE154771D}" destId="{F37E1202-3CDA-1A48-B1D2-32FE02116404}" srcOrd="60" destOrd="0" presId="urn:microsoft.com/office/officeart/2005/8/layout/default"/>
    <dgm:cxn modelId="{8B95316F-FBB2-7B4C-ACA2-9C347AB7A1A0}" type="presParOf" srcId="{27C0CA76-F2F7-2540-843F-815EE154771D}" destId="{4637ED0B-C529-F843-9AC8-F5FAE25E9143}" srcOrd="61" destOrd="0" presId="urn:microsoft.com/office/officeart/2005/8/layout/default"/>
    <dgm:cxn modelId="{1C4B8F62-ED3E-7045-9CFF-FF1F934C587B}" type="presParOf" srcId="{27C0CA76-F2F7-2540-843F-815EE154771D}" destId="{D1705E28-B87A-1B47-8076-B36132A067BA}" srcOrd="62" destOrd="0" presId="urn:microsoft.com/office/officeart/2005/8/layout/default"/>
    <dgm:cxn modelId="{BCB4CC1B-0ADA-A142-A325-99EC84A4C54A}" type="presParOf" srcId="{27C0CA76-F2F7-2540-843F-815EE154771D}" destId="{1A3ABB6A-2D7E-B740-9079-306001829C98}" srcOrd="63" destOrd="0" presId="urn:microsoft.com/office/officeart/2005/8/layout/default"/>
    <dgm:cxn modelId="{CF8AC108-867B-B545-A110-F0171992AD20}" type="presParOf" srcId="{27C0CA76-F2F7-2540-843F-815EE154771D}" destId="{D81C7951-A0FA-E646-8ADB-37AB003E31F4}" srcOrd="64" destOrd="0" presId="urn:microsoft.com/office/officeart/2005/8/layout/default"/>
    <dgm:cxn modelId="{754BDC26-C61A-C14B-9483-89D166ED0CDA}" type="presParOf" srcId="{27C0CA76-F2F7-2540-843F-815EE154771D}" destId="{D3084DF6-9AC3-F046-87FE-EC59D56AC06C}" srcOrd="65" destOrd="0" presId="urn:microsoft.com/office/officeart/2005/8/layout/default"/>
    <dgm:cxn modelId="{B273C994-AE78-FA45-8121-8E1A30341C7A}" type="presParOf" srcId="{27C0CA76-F2F7-2540-843F-815EE154771D}" destId="{A18A2A89-95D4-3A41-B19A-708DF22C3198}" srcOrd="66" destOrd="0" presId="urn:microsoft.com/office/officeart/2005/8/layout/default"/>
    <dgm:cxn modelId="{2BD68ADE-272A-0340-8C5C-10EB3C5973DB}" type="presParOf" srcId="{27C0CA76-F2F7-2540-843F-815EE154771D}" destId="{F8A51804-86AD-D044-9539-6474D01030CE}" srcOrd="67" destOrd="0" presId="urn:microsoft.com/office/officeart/2005/8/layout/default"/>
    <dgm:cxn modelId="{B9718795-F897-F34C-B95F-FC181897BDBB}" type="presParOf" srcId="{27C0CA76-F2F7-2540-843F-815EE154771D}" destId="{2D0D1365-C6B0-7F47-92AC-CDB0889B2934}" srcOrd="68" destOrd="0" presId="urn:microsoft.com/office/officeart/2005/8/layout/default"/>
    <dgm:cxn modelId="{F0926631-1E75-7F4B-8508-B25A6B0CB4D3}" type="presParOf" srcId="{27C0CA76-F2F7-2540-843F-815EE154771D}" destId="{8696390B-D400-7140-85A8-9E4E02725A9C}" srcOrd="69" destOrd="0" presId="urn:microsoft.com/office/officeart/2005/8/layout/default"/>
    <dgm:cxn modelId="{7C682950-3DB9-0D44-8828-8A5F7100ED9F}" type="presParOf" srcId="{27C0CA76-F2F7-2540-843F-815EE154771D}" destId="{93506CDA-DA04-C346-B8C2-E094C883EF28}" srcOrd="70" destOrd="0" presId="urn:microsoft.com/office/officeart/2005/8/layout/default"/>
    <dgm:cxn modelId="{1B24A721-03A9-6F44-ADD3-FCD75B24FE1F}" type="presParOf" srcId="{27C0CA76-F2F7-2540-843F-815EE154771D}" destId="{10DA61E1-25BA-A946-9EB6-B33AB81044FE}" srcOrd="71" destOrd="0" presId="urn:microsoft.com/office/officeart/2005/8/layout/default"/>
    <dgm:cxn modelId="{77867620-2230-A940-82F0-4F201E036012}" type="presParOf" srcId="{27C0CA76-F2F7-2540-843F-815EE154771D}" destId="{723D64FB-8CA0-0941-AC7D-FFF2FF020207}" srcOrd="72" destOrd="0" presId="urn:microsoft.com/office/officeart/2005/8/layout/default"/>
    <dgm:cxn modelId="{E0ED0FD8-8346-B349-A8F3-165F108FCC6D}" type="presParOf" srcId="{27C0CA76-F2F7-2540-843F-815EE154771D}" destId="{CDD94EB9-F41C-FC4E-8CF5-EC269F526CDA}" srcOrd="73" destOrd="0" presId="urn:microsoft.com/office/officeart/2005/8/layout/default"/>
    <dgm:cxn modelId="{E62C5080-1270-C846-B7CC-6ACA59C767F5}" type="presParOf" srcId="{27C0CA76-F2F7-2540-843F-815EE154771D}" destId="{C302D3BE-A124-374A-BF9F-4B414DC63A79}" srcOrd="74" destOrd="0" presId="urn:microsoft.com/office/officeart/2005/8/layout/default"/>
    <dgm:cxn modelId="{70077B80-F810-6146-853C-BF27728BE2F3}" type="presParOf" srcId="{27C0CA76-F2F7-2540-843F-815EE154771D}" destId="{3F6B70EA-869D-BA40-AE0E-1D70E145EDBA}" srcOrd="75" destOrd="0" presId="urn:microsoft.com/office/officeart/2005/8/layout/default"/>
    <dgm:cxn modelId="{329818D3-7955-384C-A5FC-1851D874F1C2}" type="presParOf" srcId="{27C0CA76-F2F7-2540-843F-815EE154771D}" destId="{9D97619C-7C8C-5C4B-AC90-7C7B5CC8DA7B}" srcOrd="76" destOrd="0" presId="urn:microsoft.com/office/officeart/2005/8/layout/default"/>
    <dgm:cxn modelId="{C57CF87D-969D-8946-AD13-4E9DA9742B98}" type="presParOf" srcId="{27C0CA76-F2F7-2540-843F-815EE154771D}" destId="{4075EA3B-2E8E-F44F-8568-36CA438F8A72}" srcOrd="77" destOrd="0" presId="urn:microsoft.com/office/officeart/2005/8/layout/default"/>
    <dgm:cxn modelId="{2EF93E97-B33D-8149-8940-306E2461D349}" type="presParOf" srcId="{27C0CA76-F2F7-2540-843F-815EE154771D}" destId="{113E1D2D-939C-EF4C-8C48-71D14B5D0450}" srcOrd="78" destOrd="0" presId="urn:microsoft.com/office/officeart/2005/8/layout/default"/>
    <dgm:cxn modelId="{C8F0BDCA-5FD6-8F4A-A911-90E6430E50A0}" type="presParOf" srcId="{27C0CA76-F2F7-2540-843F-815EE154771D}" destId="{228BB01C-EB14-844E-BAB1-B09457D9B436}" srcOrd="79" destOrd="0" presId="urn:microsoft.com/office/officeart/2005/8/layout/default"/>
    <dgm:cxn modelId="{629B130F-030F-4E4C-8767-02B6D2EBF98A}" type="presParOf" srcId="{27C0CA76-F2F7-2540-843F-815EE154771D}" destId="{4AFEA839-4F05-A142-929E-6484862C025F}" srcOrd="80" destOrd="0" presId="urn:microsoft.com/office/officeart/2005/8/layout/default"/>
    <dgm:cxn modelId="{D9B2922B-E2E5-7045-AA30-6F524437AA0D}" type="presParOf" srcId="{27C0CA76-F2F7-2540-843F-815EE154771D}" destId="{7D202B85-1764-8F44-BE93-EE74EC201FF7}" srcOrd="81" destOrd="0" presId="urn:microsoft.com/office/officeart/2005/8/layout/default"/>
    <dgm:cxn modelId="{2AF93E5F-20EB-EA48-9CC3-5347E0F83BD4}" type="presParOf" srcId="{27C0CA76-F2F7-2540-843F-815EE154771D}" destId="{CCBDFC42-63D1-6644-BB3D-D462309DE4E3}" srcOrd="82" destOrd="0" presId="urn:microsoft.com/office/officeart/2005/8/layout/default"/>
    <dgm:cxn modelId="{056419DE-1526-ED47-9B0E-58C939C1E376}" type="presParOf" srcId="{27C0CA76-F2F7-2540-843F-815EE154771D}" destId="{9036881D-443B-C044-90CF-026D90729321}" srcOrd="83" destOrd="0" presId="urn:microsoft.com/office/officeart/2005/8/layout/default"/>
    <dgm:cxn modelId="{A9102A85-52B6-BF4C-8256-C22AA1690C7C}" type="presParOf" srcId="{27C0CA76-F2F7-2540-843F-815EE154771D}" destId="{43FF7B81-B197-5040-B7E1-D64D20F3D686}" srcOrd="84" destOrd="0" presId="urn:microsoft.com/office/officeart/2005/8/layout/default"/>
    <dgm:cxn modelId="{6B85D825-C94D-D64C-B1D2-4415FA2DCADA}" type="presParOf" srcId="{27C0CA76-F2F7-2540-843F-815EE154771D}" destId="{EE50D8C9-2E27-6D43-9774-48DC1580FDFD}" srcOrd="85" destOrd="0" presId="urn:microsoft.com/office/officeart/2005/8/layout/default"/>
    <dgm:cxn modelId="{8C5F7940-F2FA-8D4F-890A-EFEC36BB9A94}" type="presParOf" srcId="{27C0CA76-F2F7-2540-843F-815EE154771D}" destId="{8A7C5028-8A7F-5D45-AFF3-8F70AF6D50FB}" srcOrd="86" destOrd="0" presId="urn:microsoft.com/office/officeart/2005/8/layout/default"/>
    <dgm:cxn modelId="{2F5CB564-57C7-8041-8917-D3D4AB017881}" type="presParOf" srcId="{27C0CA76-F2F7-2540-843F-815EE154771D}" destId="{14D75C2E-8251-A44E-AF62-D58825ED9094}" srcOrd="87" destOrd="0" presId="urn:microsoft.com/office/officeart/2005/8/layout/default"/>
    <dgm:cxn modelId="{D92E6490-C558-5B4E-831B-C0C01C4BED25}" type="presParOf" srcId="{27C0CA76-F2F7-2540-843F-815EE154771D}" destId="{29B8F2D4-4067-4C41-A91A-CFCB50903090}" srcOrd="88" destOrd="0" presId="urn:microsoft.com/office/officeart/2005/8/layout/default"/>
    <dgm:cxn modelId="{D05F126E-A8C1-AF48-812E-E6B2113AC1BC}" type="presParOf" srcId="{27C0CA76-F2F7-2540-843F-815EE154771D}" destId="{0075182A-66E7-994A-97F9-0D91431E9C74}" srcOrd="89" destOrd="0" presId="urn:microsoft.com/office/officeart/2005/8/layout/default"/>
    <dgm:cxn modelId="{5C89C16B-A60F-124F-890B-B2EFCD8EB66D}" type="presParOf" srcId="{27C0CA76-F2F7-2540-843F-815EE154771D}" destId="{BA0C782A-5E08-C149-83A5-15C653A20115}" srcOrd="90" destOrd="0" presId="urn:microsoft.com/office/officeart/2005/8/layout/default"/>
    <dgm:cxn modelId="{38CD7E58-D4D4-F64C-A04E-CE79A5C2BF07}" type="presParOf" srcId="{27C0CA76-F2F7-2540-843F-815EE154771D}" destId="{F9059844-56BB-3449-B3AA-6FCDB130F569}" srcOrd="91" destOrd="0" presId="urn:microsoft.com/office/officeart/2005/8/layout/default"/>
    <dgm:cxn modelId="{8BF8D741-3F5D-D341-9496-468CC4F4A8C9}" type="presParOf" srcId="{27C0CA76-F2F7-2540-843F-815EE154771D}" destId="{CC445737-7948-8A47-A79A-BCE5FAC0CEA0}" srcOrd="92" destOrd="0" presId="urn:microsoft.com/office/officeart/2005/8/layout/default"/>
    <dgm:cxn modelId="{AE614B2E-2F26-AD4C-BE98-DD52A0B47816}" type="presParOf" srcId="{27C0CA76-F2F7-2540-843F-815EE154771D}" destId="{BB119799-0655-F94B-8B9E-11807D6D7529}" srcOrd="93" destOrd="0" presId="urn:microsoft.com/office/officeart/2005/8/layout/default"/>
    <dgm:cxn modelId="{8A0AAC48-CEDC-AC44-B8B1-7C2650571BEB}" type="presParOf" srcId="{27C0CA76-F2F7-2540-843F-815EE154771D}" destId="{D3DFF695-7A21-D94B-A5FD-118DEDDB2706}" srcOrd="94" destOrd="0" presId="urn:microsoft.com/office/officeart/2005/8/layout/default"/>
    <dgm:cxn modelId="{0AB175DC-8654-9241-941D-A934F3601CB1}" type="presParOf" srcId="{27C0CA76-F2F7-2540-843F-815EE154771D}" destId="{BB338BCA-42E0-6D4C-93E1-93FCD466ADF0}" srcOrd="95" destOrd="0" presId="urn:microsoft.com/office/officeart/2005/8/layout/default"/>
    <dgm:cxn modelId="{C4545D04-114D-5E43-AF01-8949C61EDED2}" type="presParOf" srcId="{27C0CA76-F2F7-2540-843F-815EE154771D}" destId="{475FACE8-C77C-3244-9EAB-08E20F53AE5D}" srcOrd="96" destOrd="0" presId="urn:microsoft.com/office/officeart/2005/8/layout/default"/>
    <dgm:cxn modelId="{D4C188C1-937B-074F-89C4-75601BD5DF81}" type="presParOf" srcId="{27C0CA76-F2F7-2540-843F-815EE154771D}" destId="{657B631F-0B73-0540-99DD-CE6AC9750D2A}" srcOrd="97" destOrd="0" presId="urn:microsoft.com/office/officeart/2005/8/layout/default"/>
    <dgm:cxn modelId="{5FAC3397-45C8-884E-BF42-CE68C2A00ED4}" type="presParOf" srcId="{27C0CA76-F2F7-2540-843F-815EE154771D}" destId="{56E8A912-92C5-D042-83B8-96BB5CE2CA3D}" srcOrd="98" destOrd="0" presId="urn:microsoft.com/office/officeart/2005/8/layout/default"/>
    <dgm:cxn modelId="{DBD849C7-21C2-1141-9D3B-6B928CEC5251}" type="presParOf" srcId="{27C0CA76-F2F7-2540-843F-815EE154771D}" destId="{9B16E8D9-9967-7E4F-AC9A-96B78EBA034D}" srcOrd="99" destOrd="0" presId="urn:microsoft.com/office/officeart/2005/8/layout/default"/>
    <dgm:cxn modelId="{FC9B7F96-5A37-584A-B700-A87CC7B106AF}" type="presParOf" srcId="{27C0CA76-F2F7-2540-843F-815EE154771D}" destId="{0B274EA1-89C4-B540-A036-FED2C746266E}" srcOrd="100" destOrd="0" presId="urn:microsoft.com/office/officeart/2005/8/layout/default"/>
    <dgm:cxn modelId="{15A60BFE-8B35-FE4F-9EFF-9C1617843734}" type="presParOf" srcId="{27C0CA76-F2F7-2540-843F-815EE154771D}" destId="{4B02AC85-1E26-A140-AB8B-504C936EEEA6}" srcOrd="101" destOrd="0" presId="urn:microsoft.com/office/officeart/2005/8/layout/default"/>
    <dgm:cxn modelId="{D5FC2B54-1B53-4F4D-B399-1392563E0D32}" type="presParOf" srcId="{27C0CA76-F2F7-2540-843F-815EE154771D}" destId="{E6DBB181-5BA9-5549-8915-6440BA5582ED}" srcOrd="102" destOrd="0" presId="urn:microsoft.com/office/officeart/2005/8/layout/default"/>
    <dgm:cxn modelId="{29F0006A-B92E-094E-B570-A7D727E38160}" type="presParOf" srcId="{27C0CA76-F2F7-2540-843F-815EE154771D}" destId="{24CFD872-B9F7-1441-96C8-07B8C064FCA0}" srcOrd="103" destOrd="0" presId="urn:microsoft.com/office/officeart/2005/8/layout/default"/>
    <dgm:cxn modelId="{58634C33-4DCC-1D4A-878B-E72BB8CA772D}" type="presParOf" srcId="{27C0CA76-F2F7-2540-843F-815EE154771D}" destId="{53B87C61-0997-314C-B592-DEAA68CD2A5B}" srcOrd="104" destOrd="0" presId="urn:microsoft.com/office/officeart/2005/8/layout/default"/>
    <dgm:cxn modelId="{2B722088-3F09-684E-A526-A467AAF02889}" type="presParOf" srcId="{27C0CA76-F2F7-2540-843F-815EE154771D}" destId="{E81BF333-ADE8-7A4C-AF8A-250730F63A67}" srcOrd="105" destOrd="0" presId="urn:microsoft.com/office/officeart/2005/8/layout/default"/>
    <dgm:cxn modelId="{BF3E89C3-3A5C-6240-97CE-A339EB39CD73}" type="presParOf" srcId="{27C0CA76-F2F7-2540-843F-815EE154771D}" destId="{ADF6CA8F-5089-0C43-99EC-4B9294CCAFBD}" srcOrd="106" destOrd="0" presId="urn:microsoft.com/office/officeart/2005/8/layout/default"/>
    <dgm:cxn modelId="{E62AD3A2-6AF6-2A4D-90AE-7C87152299C9}" type="presParOf" srcId="{27C0CA76-F2F7-2540-843F-815EE154771D}" destId="{E1475500-7825-4247-929F-AF8FE1DEC0E5}" srcOrd="107" destOrd="0" presId="urn:microsoft.com/office/officeart/2005/8/layout/default"/>
    <dgm:cxn modelId="{6D5EF38D-A3DE-C044-B79C-6B6D81F753FF}" type="presParOf" srcId="{27C0CA76-F2F7-2540-843F-815EE154771D}" destId="{63D0E271-7F6C-FC44-ACA2-CCD6CD78060F}" srcOrd="108" destOrd="0" presId="urn:microsoft.com/office/officeart/2005/8/layout/default"/>
    <dgm:cxn modelId="{A3E6CB69-6F70-F545-B52B-4CA6CF0B55AB}" type="presParOf" srcId="{27C0CA76-F2F7-2540-843F-815EE154771D}" destId="{E1264131-C62A-A94A-AD10-B5B300A4AF07}" srcOrd="109" destOrd="0" presId="urn:microsoft.com/office/officeart/2005/8/layout/default"/>
    <dgm:cxn modelId="{E1ABB28E-2BAD-5143-AA48-62DCBA877A84}" type="presParOf" srcId="{27C0CA76-F2F7-2540-843F-815EE154771D}" destId="{8B5EA067-1045-F446-8C5A-1E6A3F1C3870}" srcOrd="110" destOrd="0" presId="urn:microsoft.com/office/officeart/2005/8/layout/default"/>
    <dgm:cxn modelId="{05784CAE-1F46-C241-B338-09913BEBAB43}" type="presParOf" srcId="{27C0CA76-F2F7-2540-843F-815EE154771D}" destId="{F4F1EC85-AA9D-9C4B-98BE-28D978A82D0C}" srcOrd="111" destOrd="0" presId="urn:microsoft.com/office/officeart/2005/8/layout/default"/>
    <dgm:cxn modelId="{14992AF9-14FC-4F4C-98F0-526FC996358B}" type="presParOf" srcId="{27C0CA76-F2F7-2540-843F-815EE154771D}" destId="{59DF1BB3-86B3-334E-90D6-5E305EAD3C04}" srcOrd="112" destOrd="0" presId="urn:microsoft.com/office/officeart/2005/8/layout/default"/>
    <dgm:cxn modelId="{C507E79C-0D01-924E-A0E8-3C3BA2731B18}" type="presParOf" srcId="{27C0CA76-F2F7-2540-843F-815EE154771D}" destId="{D0E8DEB1-0B0E-2D47-ADE3-DC0D6829728E}" srcOrd="113" destOrd="0" presId="urn:microsoft.com/office/officeart/2005/8/layout/default"/>
    <dgm:cxn modelId="{2AF475A5-C0B9-F846-95BC-975ADBB39757}" type="presParOf" srcId="{27C0CA76-F2F7-2540-843F-815EE154771D}" destId="{CD11948A-A43D-074B-A715-5C05A40434BD}" srcOrd="114" destOrd="0" presId="urn:microsoft.com/office/officeart/2005/8/layout/default"/>
    <dgm:cxn modelId="{F3E66BC1-CBC9-544B-8CC7-2E8C2E79EAC0}" type="presParOf" srcId="{27C0CA76-F2F7-2540-843F-815EE154771D}" destId="{18EA671A-93E4-6E4D-B5A7-B9BD20FB90AD}" srcOrd="115" destOrd="0" presId="urn:microsoft.com/office/officeart/2005/8/layout/default"/>
    <dgm:cxn modelId="{D0AFAD6C-CBA6-9B4B-A4EA-52F59606B4D7}" type="presParOf" srcId="{27C0CA76-F2F7-2540-843F-815EE154771D}" destId="{67CE0273-8084-4C4F-86F1-9BD0ED603F0B}" srcOrd="116" destOrd="0" presId="urn:microsoft.com/office/officeart/2005/8/layout/default"/>
    <dgm:cxn modelId="{C4A2BB57-0043-2342-88A0-539A67C5B857}" type="presParOf" srcId="{27C0CA76-F2F7-2540-843F-815EE154771D}" destId="{58761B3D-B3CC-3143-8948-3157B002149C}" srcOrd="117" destOrd="0" presId="urn:microsoft.com/office/officeart/2005/8/layout/default"/>
    <dgm:cxn modelId="{0F546746-E58F-0C4F-9374-DBEF53F72019}" type="presParOf" srcId="{27C0CA76-F2F7-2540-843F-815EE154771D}" destId="{60E0FC2D-5D9F-2049-8FCD-DE3D68F8D5B4}" srcOrd="118" destOrd="0" presId="urn:microsoft.com/office/officeart/2005/8/layout/default"/>
    <dgm:cxn modelId="{3AE8A67B-9F3F-7F43-8B73-E5D935BEC008}" type="presParOf" srcId="{27C0CA76-F2F7-2540-843F-815EE154771D}" destId="{82B9C2B1-700E-454D-8E62-D5AFAB7F7DD9}" srcOrd="119" destOrd="0" presId="urn:microsoft.com/office/officeart/2005/8/layout/default"/>
    <dgm:cxn modelId="{B0C17282-1EC9-5043-B348-4DDF958E79E9}" type="presParOf" srcId="{27C0CA76-F2F7-2540-843F-815EE154771D}" destId="{A911311D-D9A2-FB46-BA64-D97E752873EC}" srcOrd="120" destOrd="0" presId="urn:microsoft.com/office/officeart/2005/8/layout/default"/>
    <dgm:cxn modelId="{A34EA06B-4ED4-BF4A-A310-8267426C0F8A}" type="presParOf" srcId="{27C0CA76-F2F7-2540-843F-815EE154771D}" destId="{F0538CB2-BFC3-D741-BFD7-24A5E342AD79}" srcOrd="121" destOrd="0" presId="urn:microsoft.com/office/officeart/2005/8/layout/default"/>
    <dgm:cxn modelId="{545202D5-3980-5D4D-95DA-EA3F71906F88}" type="presParOf" srcId="{27C0CA76-F2F7-2540-843F-815EE154771D}" destId="{A827F618-E31D-CF4B-A86E-7AFB542AA373}" srcOrd="122" destOrd="0" presId="urn:microsoft.com/office/officeart/2005/8/layout/default"/>
    <dgm:cxn modelId="{6FA3D76A-28AE-8141-A306-DA254658BE9F}" type="presParOf" srcId="{27C0CA76-F2F7-2540-843F-815EE154771D}" destId="{B68B4AA7-8360-0949-9386-A5FF6D4B9162}" srcOrd="123" destOrd="0" presId="urn:microsoft.com/office/officeart/2005/8/layout/default"/>
    <dgm:cxn modelId="{E9334211-66C5-C045-BD35-FD0491BEBBFA}" type="presParOf" srcId="{27C0CA76-F2F7-2540-843F-815EE154771D}" destId="{8CF1266C-CAD4-AF41-86B9-BE9AE716A029}" srcOrd="124" destOrd="0" presId="urn:microsoft.com/office/officeart/2005/8/layout/default"/>
    <dgm:cxn modelId="{6A5A89F2-FF36-7245-9361-379DF36657DD}" type="presParOf" srcId="{27C0CA76-F2F7-2540-843F-815EE154771D}" destId="{C2EEB576-5338-D042-9651-C6E59B1160F7}" srcOrd="125" destOrd="0" presId="urn:microsoft.com/office/officeart/2005/8/layout/default"/>
    <dgm:cxn modelId="{8A2327CC-5B8B-B143-9816-47779C8CCCF5}" type="presParOf" srcId="{27C0CA76-F2F7-2540-843F-815EE154771D}" destId="{4E70B93B-EF58-A14E-934E-A10F1F81F49D}" srcOrd="126" destOrd="0" presId="urn:microsoft.com/office/officeart/2005/8/layout/default"/>
    <dgm:cxn modelId="{6183944B-E2D8-3A4F-9905-357E8D76EA9E}" type="presParOf" srcId="{27C0CA76-F2F7-2540-843F-815EE154771D}" destId="{D8B4531C-2378-C04C-8BD0-9D49A22EF7A9}" srcOrd="127" destOrd="0" presId="urn:microsoft.com/office/officeart/2005/8/layout/default"/>
    <dgm:cxn modelId="{5E6FA758-DD2E-A948-886B-2602B12443E4}" type="presParOf" srcId="{27C0CA76-F2F7-2540-843F-815EE154771D}" destId="{F9C394FA-0BD7-1B4F-A219-EC03E32BABDF}" srcOrd="128" destOrd="0" presId="urn:microsoft.com/office/officeart/2005/8/layout/default"/>
    <dgm:cxn modelId="{68DA24E3-BEF3-A044-AEB9-5BDF16CAC194}" type="presParOf" srcId="{27C0CA76-F2F7-2540-843F-815EE154771D}" destId="{77735D50-7484-244D-BF25-C30A37551301}" srcOrd="129" destOrd="0" presId="urn:microsoft.com/office/officeart/2005/8/layout/default"/>
    <dgm:cxn modelId="{B6AD01DA-6504-CD41-9A6A-9743C7626E93}" type="presParOf" srcId="{27C0CA76-F2F7-2540-843F-815EE154771D}" destId="{6B14B5B4-8CD4-BA49-BD05-7745EFB0D185}" srcOrd="130" destOrd="0" presId="urn:microsoft.com/office/officeart/2005/8/layout/default"/>
    <dgm:cxn modelId="{A74179A7-1A2A-BB45-9F6C-5F4B391B4B20}" type="presParOf" srcId="{27C0CA76-F2F7-2540-843F-815EE154771D}" destId="{077393E7-002E-304E-B0F5-1FFA27E99076}" srcOrd="131" destOrd="0" presId="urn:microsoft.com/office/officeart/2005/8/layout/default"/>
    <dgm:cxn modelId="{B6A1DA64-34D5-2748-91A0-C9BE02F515C3}" type="presParOf" srcId="{27C0CA76-F2F7-2540-843F-815EE154771D}" destId="{848F3AA5-A77C-204C-AB08-F8DB24300E44}" srcOrd="132" destOrd="0" presId="urn:microsoft.com/office/officeart/2005/8/layout/default"/>
    <dgm:cxn modelId="{D09D3478-A004-B84B-A38F-BA9EEA4A4E06}" type="presParOf" srcId="{27C0CA76-F2F7-2540-843F-815EE154771D}" destId="{D5E7966E-4799-D940-966B-A5A055F62E98}" srcOrd="133" destOrd="0" presId="urn:microsoft.com/office/officeart/2005/8/layout/default"/>
    <dgm:cxn modelId="{EDCDFF8B-1532-8245-B132-6370A792D308}" type="presParOf" srcId="{27C0CA76-F2F7-2540-843F-815EE154771D}" destId="{A2F47582-7081-994F-8F68-186753FABFF7}" srcOrd="134" destOrd="0" presId="urn:microsoft.com/office/officeart/2005/8/layout/default"/>
    <dgm:cxn modelId="{710E583F-6D4E-1645-9D31-C592150B66CD}" type="presParOf" srcId="{27C0CA76-F2F7-2540-843F-815EE154771D}" destId="{67BDF041-3F21-BF45-A019-6793FF8E92FA}" srcOrd="135" destOrd="0" presId="urn:microsoft.com/office/officeart/2005/8/layout/default"/>
    <dgm:cxn modelId="{7404146D-E999-0A4B-8FCA-DF7B0BFE613B}" type="presParOf" srcId="{27C0CA76-F2F7-2540-843F-815EE154771D}" destId="{56B9421D-2250-EE43-A67A-D053BF32F32D}" srcOrd="136" destOrd="0" presId="urn:microsoft.com/office/officeart/2005/8/layout/default"/>
    <dgm:cxn modelId="{4253F33C-C2D9-D54F-B719-B10A3CB9CCEB}" type="presParOf" srcId="{27C0CA76-F2F7-2540-843F-815EE154771D}" destId="{46BF3FF6-D769-B240-89CF-9FB49CA1BA91}" srcOrd="137" destOrd="0" presId="urn:microsoft.com/office/officeart/2005/8/layout/default"/>
    <dgm:cxn modelId="{B15C7E18-A249-9B46-95F7-A988C9FB09B3}" type="presParOf" srcId="{27C0CA76-F2F7-2540-843F-815EE154771D}" destId="{7C4D1906-25CE-ED46-BDB7-068575F0B328}" srcOrd="13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954387-0663-3A48-ADA3-31CD41F053E1}">
      <dsp:nvSpPr>
        <dsp:cNvPr id="0" name=""/>
        <dsp:cNvSpPr/>
      </dsp:nvSpPr>
      <dsp:spPr>
        <a:xfrm>
          <a:off x="70553" y="124982"/>
          <a:ext cx="3286125" cy="1971675"/>
        </a:xfrm>
        <a:prstGeom prst="rect">
          <a:avLst/>
        </a:prstGeom>
        <a:solidFill>
          <a:schemeClr val="bg2">
            <a:lumMod val="50000"/>
          </a:schemeClr>
        </a:solidFill>
        <a:ln w="12700" cap="flat" cmpd="sng" algn="ctr">
          <a:solidFill>
            <a:schemeClr val="accent4">
              <a:shade val="50000"/>
            </a:schemeClr>
          </a:solidFill>
          <a:prstDash val="solid"/>
          <a:miter lim="800000"/>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a:t>Feminist Criminologist Penal Abolitionist, and Critical Sociologist</a:t>
          </a:r>
        </a:p>
      </dsp:txBody>
      <dsp:txXfrm>
        <a:off x="70553" y="124982"/>
        <a:ext cx="3286125" cy="1971675"/>
      </dsp:txXfrm>
    </dsp:sp>
    <dsp:sp modelId="{828FF419-5E83-524F-A82B-39A228C4A018}">
      <dsp:nvSpPr>
        <dsp:cNvPr id="0" name=""/>
        <dsp:cNvSpPr/>
      </dsp:nvSpPr>
      <dsp:spPr>
        <a:xfrm>
          <a:off x="3614737" y="121827"/>
          <a:ext cx="3286125" cy="1971675"/>
        </a:xfrm>
        <a:prstGeom prst="rect">
          <a:avLst/>
        </a:prstGeom>
        <a:solidFill>
          <a:schemeClr val="bg2">
            <a:lumMod val="50000"/>
          </a:schemeClr>
        </a:solidFill>
        <a:ln w="12700" cap="flat" cmpd="sng" algn="ctr">
          <a:solidFill>
            <a:schemeClr val="accent4">
              <a:shade val="50000"/>
            </a:schemeClr>
          </a:solidFill>
          <a:prstDash val="solid"/>
          <a:miter lim="800000"/>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buFont typeface="Times New Roman" panose="02020603050405020304" pitchFamily="18" charset="0"/>
            <a:buChar char="•"/>
          </a:pPr>
          <a:r>
            <a:rPr lang="en-US" sz="2500" kern="1200" dirty="0"/>
            <a:t>Role of Social Networks in Recovery Process  (Suburban Opioid Study and Methamphetamine study – NIH funded)</a:t>
          </a:r>
        </a:p>
      </dsp:txBody>
      <dsp:txXfrm>
        <a:off x="3614737" y="121827"/>
        <a:ext cx="3286125" cy="1971675"/>
      </dsp:txXfrm>
    </dsp:sp>
    <dsp:sp modelId="{CCC42AC3-FD39-504E-AA52-E6F666BEC07A}">
      <dsp:nvSpPr>
        <dsp:cNvPr id="0" name=""/>
        <dsp:cNvSpPr/>
      </dsp:nvSpPr>
      <dsp:spPr>
        <a:xfrm>
          <a:off x="7118634" y="94677"/>
          <a:ext cx="3286125" cy="1971675"/>
        </a:xfrm>
        <a:prstGeom prst="rect">
          <a:avLst/>
        </a:prstGeom>
        <a:solidFill>
          <a:schemeClr val="bg2">
            <a:lumMod val="50000"/>
          </a:schemeClr>
        </a:solidFill>
        <a:ln w="12700" cap="flat" cmpd="sng" algn="ctr">
          <a:solidFill>
            <a:schemeClr val="accent4">
              <a:shade val="50000"/>
            </a:schemeClr>
          </a:solidFill>
          <a:prstDash val="solid"/>
          <a:miter lim="800000"/>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a:t>Language and Carceral Status and Carceral Citizenship</a:t>
          </a:r>
        </a:p>
      </dsp:txBody>
      <dsp:txXfrm>
        <a:off x="7118634" y="94677"/>
        <a:ext cx="3286125" cy="1971675"/>
      </dsp:txXfrm>
    </dsp:sp>
    <dsp:sp modelId="{AC3EA150-5EE1-0B46-B223-DBEC0BD9E512}">
      <dsp:nvSpPr>
        <dsp:cNvPr id="0" name=""/>
        <dsp:cNvSpPr/>
      </dsp:nvSpPr>
      <dsp:spPr>
        <a:xfrm>
          <a:off x="0" y="2339975"/>
          <a:ext cx="3286125" cy="1971675"/>
        </a:xfrm>
        <a:prstGeom prst="rect">
          <a:avLst/>
        </a:prstGeom>
        <a:solidFill>
          <a:schemeClr val="bg2">
            <a:lumMod val="50000"/>
          </a:schemeClr>
        </a:solidFill>
        <a:ln w="12700" cap="flat" cmpd="sng" algn="ctr">
          <a:solidFill>
            <a:schemeClr val="accent4">
              <a:shade val="50000"/>
            </a:schemeClr>
          </a:solidFill>
          <a:prstDash val="solid"/>
          <a:miter lim="800000"/>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a:t>Dissertation: FIA Social capital building for the formerly incarcerated through activist work </a:t>
          </a:r>
        </a:p>
      </dsp:txBody>
      <dsp:txXfrm>
        <a:off x="0" y="2339975"/>
        <a:ext cx="3286125" cy="1971675"/>
      </dsp:txXfrm>
    </dsp:sp>
    <dsp:sp modelId="{7BFF7E3D-53A0-8A48-B19D-F898124EDDF7}">
      <dsp:nvSpPr>
        <dsp:cNvPr id="0" name=""/>
        <dsp:cNvSpPr/>
      </dsp:nvSpPr>
      <dsp:spPr>
        <a:xfrm>
          <a:off x="3614737" y="2339975"/>
          <a:ext cx="3286125" cy="1971675"/>
        </a:xfrm>
        <a:prstGeom prst="rect">
          <a:avLst/>
        </a:prstGeom>
        <a:solidFill>
          <a:schemeClr val="bg2">
            <a:lumMod val="50000"/>
          </a:schemeClr>
        </a:solidFill>
        <a:ln w="12700" cap="flat" cmpd="sng" algn="ctr">
          <a:solidFill>
            <a:schemeClr val="accent4">
              <a:shade val="50000"/>
            </a:schemeClr>
          </a:solidFill>
          <a:prstDash val="solid"/>
          <a:miter lim="800000"/>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a:t>2025 Study Abroad on Harm Reduction in Europe</a:t>
          </a:r>
        </a:p>
      </dsp:txBody>
      <dsp:txXfrm>
        <a:off x="3614737" y="2339975"/>
        <a:ext cx="3286125" cy="1971675"/>
      </dsp:txXfrm>
    </dsp:sp>
    <dsp:sp modelId="{52381693-E60C-7A40-B1AF-FB23C48F0E2D}">
      <dsp:nvSpPr>
        <dsp:cNvPr id="0" name=""/>
        <dsp:cNvSpPr/>
      </dsp:nvSpPr>
      <dsp:spPr>
        <a:xfrm>
          <a:off x="7229475" y="2339975"/>
          <a:ext cx="3286125" cy="1971675"/>
        </a:xfrm>
        <a:prstGeom prst="rect">
          <a:avLst/>
        </a:prstGeom>
        <a:solidFill>
          <a:schemeClr val="bg2">
            <a:lumMod val="50000"/>
          </a:schemeClr>
        </a:solidFill>
        <a:ln w="12700" cap="flat" cmpd="sng" algn="ctr">
          <a:solidFill>
            <a:schemeClr val="accent4">
              <a:shade val="50000"/>
            </a:schemeClr>
          </a:solidFill>
          <a:prstDash val="solid"/>
          <a:miter lim="800000"/>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a:t>Transformative Justice and Social Recovery </a:t>
          </a:r>
        </a:p>
        <a:p>
          <a:pPr lvl="0" algn="ctr" defTabSz="1111250">
            <a:lnSpc>
              <a:spcPct val="90000"/>
            </a:lnSpc>
            <a:spcBef>
              <a:spcPct val="0"/>
            </a:spcBef>
            <a:spcAft>
              <a:spcPct val="35000"/>
            </a:spcAft>
          </a:pPr>
          <a:r>
            <a:rPr lang="en-US" sz="2500" kern="1200" dirty="0"/>
            <a:t>(Working NIH grant proposal) </a:t>
          </a:r>
        </a:p>
      </dsp:txBody>
      <dsp:txXfrm>
        <a:off x="7229475" y="2339975"/>
        <a:ext cx="3286125" cy="197167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73CBEA-EAC8-1448-ABB9-411C8E637C3D}">
      <dsp:nvSpPr>
        <dsp:cNvPr id="0" name=""/>
        <dsp:cNvSpPr/>
      </dsp:nvSpPr>
      <dsp:spPr>
        <a:xfrm>
          <a:off x="1247686" y="374"/>
          <a:ext cx="2849829" cy="170989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latin typeface="Times New Roman" panose="02020603050405020304" pitchFamily="18" charset="0"/>
              <a:cs typeface="Times New Roman" panose="02020603050405020304" pitchFamily="18" charset="0"/>
            </a:rPr>
            <a:t>“Living wage issues/poverty” </a:t>
          </a:r>
        </a:p>
        <a:p>
          <a:pPr lvl="0" algn="ctr" defTabSz="800100">
            <a:lnSpc>
              <a:spcPct val="90000"/>
            </a:lnSpc>
            <a:spcBef>
              <a:spcPct val="0"/>
            </a:spcBef>
            <a:spcAft>
              <a:spcPct val="35000"/>
            </a:spcAft>
          </a:pPr>
          <a:r>
            <a:rPr lang="en-US" sz="1800" kern="1200" dirty="0">
              <a:latin typeface="Times New Roman" panose="02020603050405020304" pitchFamily="18" charset="0"/>
              <a:cs typeface="Times New Roman" panose="02020603050405020304" pitchFamily="18" charset="0"/>
            </a:rPr>
            <a:t>(concentrated “intergenerational” “racialized poverty”)</a:t>
          </a:r>
        </a:p>
      </dsp:txBody>
      <dsp:txXfrm>
        <a:off x="1247686" y="374"/>
        <a:ext cx="2849829" cy="1709897"/>
      </dsp:txXfrm>
    </dsp:sp>
    <dsp:sp modelId="{001CB6A4-E70F-614B-B126-929DED5B070C}">
      <dsp:nvSpPr>
        <dsp:cNvPr id="0" name=""/>
        <dsp:cNvSpPr/>
      </dsp:nvSpPr>
      <dsp:spPr>
        <a:xfrm>
          <a:off x="4382498" y="374"/>
          <a:ext cx="2849829" cy="170989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latin typeface="Times New Roman" panose="02020603050405020304" pitchFamily="18" charset="0"/>
              <a:cs typeface="Times New Roman" panose="02020603050405020304" pitchFamily="18" charset="0"/>
            </a:rPr>
            <a:t>“Racism” </a:t>
          </a:r>
        </a:p>
        <a:p>
          <a:pPr lvl="0" algn="ctr" defTabSz="800100">
            <a:lnSpc>
              <a:spcPct val="90000"/>
            </a:lnSpc>
            <a:spcBef>
              <a:spcPct val="0"/>
            </a:spcBef>
            <a:spcAft>
              <a:spcPct val="35000"/>
            </a:spcAft>
          </a:pPr>
          <a:r>
            <a:rPr lang="en-US" sz="1800" kern="1200" dirty="0">
              <a:latin typeface="Times New Roman" panose="02020603050405020304" pitchFamily="18" charset="0"/>
              <a:cs typeface="Times New Roman" panose="02020603050405020304" pitchFamily="18" charset="0"/>
            </a:rPr>
            <a:t>(individual and structural)</a:t>
          </a:r>
        </a:p>
      </dsp:txBody>
      <dsp:txXfrm>
        <a:off x="4382498" y="374"/>
        <a:ext cx="2849829" cy="1709897"/>
      </dsp:txXfrm>
    </dsp:sp>
    <dsp:sp modelId="{8705D042-EB01-C049-9CAC-6E787FB69193}">
      <dsp:nvSpPr>
        <dsp:cNvPr id="0" name=""/>
        <dsp:cNvSpPr/>
      </dsp:nvSpPr>
      <dsp:spPr>
        <a:xfrm>
          <a:off x="7517310" y="374"/>
          <a:ext cx="2849829" cy="170989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latin typeface="Times New Roman" panose="02020603050405020304" pitchFamily="18" charset="0"/>
              <a:cs typeface="Times New Roman" panose="02020603050405020304" pitchFamily="18" charset="0"/>
            </a:rPr>
            <a:t>“Gender roles”/masculine-feminine ideals </a:t>
          </a:r>
        </a:p>
        <a:p>
          <a:pPr lvl="0" algn="ctr" defTabSz="800100">
            <a:lnSpc>
              <a:spcPct val="90000"/>
            </a:lnSpc>
            <a:spcBef>
              <a:spcPct val="0"/>
            </a:spcBef>
            <a:spcAft>
              <a:spcPct val="35000"/>
            </a:spcAft>
          </a:pPr>
          <a:r>
            <a:rPr lang="en-US" sz="1800" kern="1200" dirty="0">
              <a:latin typeface="Times New Roman" panose="02020603050405020304" pitchFamily="18" charset="0"/>
              <a:cs typeface="Times New Roman" panose="02020603050405020304" pitchFamily="18" charset="0"/>
            </a:rPr>
            <a:t>(being a ‘real man’ or violating gender norms–’femme fatale’ or “bad moms”)</a:t>
          </a:r>
        </a:p>
      </dsp:txBody>
      <dsp:txXfrm>
        <a:off x="7517310" y="374"/>
        <a:ext cx="2849829" cy="1709897"/>
      </dsp:txXfrm>
    </dsp:sp>
    <dsp:sp modelId="{DEDBE291-5E09-8F44-AACB-2B3C0D215FE1}">
      <dsp:nvSpPr>
        <dsp:cNvPr id="0" name=""/>
        <dsp:cNvSpPr/>
      </dsp:nvSpPr>
      <dsp:spPr>
        <a:xfrm>
          <a:off x="1247686" y="1995255"/>
          <a:ext cx="2849829" cy="170989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latin typeface="Times New Roman" panose="02020603050405020304" pitchFamily="18" charset="0"/>
              <a:cs typeface="Times New Roman" panose="02020603050405020304" pitchFamily="18" charset="0"/>
            </a:rPr>
            <a:t>“Homophobia”</a:t>
          </a:r>
        </a:p>
        <a:p>
          <a:pPr lvl="0" algn="ctr" defTabSz="800100">
            <a:lnSpc>
              <a:spcPct val="90000"/>
            </a:lnSpc>
            <a:spcBef>
              <a:spcPct val="0"/>
            </a:spcBef>
            <a:spcAft>
              <a:spcPct val="35000"/>
            </a:spcAft>
          </a:pPr>
          <a:r>
            <a:rPr lang="en-US" sz="1800" kern="1200" dirty="0">
              <a:latin typeface="Times New Roman" panose="02020603050405020304" pitchFamily="18" charset="0"/>
              <a:cs typeface="Times New Roman" panose="02020603050405020304" pitchFamily="18" charset="0"/>
            </a:rPr>
            <a:t> (individual and structural)</a:t>
          </a:r>
        </a:p>
      </dsp:txBody>
      <dsp:txXfrm>
        <a:off x="1247686" y="1995255"/>
        <a:ext cx="2849829" cy="1709897"/>
      </dsp:txXfrm>
    </dsp:sp>
    <dsp:sp modelId="{F6B7FC1E-AAFD-5C43-86B4-BBAA9BA94431}">
      <dsp:nvSpPr>
        <dsp:cNvPr id="0" name=""/>
        <dsp:cNvSpPr/>
      </dsp:nvSpPr>
      <dsp:spPr>
        <a:xfrm>
          <a:off x="4382498" y="1995255"/>
          <a:ext cx="2849829" cy="170989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latin typeface="Times New Roman" panose="02020603050405020304" pitchFamily="18" charset="0"/>
              <a:cs typeface="Times New Roman" panose="02020603050405020304" pitchFamily="18" charset="0"/>
            </a:rPr>
            <a:t>“Lack of services” </a:t>
          </a:r>
        </a:p>
        <a:p>
          <a:pPr lvl="0" algn="ctr" defTabSz="800100">
            <a:lnSpc>
              <a:spcPct val="90000"/>
            </a:lnSpc>
            <a:spcBef>
              <a:spcPct val="0"/>
            </a:spcBef>
            <a:spcAft>
              <a:spcPct val="35000"/>
            </a:spcAft>
          </a:pPr>
          <a:r>
            <a:rPr lang="en-US" sz="1800" kern="1200" dirty="0">
              <a:latin typeface="Times New Roman" panose="02020603050405020304" pitchFamily="18" charset="0"/>
              <a:cs typeface="Times New Roman" panose="02020603050405020304" pitchFamily="18" charset="0"/>
            </a:rPr>
            <a:t>(mental health, financial, safety)</a:t>
          </a:r>
        </a:p>
      </dsp:txBody>
      <dsp:txXfrm>
        <a:off x="4382498" y="1995255"/>
        <a:ext cx="2849829" cy="1709897"/>
      </dsp:txXfrm>
    </dsp:sp>
    <dsp:sp modelId="{14433CA6-A34E-024D-A471-A70186589E8D}">
      <dsp:nvSpPr>
        <dsp:cNvPr id="0" name=""/>
        <dsp:cNvSpPr/>
      </dsp:nvSpPr>
      <dsp:spPr>
        <a:xfrm>
          <a:off x="7517310" y="1995255"/>
          <a:ext cx="2849829" cy="170989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latin typeface="Times New Roman" panose="02020603050405020304" pitchFamily="18" charset="0"/>
              <a:cs typeface="Times New Roman" panose="02020603050405020304" pitchFamily="18" charset="0"/>
            </a:rPr>
            <a:t>“Failing school systems”</a:t>
          </a:r>
        </a:p>
        <a:p>
          <a:pPr lvl="0" algn="ctr" defTabSz="800100">
            <a:lnSpc>
              <a:spcPct val="90000"/>
            </a:lnSpc>
            <a:spcBef>
              <a:spcPct val="0"/>
            </a:spcBef>
            <a:spcAft>
              <a:spcPct val="35000"/>
            </a:spcAft>
          </a:pPr>
          <a:r>
            <a:rPr lang="en-US" sz="1800" kern="1200" dirty="0">
              <a:latin typeface="Times New Roman" panose="02020603050405020304" pitchFamily="18" charset="0"/>
              <a:cs typeface="Times New Roman" panose="02020603050405020304" pitchFamily="18" charset="0"/>
            </a:rPr>
            <a:t> (“school-to-prison pipeline”  and “under-resourced”)</a:t>
          </a:r>
        </a:p>
      </dsp:txBody>
      <dsp:txXfrm>
        <a:off x="7517310" y="1995255"/>
        <a:ext cx="2849829" cy="1709897"/>
      </dsp:txXfrm>
    </dsp:sp>
    <dsp:sp modelId="{88F16E7B-B2D6-A441-AA45-231046715254}">
      <dsp:nvSpPr>
        <dsp:cNvPr id="0" name=""/>
        <dsp:cNvSpPr/>
      </dsp:nvSpPr>
      <dsp:spPr>
        <a:xfrm>
          <a:off x="1247686" y="3990135"/>
          <a:ext cx="2849829" cy="170989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latin typeface="Times New Roman" panose="02020603050405020304" pitchFamily="18" charset="0"/>
              <a:cs typeface="Times New Roman" panose="02020603050405020304" pitchFamily="18" charset="0"/>
            </a:rPr>
            <a:t>“Police tactics”/escalation - punitive ideal </a:t>
          </a:r>
        </a:p>
        <a:p>
          <a:pPr lvl="0" algn="ctr" defTabSz="800100">
            <a:lnSpc>
              <a:spcPct val="90000"/>
            </a:lnSpc>
            <a:spcBef>
              <a:spcPct val="0"/>
            </a:spcBef>
            <a:spcAft>
              <a:spcPct val="35000"/>
            </a:spcAft>
          </a:pPr>
          <a:r>
            <a:rPr lang="en-US" sz="1800" kern="1200" dirty="0">
              <a:latin typeface="Times New Roman" panose="02020603050405020304" pitchFamily="18" charset="0"/>
              <a:cs typeface="Times New Roman" panose="02020603050405020304" pitchFamily="18" charset="0"/>
            </a:rPr>
            <a:t>(particularly for Black and Latinx communities)</a:t>
          </a:r>
        </a:p>
      </dsp:txBody>
      <dsp:txXfrm>
        <a:off x="1247686" y="3990135"/>
        <a:ext cx="2849829" cy="1709897"/>
      </dsp:txXfrm>
    </dsp:sp>
    <dsp:sp modelId="{34B2FEEC-645D-3D4F-8D05-AD7D517BB985}">
      <dsp:nvSpPr>
        <dsp:cNvPr id="0" name=""/>
        <dsp:cNvSpPr/>
      </dsp:nvSpPr>
      <dsp:spPr>
        <a:xfrm>
          <a:off x="4382498" y="3990135"/>
          <a:ext cx="2849829" cy="170989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latin typeface="Times New Roman" panose="02020603050405020304" pitchFamily="18" charset="0"/>
              <a:cs typeface="Times New Roman" panose="02020603050405020304" pitchFamily="18" charset="0"/>
            </a:rPr>
            <a:t>“Criminalization of culture” </a:t>
          </a:r>
        </a:p>
        <a:p>
          <a:pPr lvl="0" algn="ctr" defTabSz="800100">
            <a:lnSpc>
              <a:spcPct val="90000"/>
            </a:lnSpc>
            <a:spcBef>
              <a:spcPct val="0"/>
            </a:spcBef>
            <a:spcAft>
              <a:spcPct val="35000"/>
            </a:spcAft>
          </a:pPr>
          <a:r>
            <a:rPr lang="en-US" sz="1800" kern="1200" dirty="0">
              <a:latin typeface="Times New Roman" panose="02020603050405020304" pitchFamily="18" charset="0"/>
              <a:cs typeface="Times New Roman" panose="02020603050405020304" pitchFamily="18" charset="0"/>
            </a:rPr>
            <a:t>(particular to Black and Latinx communities)</a:t>
          </a:r>
        </a:p>
      </dsp:txBody>
      <dsp:txXfrm>
        <a:off x="4382498" y="3990135"/>
        <a:ext cx="2849829" cy="1709897"/>
      </dsp:txXfrm>
    </dsp:sp>
    <dsp:sp modelId="{077319B2-3E15-D541-9D42-D1FA19D9DF96}">
      <dsp:nvSpPr>
        <dsp:cNvPr id="0" name=""/>
        <dsp:cNvSpPr/>
      </dsp:nvSpPr>
      <dsp:spPr>
        <a:xfrm>
          <a:off x="7517310" y="3990135"/>
          <a:ext cx="2849829" cy="170989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latin typeface="Times New Roman" panose="02020603050405020304" pitchFamily="18" charset="0"/>
              <a:cs typeface="Times New Roman" panose="02020603050405020304" pitchFamily="18" charset="0"/>
            </a:rPr>
            <a:t>Incarceration as a normalized life experience </a:t>
          </a:r>
        </a:p>
        <a:p>
          <a:pPr lvl="0" algn="ctr" defTabSz="800100">
            <a:lnSpc>
              <a:spcPct val="90000"/>
            </a:lnSpc>
            <a:spcBef>
              <a:spcPct val="0"/>
            </a:spcBef>
            <a:spcAft>
              <a:spcPct val="35000"/>
            </a:spcAft>
          </a:pPr>
          <a:r>
            <a:rPr lang="en-US" sz="1800" kern="1200" dirty="0">
              <a:latin typeface="Times New Roman" panose="02020603050405020304" pitchFamily="18" charset="0"/>
              <a:cs typeface="Times New Roman" panose="02020603050405020304" pitchFamily="18" charset="0"/>
            </a:rPr>
            <a:t>(‘rite of passage” in areas of racialized concentrated poverty)</a:t>
          </a:r>
        </a:p>
      </dsp:txBody>
      <dsp:txXfrm>
        <a:off x="7517310" y="3990135"/>
        <a:ext cx="2849829" cy="170989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42D5DE-9CFB-864A-9AEF-C85306748D49}">
      <dsp:nvSpPr>
        <dsp:cNvPr id="0" name=""/>
        <dsp:cNvSpPr/>
      </dsp:nvSpPr>
      <dsp:spPr>
        <a:xfrm>
          <a:off x="0" y="464728"/>
          <a:ext cx="6364224" cy="2165625"/>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3934" tIns="520700" rIns="493934" bIns="177800" numCol="1" spcCol="1270" anchor="t" anchorCtr="0">
          <a:noAutofit/>
        </a:bodyPr>
        <a:lstStyle/>
        <a:p>
          <a:pPr marL="228600" lvl="1" indent="-228600" algn="l" defTabSz="1111250">
            <a:lnSpc>
              <a:spcPct val="90000"/>
            </a:lnSpc>
            <a:spcBef>
              <a:spcPct val="0"/>
            </a:spcBef>
            <a:spcAft>
              <a:spcPct val="15000"/>
            </a:spcAft>
            <a:buChar char="••"/>
          </a:pPr>
          <a:r>
            <a:rPr lang="en-US" sz="2500" kern="1200"/>
            <a:t>Someone being identified as different, being labeled, and having their character devalued as a result. </a:t>
          </a:r>
        </a:p>
        <a:p>
          <a:pPr marL="228600" lvl="1" indent="-228600" algn="l" defTabSz="1111250">
            <a:lnSpc>
              <a:spcPct val="90000"/>
            </a:lnSpc>
            <a:spcBef>
              <a:spcPct val="0"/>
            </a:spcBef>
            <a:spcAft>
              <a:spcPct val="15000"/>
            </a:spcAft>
            <a:buChar char="••"/>
          </a:pPr>
          <a:r>
            <a:rPr lang="en-US" sz="2500" kern="1200"/>
            <a:t>This can be internalized</a:t>
          </a:r>
        </a:p>
      </dsp:txBody>
      <dsp:txXfrm>
        <a:off x="0" y="464728"/>
        <a:ext cx="6364224" cy="2165625"/>
      </dsp:txXfrm>
    </dsp:sp>
    <dsp:sp modelId="{18D859A2-4C39-1F4E-8801-5456C8EE685F}">
      <dsp:nvSpPr>
        <dsp:cNvPr id="0" name=""/>
        <dsp:cNvSpPr/>
      </dsp:nvSpPr>
      <dsp:spPr>
        <a:xfrm>
          <a:off x="318211" y="95728"/>
          <a:ext cx="4454956" cy="7380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8387" tIns="0" rIns="168387" bIns="0" numCol="1" spcCol="1270" anchor="ctr" anchorCtr="0">
          <a:noAutofit/>
        </a:bodyPr>
        <a:lstStyle/>
        <a:p>
          <a:pPr lvl="0" algn="l" defTabSz="1111250">
            <a:lnSpc>
              <a:spcPct val="90000"/>
            </a:lnSpc>
            <a:spcBef>
              <a:spcPct val="0"/>
            </a:spcBef>
            <a:spcAft>
              <a:spcPct val="35000"/>
            </a:spcAft>
          </a:pPr>
          <a:r>
            <a:rPr lang="en-US" sz="2500" kern="1200"/>
            <a:t>Stigma (Goffman)</a:t>
          </a:r>
        </a:p>
      </dsp:txBody>
      <dsp:txXfrm>
        <a:off x="354237" y="131754"/>
        <a:ext cx="4382904" cy="665948"/>
      </dsp:txXfrm>
    </dsp:sp>
    <dsp:sp modelId="{5EB0E2B5-9412-1042-860F-EB79E474EC56}">
      <dsp:nvSpPr>
        <dsp:cNvPr id="0" name=""/>
        <dsp:cNvSpPr/>
      </dsp:nvSpPr>
      <dsp:spPr>
        <a:xfrm>
          <a:off x="0" y="3134353"/>
          <a:ext cx="6364224" cy="2283750"/>
        </a:xfrm>
        <a:prstGeom prst="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3934" tIns="520700" rIns="493934" bIns="177800"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Human (cultural) –tangible skills </a:t>
          </a:r>
        </a:p>
        <a:p>
          <a:pPr marL="228600" lvl="1" indent="-228600" algn="l" defTabSz="1111250">
            <a:lnSpc>
              <a:spcPct val="90000"/>
            </a:lnSpc>
            <a:spcBef>
              <a:spcPct val="0"/>
            </a:spcBef>
            <a:spcAft>
              <a:spcPct val="15000"/>
            </a:spcAft>
            <a:buChar char="••"/>
          </a:pPr>
          <a:r>
            <a:rPr lang="en-US" sz="2500" kern="1200" dirty="0"/>
            <a:t>Social  -  network quality</a:t>
          </a:r>
        </a:p>
        <a:p>
          <a:pPr marL="228600" lvl="1" indent="-228600" algn="l" defTabSz="1111250">
            <a:lnSpc>
              <a:spcPct val="90000"/>
            </a:lnSpc>
            <a:spcBef>
              <a:spcPct val="0"/>
            </a:spcBef>
            <a:spcAft>
              <a:spcPct val="15000"/>
            </a:spcAft>
            <a:buChar char="••"/>
          </a:pPr>
          <a:r>
            <a:rPr lang="en-US" sz="2500" kern="1200" dirty="0"/>
            <a:t>Symbolic – prestige</a:t>
          </a:r>
        </a:p>
        <a:p>
          <a:pPr marL="228600" lvl="1" indent="-228600" algn="l" defTabSz="1111250">
            <a:lnSpc>
              <a:spcPct val="90000"/>
            </a:lnSpc>
            <a:spcBef>
              <a:spcPct val="0"/>
            </a:spcBef>
            <a:spcAft>
              <a:spcPct val="15000"/>
            </a:spcAft>
            <a:buChar char="••"/>
          </a:pPr>
          <a:r>
            <a:rPr lang="en-US" sz="2500" kern="1200" dirty="0"/>
            <a:t>Economic – financial resources</a:t>
          </a:r>
        </a:p>
      </dsp:txBody>
      <dsp:txXfrm>
        <a:off x="0" y="3134353"/>
        <a:ext cx="6364224" cy="2283750"/>
      </dsp:txXfrm>
    </dsp:sp>
    <dsp:sp modelId="{5B7E531C-8D09-AD47-B04A-E3ADD9C7DF09}">
      <dsp:nvSpPr>
        <dsp:cNvPr id="0" name=""/>
        <dsp:cNvSpPr/>
      </dsp:nvSpPr>
      <dsp:spPr>
        <a:xfrm>
          <a:off x="318211" y="2765353"/>
          <a:ext cx="4454956" cy="73800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8387" tIns="0" rIns="168387" bIns="0" numCol="1" spcCol="1270" anchor="ctr" anchorCtr="0">
          <a:noAutofit/>
        </a:bodyPr>
        <a:lstStyle/>
        <a:p>
          <a:pPr lvl="0" algn="l" defTabSz="1111250">
            <a:lnSpc>
              <a:spcPct val="90000"/>
            </a:lnSpc>
            <a:spcBef>
              <a:spcPct val="0"/>
            </a:spcBef>
            <a:spcAft>
              <a:spcPct val="35000"/>
            </a:spcAft>
          </a:pPr>
          <a:r>
            <a:rPr lang="en-US" sz="2500" kern="1200"/>
            <a:t>Capital  (Bourdieu)</a:t>
          </a:r>
        </a:p>
      </dsp:txBody>
      <dsp:txXfrm>
        <a:off x="354237" y="2801379"/>
        <a:ext cx="4382904" cy="66594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2AA101-9F6C-BA41-A52B-D3E647BF270F}">
      <dsp:nvSpPr>
        <dsp:cNvPr id="0" name=""/>
        <dsp:cNvSpPr/>
      </dsp:nvSpPr>
      <dsp:spPr>
        <a:xfrm>
          <a:off x="213538" y="1174"/>
          <a:ext cx="1648465" cy="989079"/>
        </a:xfrm>
        <a:prstGeom prst="rect">
          <a:avLst/>
        </a:prstGeom>
        <a:solidFill>
          <a:schemeClr val="accent3">
            <a:hueOff val="0"/>
            <a:satOff val="0"/>
            <a:lumOff val="0"/>
            <a:alphaOff val="0"/>
          </a:schemeClr>
        </a:solidFill>
        <a:ln w="1270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latin typeface="Times New Roman" panose="02020603050405020304" pitchFamily="18" charset="0"/>
              <a:cs typeface="Times New Roman" panose="02020603050405020304" pitchFamily="18" charset="0"/>
            </a:rPr>
            <a:t>communication</a:t>
          </a:r>
        </a:p>
      </dsp:txBody>
      <dsp:txXfrm>
        <a:off x="213538" y="1174"/>
        <a:ext cx="1648465" cy="989079"/>
      </dsp:txXfrm>
    </dsp:sp>
    <dsp:sp modelId="{8ED773DA-72FF-2340-81EC-49C881037068}">
      <dsp:nvSpPr>
        <dsp:cNvPr id="0" name=""/>
        <dsp:cNvSpPr/>
      </dsp:nvSpPr>
      <dsp:spPr>
        <a:xfrm>
          <a:off x="2026851" y="1174"/>
          <a:ext cx="1648465" cy="98907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latin typeface="Times New Roman" panose="02020603050405020304" pitchFamily="18" charset="0"/>
              <a:cs typeface="Times New Roman" panose="02020603050405020304" pitchFamily="18" charset="0"/>
            </a:rPr>
            <a:t>writing</a:t>
          </a:r>
        </a:p>
      </dsp:txBody>
      <dsp:txXfrm>
        <a:off x="2026851" y="1174"/>
        <a:ext cx="1648465" cy="989079"/>
      </dsp:txXfrm>
    </dsp:sp>
    <dsp:sp modelId="{C9197B47-4084-2243-A51B-E5B28327F822}">
      <dsp:nvSpPr>
        <dsp:cNvPr id="0" name=""/>
        <dsp:cNvSpPr/>
      </dsp:nvSpPr>
      <dsp:spPr>
        <a:xfrm>
          <a:off x="3840163" y="1174"/>
          <a:ext cx="1648465" cy="98907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latin typeface="Times New Roman" panose="02020603050405020304" pitchFamily="18" charset="0"/>
              <a:cs typeface="Times New Roman" panose="02020603050405020304" pitchFamily="18" charset="0"/>
            </a:rPr>
            <a:t>team-building</a:t>
          </a:r>
        </a:p>
      </dsp:txBody>
      <dsp:txXfrm>
        <a:off x="3840163" y="1174"/>
        <a:ext cx="1648465" cy="989079"/>
      </dsp:txXfrm>
    </dsp:sp>
    <dsp:sp modelId="{A74DB46B-3127-0D41-8E4B-9D8E3D26632D}">
      <dsp:nvSpPr>
        <dsp:cNvPr id="0" name=""/>
        <dsp:cNvSpPr/>
      </dsp:nvSpPr>
      <dsp:spPr>
        <a:xfrm>
          <a:off x="5653475" y="1174"/>
          <a:ext cx="1648465" cy="98907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latin typeface="Times New Roman" panose="02020603050405020304" pitchFamily="18" charset="0"/>
              <a:cs typeface="Times New Roman" panose="02020603050405020304" pitchFamily="18" charset="0"/>
            </a:rPr>
            <a:t>media management</a:t>
          </a:r>
        </a:p>
      </dsp:txBody>
      <dsp:txXfrm>
        <a:off x="5653475" y="1174"/>
        <a:ext cx="1648465" cy="989079"/>
      </dsp:txXfrm>
    </dsp:sp>
    <dsp:sp modelId="{72902C31-FD63-474E-B681-042BBB3BFC10}">
      <dsp:nvSpPr>
        <dsp:cNvPr id="0" name=""/>
        <dsp:cNvSpPr/>
      </dsp:nvSpPr>
      <dsp:spPr>
        <a:xfrm>
          <a:off x="7466788" y="1174"/>
          <a:ext cx="1648465" cy="98907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latin typeface="Times New Roman" panose="02020603050405020304" pitchFamily="18" charset="0"/>
              <a:cs typeface="Times New Roman" panose="02020603050405020304" pitchFamily="18" charset="0"/>
            </a:rPr>
            <a:t>building and working with diversity</a:t>
          </a:r>
        </a:p>
      </dsp:txBody>
      <dsp:txXfrm>
        <a:off x="7466788" y="1174"/>
        <a:ext cx="1648465" cy="989079"/>
      </dsp:txXfrm>
    </dsp:sp>
    <dsp:sp modelId="{09076816-B818-1440-80E1-C27216CA386E}">
      <dsp:nvSpPr>
        <dsp:cNvPr id="0" name=""/>
        <dsp:cNvSpPr/>
      </dsp:nvSpPr>
      <dsp:spPr>
        <a:xfrm>
          <a:off x="9280100" y="1174"/>
          <a:ext cx="1648465" cy="98907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latin typeface="Times New Roman" panose="02020603050405020304" pitchFamily="18" charset="0"/>
              <a:cs typeface="Times New Roman" panose="02020603050405020304" pitchFamily="18" charset="0"/>
            </a:rPr>
            <a:t> research</a:t>
          </a:r>
        </a:p>
      </dsp:txBody>
      <dsp:txXfrm>
        <a:off x="9280100" y="1174"/>
        <a:ext cx="1648465" cy="989079"/>
      </dsp:txXfrm>
    </dsp:sp>
    <dsp:sp modelId="{0DDE0989-2E18-7F49-939C-3AA430C97D1F}">
      <dsp:nvSpPr>
        <dsp:cNvPr id="0" name=""/>
        <dsp:cNvSpPr/>
      </dsp:nvSpPr>
      <dsp:spPr>
        <a:xfrm>
          <a:off x="213538" y="1155100"/>
          <a:ext cx="1648465" cy="98907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latin typeface="Times New Roman" panose="02020603050405020304" pitchFamily="18" charset="0"/>
              <a:cs typeface="Times New Roman" panose="02020603050405020304" pitchFamily="18" charset="0"/>
            </a:rPr>
            <a:t>public speaking</a:t>
          </a:r>
        </a:p>
      </dsp:txBody>
      <dsp:txXfrm>
        <a:off x="213538" y="1155100"/>
        <a:ext cx="1648465" cy="989079"/>
      </dsp:txXfrm>
    </dsp:sp>
    <dsp:sp modelId="{362B10F2-7698-7B4A-A12F-255B3AC8BA64}">
      <dsp:nvSpPr>
        <dsp:cNvPr id="0" name=""/>
        <dsp:cNvSpPr/>
      </dsp:nvSpPr>
      <dsp:spPr>
        <a:xfrm>
          <a:off x="2026851" y="1155100"/>
          <a:ext cx="1648465" cy="98907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latin typeface="Times New Roman" panose="02020603050405020304" pitchFamily="18" charset="0"/>
              <a:cs typeface="Times New Roman" panose="02020603050405020304" pitchFamily="18" charset="0"/>
            </a:rPr>
            <a:t>legislative advocacy</a:t>
          </a:r>
        </a:p>
      </dsp:txBody>
      <dsp:txXfrm>
        <a:off x="2026851" y="1155100"/>
        <a:ext cx="1648465" cy="989079"/>
      </dsp:txXfrm>
    </dsp:sp>
    <dsp:sp modelId="{9FD065FA-DC36-0E4B-95AB-15D2012291C1}">
      <dsp:nvSpPr>
        <dsp:cNvPr id="0" name=""/>
        <dsp:cNvSpPr/>
      </dsp:nvSpPr>
      <dsp:spPr>
        <a:xfrm>
          <a:off x="3840163" y="1155100"/>
          <a:ext cx="1648465" cy="98907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latin typeface="Times New Roman" panose="02020603050405020304" pitchFamily="18" charset="0"/>
              <a:cs typeface="Times New Roman" panose="02020603050405020304" pitchFamily="18" charset="0"/>
            </a:rPr>
            <a:t>campaigning</a:t>
          </a:r>
        </a:p>
      </dsp:txBody>
      <dsp:txXfrm>
        <a:off x="3840163" y="1155100"/>
        <a:ext cx="1648465" cy="989079"/>
      </dsp:txXfrm>
    </dsp:sp>
    <dsp:sp modelId="{05E7D49B-0354-1B49-91E4-D97626DA4B02}">
      <dsp:nvSpPr>
        <dsp:cNvPr id="0" name=""/>
        <dsp:cNvSpPr/>
      </dsp:nvSpPr>
      <dsp:spPr>
        <a:xfrm>
          <a:off x="5653475" y="1155100"/>
          <a:ext cx="1648465" cy="98907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latin typeface="Times New Roman" panose="02020603050405020304" pitchFamily="18" charset="0"/>
              <a:cs typeface="Times New Roman" panose="02020603050405020304" pitchFamily="18" charset="0"/>
            </a:rPr>
            <a:t>leadership</a:t>
          </a:r>
        </a:p>
      </dsp:txBody>
      <dsp:txXfrm>
        <a:off x="5653475" y="1155100"/>
        <a:ext cx="1648465" cy="989079"/>
      </dsp:txXfrm>
    </dsp:sp>
    <dsp:sp modelId="{5C90DC42-D6DE-024D-ACDD-6DE7FC856960}">
      <dsp:nvSpPr>
        <dsp:cNvPr id="0" name=""/>
        <dsp:cNvSpPr/>
      </dsp:nvSpPr>
      <dsp:spPr>
        <a:xfrm>
          <a:off x="7466788" y="1155100"/>
          <a:ext cx="1648465" cy="98907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latin typeface="Times New Roman" panose="02020603050405020304" pitchFamily="18" charset="0"/>
              <a:cs typeface="Times New Roman" panose="02020603050405020304" pitchFamily="18" charset="0"/>
            </a:rPr>
            <a:t>delegation and empowerment</a:t>
          </a:r>
        </a:p>
      </dsp:txBody>
      <dsp:txXfrm>
        <a:off x="7466788" y="1155100"/>
        <a:ext cx="1648465" cy="989079"/>
      </dsp:txXfrm>
    </dsp:sp>
    <dsp:sp modelId="{570D33F9-279F-DB41-82B3-4F600FE056D7}">
      <dsp:nvSpPr>
        <dsp:cNvPr id="0" name=""/>
        <dsp:cNvSpPr/>
      </dsp:nvSpPr>
      <dsp:spPr>
        <a:xfrm>
          <a:off x="9280100" y="1155100"/>
          <a:ext cx="1648465" cy="98907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latin typeface="Times New Roman" panose="02020603050405020304" pitchFamily="18" charset="0"/>
              <a:cs typeface="Times New Roman" panose="02020603050405020304" pitchFamily="18" charset="0"/>
            </a:rPr>
            <a:t>teaching</a:t>
          </a:r>
        </a:p>
      </dsp:txBody>
      <dsp:txXfrm>
        <a:off x="9280100" y="1155100"/>
        <a:ext cx="1648465" cy="989079"/>
      </dsp:txXfrm>
    </dsp:sp>
    <dsp:sp modelId="{43628759-01D5-D941-9624-0108F445FC5B}">
      <dsp:nvSpPr>
        <dsp:cNvPr id="0" name=""/>
        <dsp:cNvSpPr/>
      </dsp:nvSpPr>
      <dsp:spPr>
        <a:xfrm>
          <a:off x="2933507" y="2309026"/>
          <a:ext cx="1648465" cy="98907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latin typeface="Times New Roman" panose="02020603050405020304" pitchFamily="18" charset="0"/>
              <a:cs typeface="Times New Roman" panose="02020603050405020304" pitchFamily="18" charset="0"/>
            </a:rPr>
            <a:t>time management</a:t>
          </a:r>
        </a:p>
      </dsp:txBody>
      <dsp:txXfrm>
        <a:off x="2933507" y="2309026"/>
        <a:ext cx="1648465" cy="989079"/>
      </dsp:txXfrm>
    </dsp:sp>
    <dsp:sp modelId="{650C7D7D-A9FC-A64A-B3E1-C0C7423F3D42}">
      <dsp:nvSpPr>
        <dsp:cNvPr id="0" name=""/>
        <dsp:cNvSpPr/>
      </dsp:nvSpPr>
      <dsp:spPr>
        <a:xfrm>
          <a:off x="4746819" y="2309026"/>
          <a:ext cx="1648465" cy="98907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latin typeface="Times New Roman" panose="02020603050405020304" pitchFamily="18" charset="0"/>
              <a:cs typeface="Times New Roman" panose="02020603050405020304" pitchFamily="18" charset="0"/>
            </a:rPr>
            <a:t>fundraising</a:t>
          </a:r>
        </a:p>
      </dsp:txBody>
      <dsp:txXfrm>
        <a:off x="4746819" y="2309026"/>
        <a:ext cx="1648465" cy="989079"/>
      </dsp:txXfrm>
    </dsp:sp>
    <dsp:sp modelId="{44796024-CD91-2547-8A41-23ECB3A14402}">
      <dsp:nvSpPr>
        <dsp:cNvPr id="0" name=""/>
        <dsp:cNvSpPr/>
      </dsp:nvSpPr>
      <dsp:spPr>
        <a:xfrm>
          <a:off x="6560131" y="2309026"/>
          <a:ext cx="1648465" cy="98907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latin typeface="Times New Roman" panose="02020603050405020304" pitchFamily="18" charset="0"/>
              <a:cs typeface="Times New Roman" panose="02020603050405020304" pitchFamily="18" charset="0"/>
            </a:rPr>
            <a:t>negotiation</a:t>
          </a:r>
        </a:p>
      </dsp:txBody>
      <dsp:txXfrm>
        <a:off x="6560131" y="2309026"/>
        <a:ext cx="1648465" cy="98907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2AA0BE-5F1A-564F-89FF-C5E072B32A8A}">
      <dsp:nvSpPr>
        <dsp:cNvPr id="0" name=""/>
        <dsp:cNvSpPr/>
      </dsp:nvSpPr>
      <dsp:spPr>
        <a:xfrm>
          <a:off x="641" y="1125327"/>
          <a:ext cx="2503103" cy="150186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Through activism social networks are transformed and expanded</a:t>
          </a:r>
        </a:p>
      </dsp:txBody>
      <dsp:txXfrm>
        <a:off x="641" y="1125327"/>
        <a:ext cx="2503103" cy="1501861"/>
      </dsp:txXfrm>
    </dsp:sp>
    <dsp:sp modelId="{57D1675E-98FC-0D4C-A1AE-58E1D2F3C4F0}">
      <dsp:nvSpPr>
        <dsp:cNvPr id="0" name=""/>
        <dsp:cNvSpPr/>
      </dsp:nvSpPr>
      <dsp:spPr>
        <a:xfrm>
          <a:off x="2754055" y="1125327"/>
          <a:ext cx="2503103" cy="150186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Bridge networks across race, class, and other categories of difference</a:t>
          </a:r>
        </a:p>
      </dsp:txBody>
      <dsp:txXfrm>
        <a:off x="2754055" y="1125327"/>
        <a:ext cx="2503103" cy="1501861"/>
      </dsp:txXfrm>
    </dsp:sp>
    <dsp:sp modelId="{CF8E32F3-2B83-4941-B855-39309AD16A0E}">
      <dsp:nvSpPr>
        <dsp:cNvPr id="0" name=""/>
        <dsp:cNvSpPr/>
      </dsp:nvSpPr>
      <dsp:spPr>
        <a:xfrm>
          <a:off x="641" y="2877499"/>
          <a:ext cx="2503103" cy="150186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network with people in high status and high-power positions. </a:t>
          </a:r>
        </a:p>
      </dsp:txBody>
      <dsp:txXfrm>
        <a:off x="641" y="2877499"/>
        <a:ext cx="2503103" cy="1501861"/>
      </dsp:txXfrm>
    </dsp:sp>
    <dsp:sp modelId="{B355B791-59AD-8240-88F2-366EADBC3FDA}">
      <dsp:nvSpPr>
        <dsp:cNvPr id="0" name=""/>
        <dsp:cNvSpPr/>
      </dsp:nvSpPr>
      <dsp:spPr>
        <a:xfrm>
          <a:off x="2754055" y="2877499"/>
          <a:ext cx="2503103" cy="150186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broadens and expands their networks  with others having similar interests and experiences</a:t>
          </a:r>
        </a:p>
      </dsp:txBody>
      <dsp:txXfrm>
        <a:off x="2754055" y="2877499"/>
        <a:ext cx="2503103" cy="15018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49B27A-C8CA-7C4F-B001-EBFD8AEDAF5B}">
      <dsp:nvSpPr>
        <dsp:cNvPr id="0" name=""/>
        <dsp:cNvSpPr/>
      </dsp:nvSpPr>
      <dsp:spPr>
        <a:xfrm>
          <a:off x="0" y="1650"/>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17C0E4-AB08-4C43-9BA2-E82E26754E9C}">
      <dsp:nvSpPr>
        <dsp:cNvPr id="0" name=""/>
        <dsp:cNvSpPr/>
      </dsp:nvSpPr>
      <dsp:spPr>
        <a:xfrm>
          <a:off x="0" y="1650"/>
          <a:ext cx="10515600" cy="1125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a:t>Greg, a white man activist, confirms, </a:t>
          </a:r>
          <a:r>
            <a:rPr lang="en-US" sz="2400" i="1" kern="1200" dirty="0"/>
            <a:t>“Politicians, public officials, and lawyers have all become connections for me.”</a:t>
          </a:r>
          <a:endParaRPr lang="en-US" sz="2400" kern="1200" dirty="0"/>
        </a:p>
      </dsp:txBody>
      <dsp:txXfrm>
        <a:off x="0" y="1650"/>
        <a:ext cx="10515600" cy="1125777"/>
      </dsp:txXfrm>
    </dsp:sp>
    <dsp:sp modelId="{AC2A1B98-CE12-7343-8A02-76023B121347}">
      <dsp:nvSpPr>
        <dsp:cNvPr id="0" name=""/>
        <dsp:cNvSpPr/>
      </dsp:nvSpPr>
      <dsp:spPr>
        <a:xfrm>
          <a:off x="0" y="1127428"/>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6D5CF2-CBFF-9B44-94F6-5C733F37A34D}">
      <dsp:nvSpPr>
        <dsp:cNvPr id="0" name=""/>
        <dsp:cNvSpPr/>
      </dsp:nvSpPr>
      <dsp:spPr>
        <a:xfrm>
          <a:off x="0" y="1127428"/>
          <a:ext cx="10515600" cy="1125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a:t>Wanda, a black woman activist, says, </a:t>
          </a:r>
          <a:r>
            <a:rPr lang="en-US" sz="2400" i="1" kern="1200" dirty="0"/>
            <a:t>“I’ve been told that I have an award-winning, all-star social network.”</a:t>
          </a:r>
          <a:endParaRPr lang="en-US" sz="2400" kern="1200" dirty="0"/>
        </a:p>
      </dsp:txBody>
      <dsp:txXfrm>
        <a:off x="0" y="1127428"/>
        <a:ext cx="10515600" cy="1125777"/>
      </dsp:txXfrm>
    </dsp:sp>
    <dsp:sp modelId="{328BC3BB-3533-5646-A2FB-143BEB8FB80B}">
      <dsp:nvSpPr>
        <dsp:cNvPr id="0" name=""/>
        <dsp:cNvSpPr/>
      </dsp:nvSpPr>
      <dsp:spPr>
        <a:xfrm>
          <a:off x="0" y="2253206"/>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0EFF2C-7DD1-A34A-AAE1-7CDC4C43D46D}">
      <dsp:nvSpPr>
        <dsp:cNvPr id="0" name=""/>
        <dsp:cNvSpPr/>
      </dsp:nvSpPr>
      <dsp:spPr>
        <a:xfrm>
          <a:off x="0" y="2253206"/>
          <a:ext cx="10515600" cy="1125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a:t>Marcos, Latino activist, </a:t>
          </a:r>
          <a:r>
            <a:rPr lang="en-US" sz="2400" i="1" kern="1200" dirty="0"/>
            <a:t>“I’m collaborating side-by-side with people instrumental in leadership and power positions.”</a:t>
          </a:r>
          <a:endParaRPr lang="en-US" sz="2400" kern="1200" dirty="0"/>
        </a:p>
      </dsp:txBody>
      <dsp:txXfrm>
        <a:off x="0" y="2253206"/>
        <a:ext cx="10515600" cy="11257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19A002-301C-5A47-9BCD-42F810DB4464}">
      <dsp:nvSpPr>
        <dsp:cNvPr id="0" name=""/>
        <dsp:cNvSpPr/>
      </dsp:nvSpPr>
      <dsp:spPr>
        <a:xfrm>
          <a:off x="0" y="42274"/>
          <a:ext cx="2154716" cy="1292829"/>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Employment</a:t>
          </a:r>
        </a:p>
        <a:p>
          <a:pPr lvl="0" algn="ctr" defTabSz="800100">
            <a:lnSpc>
              <a:spcPct val="90000"/>
            </a:lnSpc>
            <a:spcBef>
              <a:spcPct val="0"/>
            </a:spcBef>
            <a:spcAft>
              <a:spcPct val="35000"/>
            </a:spcAft>
          </a:pPr>
          <a:r>
            <a:rPr lang="en-US" sz="1300" kern="1200" dirty="0"/>
            <a:t>(Uggen, </a:t>
          </a:r>
          <a:r>
            <a:rPr lang="en-US" sz="1300" kern="1200" dirty="0" err="1"/>
            <a:t>Lageson</a:t>
          </a:r>
          <a:r>
            <a:rPr lang="en-US" sz="1300" kern="1200" dirty="0"/>
            <a:t>, </a:t>
          </a:r>
          <a:r>
            <a:rPr lang="en-US" sz="1300" kern="1200" dirty="0" err="1"/>
            <a:t>Ruhland</a:t>
          </a:r>
          <a:r>
            <a:rPr lang="en-US" sz="1300" kern="1200" dirty="0"/>
            <a:t>, and Whitham 2014)</a:t>
          </a:r>
        </a:p>
      </dsp:txBody>
      <dsp:txXfrm>
        <a:off x="0" y="42274"/>
        <a:ext cx="2154716" cy="1292829"/>
      </dsp:txXfrm>
    </dsp:sp>
    <dsp:sp modelId="{EA4C9C3F-84B8-FF40-A09F-8B3CAF58CCEE}">
      <dsp:nvSpPr>
        <dsp:cNvPr id="0" name=""/>
        <dsp:cNvSpPr/>
      </dsp:nvSpPr>
      <dsp:spPr>
        <a:xfrm>
          <a:off x="2370187" y="42274"/>
          <a:ext cx="2154716" cy="1292829"/>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Housing</a:t>
          </a:r>
        </a:p>
        <a:p>
          <a:pPr lvl="0" algn="ctr" defTabSz="800100">
            <a:lnSpc>
              <a:spcPct val="90000"/>
            </a:lnSpc>
            <a:spcBef>
              <a:spcPct val="0"/>
            </a:spcBef>
            <a:spcAft>
              <a:spcPct val="35000"/>
            </a:spcAft>
          </a:pPr>
          <a:r>
            <a:rPr lang="en-US" sz="1300" kern="1200" dirty="0"/>
            <a:t> (Fontaine, Roman, Burt 2010) </a:t>
          </a:r>
        </a:p>
      </dsp:txBody>
      <dsp:txXfrm>
        <a:off x="2370187" y="42274"/>
        <a:ext cx="2154716" cy="1292829"/>
      </dsp:txXfrm>
    </dsp:sp>
    <dsp:sp modelId="{B953AD1E-6DF2-F34F-955D-5F61FD4CF0F3}">
      <dsp:nvSpPr>
        <dsp:cNvPr id="0" name=""/>
        <dsp:cNvSpPr/>
      </dsp:nvSpPr>
      <dsp:spPr>
        <a:xfrm>
          <a:off x="4740375" y="42274"/>
          <a:ext cx="2154716" cy="1292829"/>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Education</a:t>
          </a:r>
          <a:r>
            <a:rPr lang="en-US" sz="2000" kern="1200" dirty="0"/>
            <a:t> </a:t>
          </a:r>
        </a:p>
        <a:p>
          <a:pPr lvl="0" algn="ctr" defTabSz="800100">
            <a:lnSpc>
              <a:spcPct val="90000"/>
            </a:lnSpc>
            <a:spcBef>
              <a:spcPct val="0"/>
            </a:spcBef>
            <a:spcAft>
              <a:spcPct val="35000"/>
            </a:spcAft>
          </a:pPr>
          <a:r>
            <a:rPr lang="en-US" sz="1300" kern="1200" dirty="0"/>
            <a:t>(</a:t>
          </a:r>
          <a:r>
            <a:rPr lang="en-US" sz="1300" kern="1200" dirty="0" err="1"/>
            <a:t>Runell</a:t>
          </a:r>
          <a:r>
            <a:rPr lang="en-US" sz="1300" kern="1200" dirty="0"/>
            <a:t> 2017 Uggen, </a:t>
          </a:r>
          <a:r>
            <a:rPr lang="en-US" sz="1300" kern="1200" dirty="0" err="1"/>
            <a:t>Manza</a:t>
          </a:r>
          <a:r>
            <a:rPr lang="en-US" sz="1300" kern="1200" dirty="0"/>
            <a:t>, Behrens 2004)</a:t>
          </a:r>
        </a:p>
      </dsp:txBody>
      <dsp:txXfrm>
        <a:off x="4740375" y="42274"/>
        <a:ext cx="2154716" cy="1292829"/>
      </dsp:txXfrm>
    </dsp:sp>
    <dsp:sp modelId="{791D188D-987A-3C4C-92A1-59EBDB543AF8}">
      <dsp:nvSpPr>
        <dsp:cNvPr id="0" name=""/>
        <dsp:cNvSpPr/>
      </dsp:nvSpPr>
      <dsp:spPr>
        <a:xfrm>
          <a:off x="0" y="1550576"/>
          <a:ext cx="2154716" cy="1292829"/>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Political Disenfranchisement</a:t>
          </a:r>
        </a:p>
        <a:p>
          <a:pPr lvl="0" algn="ctr" defTabSz="800100">
            <a:lnSpc>
              <a:spcPct val="90000"/>
            </a:lnSpc>
            <a:spcBef>
              <a:spcPct val="0"/>
            </a:spcBef>
            <a:spcAft>
              <a:spcPct val="35000"/>
            </a:spcAft>
          </a:pPr>
          <a:r>
            <a:rPr lang="en-US" sz="1300" kern="1200" dirty="0"/>
            <a:t>(</a:t>
          </a:r>
          <a:r>
            <a:rPr lang="en-US" sz="1300" kern="1200" dirty="0" err="1"/>
            <a:t>Manza</a:t>
          </a:r>
          <a:r>
            <a:rPr lang="en-US" sz="1300" kern="1200" dirty="0"/>
            <a:t> and Uggen 2006;  Uggen, Larson, Shannon 2016)  </a:t>
          </a:r>
        </a:p>
      </dsp:txBody>
      <dsp:txXfrm>
        <a:off x="0" y="1550576"/>
        <a:ext cx="2154716" cy="1292829"/>
      </dsp:txXfrm>
    </dsp:sp>
    <dsp:sp modelId="{BFB24D3B-44CE-F94D-9055-7737C9F081A0}">
      <dsp:nvSpPr>
        <dsp:cNvPr id="0" name=""/>
        <dsp:cNvSpPr/>
      </dsp:nvSpPr>
      <dsp:spPr>
        <a:xfrm>
          <a:off x="2370187" y="1550576"/>
          <a:ext cx="2154716" cy="1292829"/>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Social Service Barriers</a:t>
          </a:r>
        </a:p>
        <a:p>
          <a:pPr lvl="0" algn="ctr" defTabSz="800100">
            <a:lnSpc>
              <a:spcPct val="90000"/>
            </a:lnSpc>
            <a:spcBef>
              <a:spcPct val="0"/>
            </a:spcBef>
            <a:spcAft>
              <a:spcPct val="35000"/>
            </a:spcAft>
          </a:pPr>
          <a:r>
            <a:rPr lang="en-US" sz="1300" kern="1200" dirty="0"/>
            <a:t>(Travis 2002)</a:t>
          </a:r>
        </a:p>
      </dsp:txBody>
      <dsp:txXfrm>
        <a:off x="2370187" y="1550576"/>
        <a:ext cx="2154716" cy="1292829"/>
      </dsp:txXfrm>
    </dsp:sp>
    <dsp:sp modelId="{FEB1902E-19FD-DD44-A88F-2D3C7688B67A}">
      <dsp:nvSpPr>
        <dsp:cNvPr id="0" name=""/>
        <dsp:cNvSpPr/>
      </dsp:nvSpPr>
      <dsp:spPr>
        <a:xfrm>
          <a:off x="4740375" y="1550576"/>
          <a:ext cx="2154716" cy="1292829"/>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Othering and Stigma</a:t>
          </a:r>
        </a:p>
        <a:p>
          <a:pPr lvl="0" algn="ctr" defTabSz="800100">
            <a:lnSpc>
              <a:spcPct val="90000"/>
            </a:lnSpc>
            <a:spcBef>
              <a:spcPct val="0"/>
            </a:spcBef>
            <a:spcAft>
              <a:spcPct val="35000"/>
            </a:spcAft>
          </a:pPr>
          <a:r>
            <a:rPr lang="en-US" sz="1300" kern="1200" dirty="0"/>
            <a:t>(</a:t>
          </a:r>
          <a:r>
            <a:rPr lang="en-US" sz="1300" kern="1200" dirty="0" err="1"/>
            <a:t>LeBel</a:t>
          </a:r>
          <a:r>
            <a:rPr lang="en-US" sz="1300" kern="1200" dirty="0"/>
            <a:t> 2012; </a:t>
          </a:r>
          <a:r>
            <a:rPr lang="en-US" sz="1300" kern="1200" dirty="0" err="1"/>
            <a:t>Maruna</a:t>
          </a:r>
          <a:r>
            <a:rPr lang="en-US" sz="1300" kern="1200" dirty="0"/>
            <a:t> 2001) </a:t>
          </a:r>
        </a:p>
      </dsp:txBody>
      <dsp:txXfrm>
        <a:off x="4740375" y="1550576"/>
        <a:ext cx="2154716" cy="1292829"/>
      </dsp:txXfrm>
    </dsp:sp>
    <dsp:sp modelId="{A496E33A-AE16-A84E-824F-65C6F896CEE4}">
      <dsp:nvSpPr>
        <dsp:cNvPr id="0" name=""/>
        <dsp:cNvSpPr/>
      </dsp:nvSpPr>
      <dsp:spPr>
        <a:xfrm>
          <a:off x="0" y="3058877"/>
          <a:ext cx="2154716" cy="1292829"/>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Institutionalized Racism and Sexism </a:t>
          </a:r>
          <a:r>
            <a:rPr lang="en-US" sz="1300" kern="1200" dirty="0"/>
            <a:t>(Pager 2007; Rios 2011; Potter 2013)</a:t>
          </a:r>
        </a:p>
      </dsp:txBody>
      <dsp:txXfrm>
        <a:off x="0" y="3058877"/>
        <a:ext cx="2154716" cy="1292829"/>
      </dsp:txXfrm>
    </dsp:sp>
    <dsp:sp modelId="{3B0A9E93-11DC-DD4A-9984-D3BA748CBAF0}">
      <dsp:nvSpPr>
        <dsp:cNvPr id="0" name=""/>
        <dsp:cNvSpPr/>
      </dsp:nvSpPr>
      <dsp:spPr>
        <a:xfrm>
          <a:off x="2370187" y="3058877"/>
          <a:ext cx="2154716" cy="1292829"/>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endParaRPr lang="en-US" sz="1300" kern="1200" dirty="0"/>
        </a:p>
        <a:p>
          <a:pPr lvl="0" algn="ctr" defTabSz="577850">
            <a:lnSpc>
              <a:spcPct val="90000"/>
            </a:lnSpc>
            <a:spcBef>
              <a:spcPct val="0"/>
            </a:spcBef>
            <a:spcAft>
              <a:spcPct val="35000"/>
            </a:spcAft>
          </a:pPr>
          <a:r>
            <a:rPr lang="en-US" sz="1800" kern="1200" dirty="0"/>
            <a:t>Healthcare and Treatment</a:t>
          </a:r>
        </a:p>
        <a:p>
          <a:pPr lvl="0" algn="ctr" defTabSz="577850">
            <a:lnSpc>
              <a:spcPct val="90000"/>
            </a:lnSpc>
            <a:spcBef>
              <a:spcPct val="0"/>
            </a:spcBef>
            <a:spcAft>
              <a:spcPct val="35000"/>
            </a:spcAft>
          </a:pPr>
          <a:r>
            <a:rPr lang="en-US" sz="1300" kern="1200" dirty="0"/>
            <a:t>(Owens et al 2018; </a:t>
          </a:r>
        </a:p>
        <a:p>
          <a:pPr lvl="0" algn="ctr" defTabSz="577850">
            <a:lnSpc>
              <a:spcPct val="90000"/>
            </a:lnSpc>
            <a:spcBef>
              <a:spcPct val="0"/>
            </a:spcBef>
            <a:spcAft>
              <a:spcPct val="35000"/>
            </a:spcAft>
          </a:pPr>
          <a:r>
            <a:rPr lang="en-US" sz="1300" kern="1200" dirty="0"/>
            <a:t>Springer et al 2004) </a:t>
          </a:r>
        </a:p>
        <a:p>
          <a:pPr lvl="0" algn="ctr" defTabSz="577850">
            <a:lnSpc>
              <a:spcPct val="90000"/>
            </a:lnSpc>
            <a:spcBef>
              <a:spcPct val="0"/>
            </a:spcBef>
            <a:spcAft>
              <a:spcPct val="35000"/>
            </a:spcAft>
          </a:pPr>
          <a:endParaRPr lang="en-US" sz="1300" kern="1200" dirty="0"/>
        </a:p>
      </dsp:txBody>
      <dsp:txXfrm>
        <a:off x="2370187" y="3058877"/>
        <a:ext cx="2154716" cy="1292829"/>
      </dsp:txXfrm>
    </dsp:sp>
    <dsp:sp modelId="{B0BDFC35-708D-AF4E-8862-656FD0CC1D4D}">
      <dsp:nvSpPr>
        <dsp:cNvPr id="0" name=""/>
        <dsp:cNvSpPr/>
      </dsp:nvSpPr>
      <dsp:spPr>
        <a:xfrm>
          <a:off x="4740375" y="3058877"/>
          <a:ext cx="2154716" cy="1292829"/>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a:t>873 collateral consequences attached to a criminal convictions</a:t>
          </a:r>
        </a:p>
        <a:p>
          <a:pPr lvl="0" algn="ctr" defTabSz="711200">
            <a:lnSpc>
              <a:spcPct val="90000"/>
            </a:lnSpc>
            <a:spcBef>
              <a:spcPct val="0"/>
            </a:spcBef>
            <a:spcAft>
              <a:spcPct val="35000"/>
            </a:spcAft>
          </a:pPr>
          <a:r>
            <a:rPr lang="en-US" sz="1600" kern="1200"/>
            <a:t>(Justice center for CC)</a:t>
          </a:r>
        </a:p>
      </dsp:txBody>
      <dsp:txXfrm>
        <a:off x="4740375" y="3058877"/>
        <a:ext cx="2154716" cy="12928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3C162D-0CD4-5F44-9ACC-A1920517D20F}">
      <dsp:nvSpPr>
        <dsp:cNvPr id="0" name=""/>
        <dsp:cNvSpPr/>
      </dsp:nvSpPr>
      <dsp:spPr>
        <a:xfrm>
          <a:off x="0" y="3400"/>
          <a:ext cx="10515600" cy="7242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9612B9-EB2B-5E4F-BE06-C0A060BF1648}">
      <dsp:nvSpPr>
        <dsp:cNvPr id="0" name=""/>
        <dsp:cNvSpPr/>
      </dsp:nvSpPr>
      <dsp:spPr>
        <a:xfrm>
          <a:off x="219097" y="166365"/>
          <a:ext cx="398359" cy="398359"/>
        </a:xfrm>
        <a:prstGeom prst="rect">
          <a:avLst/>
        </a:prstGeom>
        <a:blipFill>
          <a:blip xmlns:r="http://schemas.openxmlformats.org/officeDocument/2006/relationships" r:embed="rId1">
            <a:extLst>
              <a:ext uri="{96DAC541-7B7A-43D3-8B79-37D633B846F1}">
                <asvg:svgBlip xmlns:asvg="http://schemas.microsoft.com/office/drawing/2016/SVG/main" xmlns=""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0D65A4-7A69-E241-9BAA-72790BD9EF5F}">
      <dsp:nvSpPr>
        <dsp:cNvPr id="0" name=""/>
        <dsp:cNvSpPr/>
      </dsp:nvSpPr>
      <dsp:spPr>
        <a:xfrm>
          <a:off x="836555" y="3400"/>
          <a:ext cx="9679044" cy="724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54" tIns="76654" rIns="76654" bIns="76654" numCol="1" spcCol="1270" anchor="ctr" anchorCtr="0">
          <a:noAutofit/>
        </a:bodyPr>
        <a:lstStyle/>
        <a:p>
          <a:pPr lvl="0" algn="l" defTabSz="844550">
            <a:lnSpc>
              <a:spcPct val="90000"/>
            </a:lnSpc>
            <a:spcBef>
              <a:spcPct val="0"/>
            </a:spcBef>
            <a:spcAft>
              <a:spcPct val="35000"/>
            </a:spcAft>
          </a:pPr>
          <a:r>
            <a:rPr lang="en-US" sz="1900" kern="1200"/>
            <a:t>Social Activities</a:t>
          </a:r>
        </a:p>
      </dsp:txBody>
      <dsp:txXfrm>
        <a:off x="836555" y="3400"/>
        <a:ext cx="9679044" cy="724290"/>
      </dsp:txXfrm>
    </dsp:sp>
    <dsp:sp modelId="{34E9558F-AF1A-4168-BEBF-10B162A43AC7}">
      <dsp:nvSpPr>
        <dsp:cNvPr id="0" name=""/>
        <dsp:cNvSpPr/>
      </dsp:nvSpPr>
      <dsp:spPr>
        <a:xfrm>
          <a:off x="0" y="908763"/>
          <a:ext cx="10515600" cy="7242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65EBA8-5A39-4F57-89A0-5D886D1FA1ED}">
      <dsp:nvSpPr>
        <dsp:cNvPr id="0" name=""/>
        <dsp:cNvSpPr/>
      </dsp:nvSpPr>
      <dsp:spPr>
        <a:xfrm>
          <a:off x="219097" y="1071728"/>
          <a:ext cx="398359" cy="3983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8E3933-91F0-479A-AB3B-8D3F56CB766B}">
      <dsp:nvSpPr>
        <dsp:cNvPr id="0" name=""/>
        <dsp:cNvSpPr/>
      </dsp:nvSpPr>
      <dsp:spPr>
        <a:xfrm>
          <a:off x="836555" y="908763"/>
          <a:ext cx="9679044" cy="724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54" tIns="76654" rIns="76654" bIns="76654" numCol="1" spcCol="1270" anchor="ctr" anchorCtr="0">
          <a:noAutofit/>
        </a:bodyPr>
        <a:lstStyle/>
        <a:p>
          <a:pPr lvl="0" algn="l" defTabSz="844550">
            <a:lnSpc>
              <a:spcPct val="90000"/>
            </a:lnSpc>
            <a:spcBef>
              <a:spcPct val="0"/>
            </a:spcBef>
            <a:spcAft>
              <a:spcPct val="35000"/>
            </a:spcAft>
          </a:pPr>
          <a:r>
            <a:rPr lang="en-US" sz="1900" kern="1200"/>
            <a:t>Social Networks</a:t>
          </a:r>
        </a:p>
      </dsp:txBody>
      <dsp:txXfrm>
        <a:off x="836555" y="908763"/>
        <a:ext cx="9679044" cy="724290"/>
      </dsp:txXfrm>
    </dsp:sp>
    <dsp:sp modelId="{56B2BFD1-64A9-47FF-BB5B-0F9D6A4A07A2}">
      <dsp:nvSpPr>
        <dsp:cNvPr id="0" name=""/>
        <dsp:cNvSpPr/>
      </dsp:nvSpPr>
      <dsp:spPr>
        <a:xfrm>
          <a:off x="0" y="1814126"/>
          <a:ext cx="10515600" cy="7242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107333-6220-4221-9A6B-C22D0B32F668}">
      <dsp:nvSpPr>
        <dsp:cNvPr id="0" name=""/>
        <dsp:cNvSpPr/>
      </dsp:nvSpPr>
      <dsp:spPr>
        <a:xfrm>
          <a:off x="219097" y="1977092"/>
          <a:ext cx="398359" cy="39835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67014A-A50A-46B1-B95F-B61B8A41C379}">
      <dsp:nvSpPr>
        <dsp:cNvPr id="0" name=""/>
        <dsp:cNvSpPr/>
      </dsp:nvSpPr>
      <dsp:spPr>
        <a:xfrm>
          <a:off x="836555" y="1814126"/>
          <a:ext cx="9679044" cy="724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54" tIns="76654" rIns="76654" bIns="76654" numCol="1" spcCol="1270" anchor="ctr" anchorCtr="0">
          <a:noAutofit/>
        </a:bodyPr>
        <a:lstStyle/>
        <a:p>
          <a:pPr lvl="0" algn="l" defTabSz="844550">
            <a:lnSpc>
              <a:spcPct val="90000"/>
            </a:lnSpc>
            <a:spcBef>
              <a:spcPct val="0"/>
            </a:spcBef>
            <a:spcAft>
              <a:spcPct val="35000"/>
            </a:spcAft>
          </a:pPr>
          <a:r>
            <a:rPr lang="en-US" sz="1900" kern="1200"/>
            <a:t>Social Capital </a:t>
          </a:r>
        </a:p>
      </dsp:txBody>
      <dsp:txXfrm>
        <a:off x="836555" y="1814126"/>
        <a:ext cx="9679044" cy="724290"/>
      </dsp:txXfrm>
    </dsp:sp>
    <dsp:sp modelId="{7A161EAB-0D6C-429D-9CB4-F90AF68C5CAD}">
      <dsp:nvSpPr>
        <dsp:cNvPr id="0" name=""/>
        <dsp:cNvSpPr/>
      </dsp:nvSpPr>
      <dsp:spPr>
        <a:xfrm>
          <a:off x="0" y="2719489"/>
          <a:ext cx="10515600" cy="7242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971130-5862-48B3-A270-4C5F96468B8B}">
      <dsp:nvSpPr>
        <dsp:cNvPr id="0" name=""/>
        <dsp:cNvSpPr/>
      </dsp:nvSpPr>
      <dsp:spPr>
        <a:xfrm>
          <a:off x="219097" y="2882455"/>
          <a:ext cx="398359" cy="39835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33E216-398E-49F7-BD54-1C6DC7D2E07B}">
      <dsp:nvSpPr>
        <dsp:cNvPr id="0" name=""/>
        <dsp:cNvSpPr/>
      </dsp:nvSpPr>
      <dsp:spPr>
        <a:xfrm>
          <a:off x="836555" y="2719489"/>
          <a:ext cx="9679044" cy="724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54" tIns="76654" rIns="76654" bIns="76654" numCol="1" spcCol="1270" anchor="ctr" anchorCtr="0">
          <a:noAutofit/>
        </a:bodyPr>
        <a:lstStyle/>
        <a:p>
          <a:pPr lvl="0" algn="l" defTabSz="844550">
            <a:lnSpc>
              <a:spcPct val="90000"/>
            </a:lnSpc>
            <a:spcBef>
              <a:spcPct val="0"/>
            </a:spcBef>
            <a:spcAft>
              <a:spcPct val="35000"/>
            </a:spcAft>
          </a:pPr>
          <a:r>
            <a:rPr lang="en-US" sz="1900" kern="1200"/>
            <a:t>Recovery  </a:t>
          </a:r>
        </a:p>
      </dsp:txBody>
      <dsp:txXfrm>
        <a:off x="836555" y="2719489"/>
        <a:ext cx="9679044" cy="724290"/>
      </dsp:txXfrm>
    </dsp:sp>
    <dsp:sp modelId="{FE807763-6598-4F32-AACC-4E21CDF5AB8F}">
      <dsp:nvSpPr>
        <dsp:cNvPr id="0" name=""/>
        <dsp:cNvSpPr/>
      </dsp:nvSpPr>
      <dsp:spPr>
        <a:xfrm>
          <a:off x="0" y="3624853"/>
          <a:ext cx="10515600" cy="7242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99C0FB-5E7F-4C0E-9757-0DD3313D4A85}">
      <dsp:nvSpPr>
        <dsp:cNvPr id="0" name=""/>
        <dsp:cNvSpPr/>
      </dsp:nvSpPr>
      <dsp:spPr>
        <a:xfrm>
          <a:off x="219097" y="3787818"/>
          <a:ext cx="398359" cy="398359"/>
        </a:xfrm>
        <a:prstGeom prst="rect">
          <a:avLst/>
        </a:prstGeom>
        <a:blipFill>
          <a:blip xmlns:r="http://schemas.openxmlformats.org/officeDocument/2006/relationships" r:embed="rId9">
            <a:extLst>
              <a:ext uri="{96DAC541-7B7A-43D3-8B79-37D633B846F1}">
                <asvg:svgBlip xmlns:asvg="http://schemas.microsoft.com/office/drawing/2016/SVG/main" xmlns=""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417E72-8FAC-4957-9914-9FCECD2F8B6C}">
      <dsp:nvSpPr>
        <dsp:cNvPr id="0" name=""/>
        <dsp:cNvSpPr/>
      </dsp:nvSpPr>
      <dsp:spPr>
        <a:xfrm>
          <a:off x="836555" y="3624853"/>
          <a:ext cx="9679044" cy="724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54" tIns="76654" rIns="76654" bIns="76654" numCol="1" spcCol="1270" anchor="ctr" anchorCtr="0">
          <a:noAutofit/>
        </a:bodyPr>
        <a:lstStyle/>
        <a:p>
          <a:pPr lvl="0" algn="l" defTabSz="844550">
            <a:lnSpc>
              <a:spcPct val="90000"/>
            </a:lnSpc>
            <a:spcBef>
              <a:spcPct val="0"/>
            </a:spcBef>
            <a:spcAft>
              <a:spcPct val="35000"/>
            </a:spcAft>
          </a:pPr>
          <a:r>
            <a:rPr lang="en-US" sz="1900" kern="1200"/>
            <a:t>Transformative justice</a:t>
          </a:r>
        </a:p>
      </dsp:txBody>
      <dsp:txXfrm>
        <a:off x="836555" y="3624853"/>
        <a:ext cx="9679044" cy="7242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F68F5C-B476-4449-B13B-0A600FA8F77F}">
      <dsp:nvSpPr>
        <dsp:cNvPr id="0" name=""/>
        <dsp:cNvSpPr/>
      </dsp:nvSpPr>
      <dsp:spPr>
        <a:xfrm>
          <a:off x="4621" y="1569532"/>
          <a:ext cx="2020453" cy="1212272"/>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a:t>Social activities</a:t>
          </a:r>
        </a:p>
      </dsp:txBody>
      <dsp:txXfrm>
        <a:off x="40127" y="1605038"/>
        <a:ext cx="1949441" cy="1141260"/>
      </dsp:txXfrm>
    </dsp:sp>
    <dsp:sp modelId="{50A9FF5B-840E-1B4C-90B7-84FDCCD156E0}">
      <dsp:nvSpPr>
        <dsp:cNvPr id="0" name=""/>
        <dsp:cNvSpPr/>
      </dsp:nvSpPr>
      <dsp:spPr>
        <a:xfrm>
          <a:off x="2227119" y="1925132"/>
          <a:ext cx="428336" cy="501072"/>
        </a:xfrm>
        <a:prstGeom prst="rightArrow">
          <a:avLst>
            <a:gd name="adj1" fmla="val 60000"/>
            <a:gd name="adj2" fmla="val 50000"/>
          </a:avLst>
        </a:prstGeom>
        <a:gradFill rotWithShape="0">
          <a:gsLst>
            <a:gs pos="0">
              <a:schemeClr val="accent3">
                <a:tint val="60000"/>
                <a:hueOff val="0"/>
                <a:satOff val="0"/>
                <a:lumOff val="0"/>
                <a:alphaOff val="0"/>
                <a:satMod val="103000"/>
                <a:lumMod val="102000"/>
                <a:tint val="94000"/>
              </a:schemeClr>
            </a:gs>
            <a:gs pos="50000">
              <a:schemeClr val="accent3">
                <a:tint val="60000"/>
                <a:hueOff val="0"/>
                <a:satOff val="0"/>
                <a:lumOff val="0"/>
                <a:alphaOff val="0"/>
                <a:satMod val="110000"/>
                <a:lumMod val="100000"/>
                <a:shade val="100000"/>
              </a:schemeClr>
            </a:gs>
            <a:gs pos="100000">
              <a:schemeClr val="accent3">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2227119" y="2025346"/>
        <a:ext cx="299835" cy="300644"/>
      </dsp:txXfrm>
    </dsp:sp>
    <dsp:sp modelId="{FB301605-B9DD-0B4D-8130-B4E15EBB98C4}">
      <dsp:nvSpPr>
        <dsp:cNvPr id="0" name=""/>
        <dsp:cNvSpPr/>
      </dsp:nvSpPr>
      <dsp:spPr>
        <a:xfrm>
          <a:off x="2833255" y="1569532"/>
          <a:ext cx="2020453" cy="1212272"/>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a:t>social capital</a:t>
          </a:r>
        </a:p>
      </dsp:txBody>
      <dsp:txXfrm>
        <a:off x="2868761" y="1605038"/>
        <a:ext cx="1949441" cy="1141260"/>
      </dsp:txXfrm>
    </dsp:sp>
    <dsp:sp modelId="{30F41DB1-C56B-3346-AC38-FB99C24D9F20}">
      <dsp:nvSpPr>
        <dsp:cNvPr id="0" name=""/>
        <dsp:cNvSpPr/>
      </dsp:nvSpPr>
      <dsp:spPr>
        <a:xfrm>
          <a:off x="5055754" y="1925132"/>
          <a:ext cx="428336" cy="501072"/>
        </a:xfrm>
        <a:prstGeom prst="rightArrow">
          <a:avLst>
            <a:gd name="adj1" fmla="val 60000"/>
            <a:gd name="adj2" fmla="val 50000"/>
          </a:avLst>
        </a:prstGeom>
        <a:gradFill rotWithShape="0">
          <a:gsLst>
            <a:gs pos="0">
              <a:schemeClr val="accent3">
                <a:tint val="60000"/>
                <a:hueOff val="0"/>
                <a:satOff val="0"/>
                <a:lumOff val="0"/>
                <a:alphaOff val="0"/>
                <a:satMod val="103000"/>
                <a:lumMod val="102000"/>
                <a:tint val="94000"/>
              </a:schemeClr>
            </a:gs>
            <a:gs pos="50000">
              <a:schemeClr val="accent3">
                <a:tint val="60000"/>
                <a:hueOff val="0"/>
                <a:satOff val="0"/>
                <a:lumOff val="0"/>
                <a:alphaOff val="0"/>
                <a:satMod val="110000"/>
                <a:lumMod val="100000"/>
                <a:shade val="100000"/>
              </a:schemeClr>
            </a:gs>
            <a:gs pos="100000">
              <a:schemeClr val="accent3">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5055754" y="2025346"/>
        <a:ext cx="299835" cy="300644"/>
      </dsp:txXfrm>
    </dsp:sp>
    <dsp:sp modelId="{0DBE7848-90E8-BD4D-93DC-F96AB38DDC1A}">
      <dsp:nvSpPr>
        <dsp:cNvPr id="0" name=""/>
        <dsp:cNvSpPr/>
      </dsp:nvSpPr>
      <dsp:spPr>
        <a:xfrm>
          <a:off x="5661890" y="1569532"/>
          <a:ext cx="2020453" cy="1212272"/>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a:t>Recovery capital</a:t>
          </a:r>
        </a:p>
      </dsp:txBody>
      <dsp:txXfrm>
        <a:off x="5697396" y="1605038"/>
        <a:ext cx="1949441" cy="1141260"/>
      </dsp:txXfrm>
    </dsp:sp>
    <dsp:sp modelId="{24EAC5ED-E727-354D-9B27-EFBE0E7154CE}">
      <dsp:nvSpPr>
        <dsp:cNvPr id="0" name=""/>
        <dsp:cNvSpPr/>
      </dsp:nvSpPr>
      <dsp:spPr>
        <a:xfrm>
          <a:off x="7884389" y="1925132"/>
          <a:ext cx="428336" cy="501072"/>
        </a:xfrm>
        <a:prstGeom prst="rightArrow">
          <a:avLst>
            <a:gd name="adj1" fmla="val 60000"/>
            <a:gd name="adj2" fmla="val 50000"/>
          </a:avLst>
        </a:prstGeom>
        <a:gradFill rotWithShape="0">
          <a:gsLst>
            <a:gs pos="0">
              <a:schemeClr val="accent3">
                <a:tint val="60000"/>
                <a:hueOff val="0"/>
                <a:satOff val="0"/>
                <a:lumOff val="0"/>
                <a:alphaOff val="0"/>
                <a:satMod val="103000"/>
                <a:lumMod val="102000"/>
                <a:tint val="94000"/>
              </a:schemeClr>
            </a:gs>
            <a:gs pos="50000">
              <a:schemeClr val="accent3">
                <a:tint val="60000"/>
                <a:hueOff val="0"/>
                <a:satOff val="0"/>
                <a:lumOff val="0"/>
                <a:alphaOff val="0"/>
                <a:satMod val="110000"/>
                <a:lumMod val="100000"/>
                <a:shade val="100000"/>
              </a:schemeClr>
            </a:gs>
            <a:gs pos="100000">
              <a:schemeClr val="accent3">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7884389" y="2025346"/>
        <a:ext cx="299835" cy="300644"/>
      </dsp:txXfrm>
    </dsp:sp>
    <dsp:sp modelId="{2A0077F7-63C0-4943-9756-1B7E07368D9F}">
      <dsp:nvSpPr>
        <dsp:cNvPr id="0" name=""/>
        <dsp:cNvSpPr/>
      </dsp:nvSpPr>
      <dsp:spPr>
        <a:xfrm>
          <a:off x="8490525" y="1569532"/>
          <a:ext cx="2020453" cy="1212272"/>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a:t>Self and social change</a:t>
          </a:r>
        </a:p>
      </dsp:txBody>
      <dsp:txXfrm>
        <a:off x="8526031" y="1605038"/>
        <a:ext cx="1949441" cy="11412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A832C-DA16-7247-A6AB-014467F4C090}">
      <dsp:nvSpPr>
        <dsp:cNvPr id="0" name=""/>
        <dsp:cNvSpPr/>
      </dsp:nvSpPr>
      <dsp:spPr>
        <a:xfrm>
          <a:off x="0" y="53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750CE8-6235-B14B-9FBA-F5B589BCDEF4}">
      <dsp:nvSpPr>
        <dsp:cNvPr id="0" name=""/>
        <dsp:cNvSpPr/>
      </dsp:nvSpPr>
      <dsp:spPr>
        <a:xfrm>
          <a:off x="0" y="531"/>
          <a:ext cx="210312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a:t>Elliot Currie </a:t>
          </a:r>
        </a:p>
      </dsp:txBody>
      <dsp:txXfrm>
        <a:off x="0" y="531"/>
        <a:ext cx="2103120" cy="870055"/>
      </dsp:txXfrm>
    </dsp:sp>
    <dsp:sp modelId="{9E8AC962-8D5E-FB43-9A93-3F22EED4B787}">
      <dsp:nvSpPr>
        <dsp:cNvPr id="0" name=""/>
        <dsp:cNvSpPr/>
      </dsp:nvSpPr>
      <dsp:spPr>
        <a:xfrm>
          <a:off x="2260854" y="40040"/>
          <a:ext cx="8254746" cy="790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a:t>Transformative intervention: consciousness, solidarity, and hope as practices for self and social change</a:t>
          </a:r>
        </a:p>
      </dsp:txBody>
      <dsp:txXfrm>
        <a:off x="2260854" y="40040"/>
        <a:ext cx="8254746" cy="790186"/>
      </dsp:txXfrm>
    </dsp:sp>
    <dsp:sp modelId="{C2EFDEB9-6FEC-A248-AB59-EC8F501E74C1}">
      <dsp:nvSpPr>
        <dsp:cNvPr id="0" name=""/>
        <dsp:cNvSpPr/>
      </dsp:nvSpPr>
      <dsp:spPr>
        <a:xfrm>
          <a:off x="2103120" y="830227"/>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4771AB-42DE-064F-9F8E-06BB6AB8E011}">
      <dsp:nvSpPr>
        <dsp:cNvPr id="0" name=""/>
        <dsp:cNvSpPr/>
      </dsp:nvSpPr>
      <dsp:spPr>
        <a:xfrm>
          <a:off x="0" y="87058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9A7A9E-7538-4C4E-960C-79FC045A8E5D}">
      <dsp:nvSpPr>
        <dsp:cNvPr id="0" name=""/>
        <dsp:cNvSpPr/>
      </dsp:nvSpPr>
      <dsp:spPr>
        <a:xfrm>
          <a:off x="0" y="870586"/>
          <a:ext cx="210312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a:t>Goffman </a:t>
          </a:r>
        </a:p>
      </dsp:txBody>
      <dsp:txXfrm>
        <a:off x="0" y="870586"/>
        <a:ext cx="2103120" cy="870055"/>
      </dsp:txXfrm>
    </dsp:sp>
    <dsp:sp modelId="{DD10399B-ED79-7849-AF34-20CE571B7D35}">
      <dsp:nvSpPr>
        <dsp:cNvPr id="0" name=""/>
        <dsp:cNvSpPr/>
      </dsp:nvSpPr>
      <dsp:spPr>
        <a:xfrm>
          <a:off x="2260854" y="910095"/>
          <a:ext cx="8254746" cy="790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a:t>Stigma</a:t>
          </a:r>
        </a:p>
      </dsp:txBody>
      <dsp:txXfrm>
        <a:off x="2260854" y="910095"/>
        <a:ext cx="8254746" cy="790186"/>
      </dsp:txXfrm>
    </dsp:sp>
    <dsp:sp modelId="{335DCF93-84DE-E74D-B0D8-288A7BF9EEFF}">
      <dsp:nvSpPr>
        <dsp:cNvPr id="0" name=""/>
        <dsp:cNvSpPr/>
      </dsp:nvSpPr>
      <dsp:spPr>
        <a:xfrm>
          <a:off x="2103120" y="1700282"/>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B35E0B-4F81-9549-8B7D-809B9186D68A}">
      <dsp:nvSpPr>
        <dsp:cNvPr id="0" name=""/>
        <dsp:cNvSpPr/>
      </dsp:nvSpPr>
      <dsp:spPr>
        <a:xfrm>
          <a:off x="0" y="174064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93F14F-0EB0-7C45-92B0-E7472914D2AF}">
      <dsp:nvSpPr>
        <dsp:cNvPr id="0" name=""/>
        <dsp:cNvSpPr/>
      </dsp:nvSpPr>
      <dsp:spPr>
        <a:xfrm>
          <a:off x="0" y="1740641"/>
          <a:ext cx="210312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a:t>Bourdieu</a:t>
          </a:r>
        </a:p>
      </dsp:txBody>
      <dsp:txXfrm>
        <a:off x="0" y="1740641"/>
        <a:ext cx="2103120" cy="870055"/>
      </dsp:txXfrm>
    </dsp:sp>
    <dsp:sp modelId="{0C4DF229-16A1-FE48-B367-2469A976E1D2}">
      <dsp:nvSpPr>
        <dsp:cNvPr id="0" name=""/>
        <dsp:cNvSpPr/>
      </dsp:nvSpPr>
      <dsp:spPr>
        <a:xfrm>
          <a:off x="2260854" y="1780150"/>
          <a:ext cx="8254746" cy="790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a:t>Capital</a:t>
          </a:r>
        </a:p>
      </dsp:txBody>
      <dsp:txXfrm>
        <a:off x="2260854" y="1780150"/>
        <a:ext cx="8254746" cy="790186"/>
      </dsp:txXfrm>
    </dsp:sp>
    <dsp:sp modelId="{75DBA0EB-C54D-C543-9931-BA62FCDDAD66}">
      <dsp:nvSpPr>
        <dsp:cNvPr id="0" name=""/>
        <dsp:cNvSpPr/>
      </dsp:nvSpPr>
      <dsp:spPr>
        <a:xfrm>
          <a:off x="2103120" y="2570337"/>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76FD8D-BA95-C64F-AEF4-61854E37548F}">
      <dsp:nvSpPr>
        <dsp:cNvPr id="0" name=""/>
        <dsp:cNvSpPr/>
      </dsp:nvSpPr>
      <dsp:spPr>
        <a:xfrm>
          <a:off x="0" y="261069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B15BA6-21D4-954D-8AF0-7D77D305A0B5}">
      <dsp:nvSpPr>
        <dsp:cNvPr id="0" name=""/>
        <dsp:cNvSpPr/>
      </dsp:nvSpPr>
      <dsp:spPr>
        <a:xfrm>
          <a:off x="0" y="2610696"/>
          <a:ext cx="210312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a:t>LeBel  and Maruna</a:t>
          </a:r>
        </a:p>
      </dsp:txBody>
      <dsp:txXfrm>
        <a:off x="0" y="2610696"/>
        <a:ext cx="2103120" cy="870055"/>
      </dsp:txXfrm>
    </dsp:sp>
    <dsp:sp modelId="{304ADCFC-AA60-B547-A75E-A54D451EA0E8}">
      <dsp:nvSpPr>
        <dsp:cNvPr id="0" name=""/>
        <dsp:cNvSpPr/>
      </dsp:nvSpPr>
      <dsp:spPr>
        <a:xfrm>
          <a:off x="2260854" y="2650205"/>
          <a:ext cx="8254746" cy="790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a:t>Activist orientation and stigma</a:t>
          </a:r>
        </a:p>
      </dsp:txBody>
      <dsp:txXfrm>
        <a:off x="2260854" y="2650205"/>
        <a:ext cx="8254746" cy="790186"/>
      </dsp:txXfrm>
    </dsp:sp>
    <dsp:sp modelId="{C9267C62-E686-AE42-A29B-65821F238466}">
      <dsp:nvSpPr>
        <dsp:cNvPr id="0" name=""/>
        <dsp:cNvSpPr/>
      </dsp:nvSpPr>
      <dsp:spPr>
        <a:xfrm>
          <a:off x="2103120" y="3440392"/>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57E981-228C-ED41-B533-518EED16CBA0}">
      <dsp:nvSpPr>
        <dsp:cNvPr id="0" name=""/>
        <dsp:cNvSpPr/>
      </dsp:nvSpPr>
      <dsp:spPr>
        <a:xfrm>
          <a:off x="0" y="348075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75647D-994A-D440-8300-5C0CDB78D5F5}">
      <dsp:nvSpPr>
        <dsp:cNvPr id="0" name=""/>
        <dsp:cNvSpPr/>
      </dsp:nvSpPr>
      <dsp:spPr>
        <a:xfrm>
          <a:off x="0" y="3480751"/>
          <a:ext cx="210312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a:t>Maruna</a:t>
          </a:r>
        </a:p>
      </dsp:txBody>
      <dsp:txXfrm>
        <a:off x="0" y="3480751"/>
        <a:ext cx="2103120" cy="870055"/>
      </dsp:txXfrm>
    </dsp:sp>
    <dsp:sp modelId="{1D84BF03-B296-CD4F-B92F-6FFAF747151C}">
      <dsp:nvSpPr>
        <dsp:cNvPr id="0" name=""/>
        <dsp:cNvSpPr/>
      </dsp:nvSpPr>
      <dsp:spPr>
        <a:xfrm>
          <a:off x="2260854" y="3520261"/>
          <a:ext cx="8254746" cy="790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a:t>Reentry as a social movement</a:t>
          </a:r>
        </a:p>
      </dsp:txBody>
      <dsp:txXfrm>
        <a:off x="2260854" y="3520261"/>
        <a:ext cx="8254746" cy="790186"/>
      </dsp:txXfrm>
    </dsp:sp>
    <dsp:sp modelId="{124E17B2-25B6-D640-85E0-113FDB850B59}">
      <dsp:nvSpPr>
        <dsp:cNvPr id="0" name=""/>
        <dsp:cNvSpPr/>
      </dsp:nvSpPr>
      <dsp:spPr>
        <a:xfrm>
          <a:off x="2103120" y="4310447"/>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F995C0-E898-F843-B557-6C3FA55E5B00}">
      <dsp:nvSpPr>
        <dsp:cNvPr id="0" name=""/>
        <dsp:cNvSpPr/>
      </dsp:nvSpPr>
      <dsp:spPr>
        <a:xfrm>
          <a:off x="0" y="2380"/>
          <a:ext cx="7629894" cy="115839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Research/Publications - Carceral Status as a Category in Matrix of Domination intersecting Race, Gender, Class, Sexuality </a:t>
          </a:r>
          <a:r>
            <a:rPr lang="en-US" sz="1500" kern="1200" dirty="0"/>
            <a:t>( article forthcoming in </a:t>
          </a:r>
          <a:r>
            <a:rPr lang="en-US" sz="1500" i="1" kern="1200" dirty="0"/>
            <a:t>Social Service Review)</a:t>
          </a:r>
        </a:p>
      </dsp:txBody>
      <dsp:txXfrm>
        <a:off x="56548" y="58928"/>
        <a:ext cx="7516798" cy="1045294"/>
      </dsp:txXfrm>
    </dsp:sp>
    <dsp:sp modelId="{83A36B70-CCD0-D447-8063-6620BC014810}">
      <dsp:nvSpPr>
        <dsp:cNvPr id="0" name=""/>
        <dsp:cNvSpPr/>
      </dsp:nvSpPr>
      <dsp:spPr>
        <a:xfrm>
          <a:off x="0" y="1174369"/>
          <a:ext cx="7629894" cy="115839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Funding/Publications– NIH funded Suburban Opioid Study data - Penal abolition as social justice and its implications for drug treatment and personal change </a:t>
          </a:r>
          <a:r>
            <a:rPr lang="en-US" sz="1500" kern="1200" dirty="0"/>
            <a:t>(Humanity &amp; Society, 2020) and Recovery Capital through Social Recovery - Proposal in progress</a:t>
          </a:r>
        </a:p>
      </dsp:txBody>
      <dsp:txXfrm>
        <a:off x="56548" y="1230917"/>
        <a:ext cx="7516798" cy="1045294"/>
      </dsp:txXfrm>
    </dsp:sp>
    <dsp:sp modelId="{5C46817F-7A3B-D049-9DAD-7868400F0482}">
      <dsp:nvSpPr>
        <dsp:cNvPr id="0" name=""/>
        <dsp:cNvSpPr/>
      </dsp:nvSpPr>
      <dsp:spPr>
        <a:xfrm>
          <a:off x="0" y="2346357"/>
          <a:ext cx="7629894" cy="115839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i="1" kern="1200" dirty="0"/>
            <a:t>Teaching/Publications- Othering</a:t>
          </a:r>
          <a:r>
            <a:rPr lang="en-US" sz="1600" kern="1200" dirty="0"/>
            <a:t> carceral citizens and border pedagogy crossing categories of difference. Helping students understand  oppressions, the criminal legal system, and whiteness  </a:t>
          </a:r>
          <a:r>
            <a:rPr lang="en-US" sz="1500" i="1" kern="1200" dirty="0"/>
            <a:t>(Teaching Sociology, 2017 and Social Justice 2019, Journal of Public and Professional Sociology, 2013)</a:t>
          </a:r>
        </a:p>
      </dsp:txBody>
      <dsp:txXfrm>
        <a:off x="56548" y="2402905"/>
        <a:ext cx="7516798" cy="1045294"/>
      </dsp:txXfrm>
    </dsp:sp>
    <dsp:sp modelId="{DA877C80-835F-9041-879D-D1A495E2A5A9}">
      <dsp:nvSpPr>
        <dsp:cNvPr id="0" name=""/>
        <dsp:cNvSpPr/>
      </dsp:nvSpPr>
      <dsp:spPr>
        <a:xfrm>
          <a:off x="0" y="3518346"/>
          <a:ext cx="7629894" cy="115839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a:t>Service to profession /Research- Organizing carceral citizens marginalized along multiple axes of oppression in our professional organizations and lifting their voices in our knowledge-building spaces </a:t>
          </a:r>
          <a:r>
            <a:rPr lang="en-US" sz="1500" kern="1200" dirty="0"/>
            <a:t>(Journal of Prisoners on Prisons </a:t>
          </a:r>
          <a:r>
            <a:rPr lang="en-US" sz="1500" i="1" kern="1200" dirty="0"/>
            <a:t>forthcoming and ASC roundtables 2016-2021) </a:t>
          </a:r>
        </a:p>
      </dsp:txBody>
      <dsp:txXfrm>
        <a:off x="56548" y="3574894"/>
        <a:ext cx="7516798" cy="1045294"/>
      </dsp:txXfrm>
    </dsp:sp>
    <dsp:sp modelId="{9F1A5A7E-41E0-3745-9A63-A681269862BE}">
      <dsp:nvSpPr>
        <dsp:cNvPr id="0" name=""/>
        <dsp:cNvSpPr/>
      </dsp:nvSpPr>
      <dsp:spPr>
        <a:xfrm>
          <a:off x="0" y="4690335"/>
          <a:ext cx="7629894" cy="115839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a:t>Service to community/Research - Second Chance Bill (work with Georgia Justice Project), Mentoring at Mothers Making a Change,  and the Freedom Club, recovery clubhouse, board</a:t>
          </a:r>
        </a:p>
      </dsp:txBody>
      <dsp:txXfrm>
        <a:off x="56548" y="4746883"/>
        <a:ext cx="7516798" cy="104529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C73981-6A44-6F4E-9264-DA84785A57FB}">
      <dsp:nvSpPr>
        <dsp:cNvPr id="0" name=""/>
        <dsp:cNvSpPr/>
      </dsp:nvSpPr>
      <dsp:spPr>
        <a:xfrm>
          <a:off x="0" y="53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DC0EB2-9757-7F46-A5F0-A22CB4160A82}">
      <dsp:nvSpPr>
        <dsp:cNvPr id="0" name=""/>
        <dsp:cNvSpPr/>
      </dsp:nvSpPr>
      <dsp:spPr>
        <a:xfrm>
          <a:off x="0" y="531"/>
          <a:ext cx="2103120" cy="870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a:t>32 FI activists in US</a:t>
          </a:r>
        </a:p>
      </dsp:txBody>
      <dsp:txXfrm>
        <a:off x="0" y="531"/>
        <a:ext cx="2103120" cy="870296"/>
      </dsp:txXfrm>
    </dsp:sp>
    <dsp:sp modelId="{0B61B082-DFE4-A444-9B54-2C5A1C32387C}">
      <dsp:nvSpPr>
        <dsp:cNvPr id="0" name=""/>
        <dsp:cNvSpPr/>
      </dsp:nvSpPr>
      <dsp:spPr>
        <a:xfrm>
          <a:off x="2260854" y="40051"/>
          <a:ext cx="8254746" cy="790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lvl="0" algn="l" defTabSz="1555750">
            <a:lnSpc>
              <a:spcPct val="90000"/>
            </a:lnSpc>
            <a:spcBef>
              <a:spcPct val="0"/>
            </a:spcBef>
            <a:spcAft>
              <a:spcPct val="35000"/>
            </a:spcAft>
          </a:pPr>
          <a:r>
            <a:rPr lang="en-US" sz="3500" kern="1200"/>
            <a:t>Northeast, northwest, southeast, southwest</a:t>
          </a:r>
        </a:p>
      </dsp:txBody>
      <dsp:txXfrm>
        <a:off x="2260854" y="40051"/>
        <a:ext cx="8254746" cy="790405"/>
      </dsp:txXfrm>
    </dsp:sp>
    <dsp:sp modelId="{895369DE-428B-1F41-93E4-0D6D0152D6A9}">
      <dsp:nvSpPr>
        <dsp:cNvPr id="0" name=""/>
        <dsp:cNvSpPr/>
      </dsp:nvSpPr>
      <dsp:spPr>
        <a:xfrm>
          <a:off x="2103120" y="830457"/>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B05934-68B6-7E45-9CB3-37602032A07C}">
      <dsp:nvSpPr>
        <dsp:cNvPr id="0" name=""/>
        <dsp:cNvSpPr/>
      </dsp:nvSpPr>
      <dsp:spPr>
        <a:xfrm>
          <a:off x="0" y="870827"/>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E40EE7-BB63-124D-B1EE-4AFA526E1DA1}">
      <dsp:nvSpPr>
        <dsp:cNvPr id="0" name=""/>
        <dsp:cNvSpPr/>
      </dsp:nvSpPr>
      <dsp:spPr>
        <a:xfrm>
          <a:off x="0" y="870827"/>
          <a:ext cx="2103120" cy="870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a:t>Scholar-activist positionality </a:t>
          </a:r>
        </a:p>
      </dsp:txBody>
      <dsp:txXfrm>
        <a:off x="0" y="870827"/>
        <a:ext cx="2103120" cy="870296"/>
      </dsp:txXfrm>
    </dsp:sp>
    <dsp:sp modelId="{1D46A0E8-FDAD-0645-8C36-BCCB899BD20D}">
      <dsp:nvSpPr>
        <dsp:cNvPr id="0" name=""/>
        <dsp:cNvSpPr/>
      </dsp:nvSpPr>
      <dsp:spPr>
        <a:xfrm>
          <a:off x="2260854" y="910347"/>
          <a:ext cx="8254746" cy="790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lvl="0" algn="l" defTabSz="1555750">
            <a:lnSpc>
              <a:spcPct val="90000"/>
            </a:lnSpc>
            <a:spcBef>
              <a:spcPct val="0"/>
            </a:spcBef>
            <a:spcAft>
              <a:spcPct val="35000"/>
            </a:spcAft>
          </a:pPr>
          <a:r>
            <a:rPr lang="en-US" sz="3500" kern="1200"/>
            <a:t>Convenience, snowball, and targeting</a:t>
          </a:r>
        </a:p>
      </dsp:txBody>
      <dsp:txXfrm>
        <a:off x="2260854" y="910347"/>
        <a:ext cx="8254746" cy="790405"/>
      </dsp:txXfrm>
    </dsp:sp>
    <dsp:sp modelId="{CA30260F-562C-DA4B-909D-0BB985056952}">
      <dsp:nvSpPr>
        <dsp:cNvPr id="0" name=""/>
        <dsp:cNvSpPr/>
      </dsp:nvSpPr>
      <dsp:spPr>
        <a:xfrm>
          <a:off x="2103120" y="1700753"/>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6CAFD4-AA67-7D40-8162-2ACE0672201A}">
      <dsp:nvSpPr>
        <dsp:cNvPr id="0" name=""/>
        <dsp:cNvSpPr/>
      </dsp:nvSpPr>
      <dsp:spPr>
        <a:xfrm>
          <a:off x="0" y="174112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05AF49-EF70-3D45-9238-4C6375B3C32C}">
      <dsp:nvSpPr>
        <dsp:cNvPr id="0" name=""/>
        <dsp:cNvSpPr/>
      </dsp:nvSpPr>
      <dsp:spPr>
        <a:xfrm>
          <a:off x="0" y="1741123"/>
          <a:ext cx="2103120" cy="870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a:t>Qualitative interviews + demographic data</a:t>
          </a:r>
        </a:p>
      </dsp:txBody>
      <dsp:txXfrm>
        <a:off x="0" y="1741123"/>
        <a:ext cx="2103120" cy="870296"/>
      </dsp:txXfrm>
    </dsp:sp>
    <dsp:sp modelId="{0259BFE5-7451-9041-A82D-1FFE094461CC}">
      <dsp:nvSpPr>
        <dsp:cNvPr id="0" name=""/>
        <dsp:cNvSpPr/>
      </dsp:nvSpPr>
      <dsp:spPr>
        <a:xfrm>
          <a:off x="2260854" y="1780644"/>
          <a:ext cx="8254746" cy="790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lvl="0" algn="l" defTabSz="1555750">
            <a:lnSpc>
              <a:spcPct val="90000"/>
            </a:lnSpc>
            <a:spcBef>
              <a:spcPct val="0"/>
            </a:spcBef>
            <a:spcAft>
              <a:spcPct val="35000"/>
            </a:spcAft>
          </a:pPr>
          <a:r>
            <a:rPr lang="en-US" sz="3500" kern="1200"/>
            <a:t>range of topics</a:t>
          </a:r>
        </a:p>
      </dsp:txBody>
      <dsp:txXfrm>
        <a:off x="2260854" y="1780644"/>
        <a:ext cx="8254746" cy="790405"/>
      </dsp:txXfrm>
    </dsp:sp>
    <dsp:sp modelId="{2ADD7A36-7130-1C42-B594-10DF08ED68DF}">
      <dsp:nvSpPr>
        <dsp:cNvPr id="0" name=""/>
        <dsp:cNvSpPr/>
      </dsp:nvSpPr>
      <dsp:spPr>
        <a:xfrm>
          <a:off x="2103120" y="2571049"/>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751403-0286-C642-8F48-FBC951C371E5}">
      <dsp:nvSpPr>
        <dsp:cNvPr id="0" name=""/>
        <dsp:cNvSpPr/>
      </dsp:nvSpPr>
      <dsp:spPr>
        <a:xfrm>
          <a:off x="0" y="261142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0E83B6-B71F-7547-8355-4EC5C6A64D03}">
      <dsp:nvSpPr>
        <dsp:cNvPr id="0" name=""/>
        <dsp:cNvSpPr/>
      </dsp:nvSpPr>
      <dsp:spPr>
        <a:xfrm>
          <a:off x="0" y="2611420"/>
          <a:ext cx="2103120" cy="870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a:t>Three months of fieldwork</a:t>
          </a:r>
        </a:p>
      </dsp:txBody>
      <dsp:txXfrm>
        <a:off x="0" y="2611420"/>
        <a:ext cx="2103120" cy="870296"/>
      </dsp:txXfrm>
    </dsp:sp>
    <dsp:sp modelId="{A7B3050C-88E1-034A-AC54-CBF3E071B120}">
      <dsp:nvSpPr>
        <dsp:cNvPr id="0" name=""/>
        <dsp:cNvSpPr/>
      </dsp:nvSpPr>
      <dsp:spPr>
        <a:xfrm>
          <a:off x="2260854" y="2650940"/>
          <a:ext cx="8254746" cy="790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lvl="0" algn="l" defTabSz="1555750">
            <a:lnSpc>
              <a:spcPct val="90000"/>
            </a:lnSpc>
            <a:spcBef>
              <a:spcPct val="0"/>
            </a:spcBef>
            <a:spcAft>
              <a:spcPct val="35000"/>
            </a:spcAft>
          </a:pPr>
          <a:r>
            <a:rPr lang="en-US" sz="3500" kern="1200"/>
            <a:t> ATL, PHI, NY</a:t>
          </a:r>
        </a:p>
      </dsp:txBody>
      <dsp:txXfrm>
        <a:off x="2260854" y="2650940"/>
        <a:ext cx="8254746" cy="790405"/>
      </dsp:txXfrm>
    </dsp:sp>
    <dsp:sp modelId="{E7C491C3-74BA-8E4D-945A-7F069F771510}">
      <dsp:nvSpPr>
        <dsp:cNvPr id="0" name=""/>
        <dsp:cNvSpPr/>
      </dsp:nvSpPr>
      <dsp:spPr>
        <a:xfrm>
          <a:off x="2103120" y="3441346"/>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967EA6-23BF-9241-820B-246B00EB6135}">
      <dsp:nvSpPr>
        <dsp:cNvPr id="0" name=""/>
        <dsp:cNvSpPr/>
      </dsp:nvSpPr>
      <dsp:spPr>
        <a:xfrm>
          <a:off x="0" y="348171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07BB72-7BA6-DF4C-8E92-52ED67EC8D6A}">
      <dsp:nvSpPr>
        <dsp:cNvPr id="0" name=""/>
        <dsp:cNvSpPr/>
      </dsp:nvSpPr>
      <dsp:spPr>
        <a:xfrm>
          <a:off x="0" y="3481716"/>
          <a:ext cx="2103120" cy="870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a:t>Analysis </a:t>
          </a:r>
        </a:p>
      </dsp:txBody>
      <dsp:txXfrm>
        <a:off x="0" y="3481716"/>
        <a:ext cx="2103120" cy="870296"/>
      </dsp:txXfrm>
    </dsp:sp>
    <dsp:sp modelId="{214DE56E-D148-AC46-8C93-A02A827C4F48}">
      <dsp:nvSpPr>
        <dsp:cNvPr id="0" name=""/>
        <dsp:cNvSpPr/>
      </dsp:nvSpPr>
      <dsp:spPr>
        <a:xfrm>
          <a:off x="2260854" y="3521236"/>
          <a:ext cx="8254746" cy="790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lvl="0" algn="l" defTabSz="1555750">
            <a:lnSpc>
              <a:spcPct val="90000"/>
            </a:lnSpc>
            <a:spcBef>
              <a:spcPct val="0"/>
            </a:spcBef>
            <a:spcAft>
              <a:spcPct val="35000"/>
            </a:spcAft>
          </a:pPr>
          <a:r>
            <a:rPr lang="en-US" sz="3500" kern="1200"/>
            <a:t>Nvivo</a:t>
          </a:r>
        </a:p>
      </dsp:txBody>
      <dsp:txXfrm>
        <a:off x="2260854" y="3521236"/>
        <a:ext cx="8254746" cy="790405"/>
      </dsp:txXfrm>
    </dsp:sp>
    <dsp:sp modelId="{CB25F4E1-184F-EE4B-8063-625777F3116F}">
      <dsp:nvSpPr>
        <dsp:cNvPr id="0" name=""/>
        <dsp:cNvSpPr/>
      </dsp:nvSpPr>
      <dsp:spPr>
        <a:xfrm>
          <a:off x="2103120" y="4311642"/>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964E4-48C9-8B41-B525-59BFBEFE2A6A}">
      <dsp:nvSpPr>
        <dsp:cNvPr id="0" name=""/>
        <dsp:cNvSpPr/>
      </dsp:nvSpPr>
      <dsp:spPr>
        <a:xfrm>
          <a:off x="5665" y="5472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solidFill>
                <a:schemeClr val="tx1"/>
              </a:solidFill>
            </a:rPr>
            <a:t>Mock prison cell experience</a:t>
          </a:r>
        </a:p>
      </dsp:txBody>
      <dsp:txXfrm>
        <a:off x="5665" y="54727"/>
        <a:ext cx="1051214" cy="630728"/>
      </dsp:txXfrm>
    </dsp:sp>
    <dsp:sp modelId="{A52DA162-5A19-0F46-BF80-56D6AC4E01ED}">
      <dsp:nvSpPr>
        <dsp:cNvPr id="0" name=""/>
        <dsp:cNvSpPr/>
      </dsp:nvSpPr>
      <dsp:spPr>
        <a:xfrm>
          <a:off x="1162001" y="5472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solidFill>
                <a:schemeClr val="tx1"/>
              </a:solidFill>
            </a:rPr>
            <a:t>Close local jails</a:t>
          </a:r>
        </a:p>
      </dsp:txBody>
      <dsp:txXfrm>
        <a:off x="1162001" y="54727"/>
        <a:ext cx="1051214" cy="630728"/>
      </dsp:txXfrm>
    </dsp:sp>
    <dsp:sp modelId="{4E893F45-B23D-C640-BF66-464935D31B6C}">
      <dsp:nvSpPr>
        <dsp:cNvPr id="0" name=""/>
        <dsp:cNvSpPr/>
      </dsp:nvSpPr>
      <dsp:spPr>
        <a:xfrm>
          <a:off x="2318337" y="5472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solidFill>
                <a:schemeClr val="tx1"/>
              </a:solidFill>
            </a:rPr>
            <a:t>Death penalty abolition</a:t>
          </a:r>
        </a:p>
      </dsp:txBody>
      <dsp:txXfrm>
        <a:off x="2318337" y="54727"/>
        <a:ext cx="1051214" cy="630728"/>
      </dsp:txXfrm>
    </dsp:sp>
    <dsp:sp modelId="{8A336736-50C1-8D41-8E15-CD8C56A7302A}">
      <dsp:nvSpPr>
        <dsp:cNvPr id="0" name=""/>
        <dsp:cNvSpPr/>
      </dsp:nvSpPr>
      <dsp:spPr>
        <a:xfrm>
          <a:off x="3474672" y="5472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solidFill>
                <a:schemeClr val="tx1"/>
              </a:solidFill>
            </a:rPr>
            <a:t>Abolition - direct organizing</a:t>
          </a:r>
        </a:p>
      </dsp:txBody>
      <dsp:txXfrm>
        <a:off x="3474672" y="54727"/>
        <a:ext cx="1051214" cy="630728"/>
      </dsp:txXfrm>
    </dsp:sp>
    <dsp:sp modelId="{7FF806F7-D37D-B646-B2EC-1C436B250C75}">
      <dsp:nvSpPr>
        <dsp:cNvPr id="0" name=""/>
        <dsp:cNvSpPr/>
      </dsp:nvSpPr>
      <dsp:spPr>
        <a:xfrm>
          <a:off x="4631008" y="5472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solidFill>
                <a:schemeClr val="tx1"/>
              </a:solidFill>
            </a:rPr>
            <a:t>Advisory board positions on policing or CJ reforms</a:t>
          </a:r>
        </a:p>
      </dsp:txBody>
      <dsp:txXfrm>
        <a:off x="4631008" y="54727"/>
        <a:ext cx="1051214" cy="630728"/>
      </dsp:txXfrm>
    </dsp:sp>
    <dsp:sp modelId="{65250E48-9485-CB42-ADAA-F06B28609F88}">
      <dsp:nvSpPr>
        <dsp:cNvPr id="0" name=""/>
        <dsp:cNvSpPr/>
      </dsp:nvSpPr>
      <dsp:spPr>
        <a:xfrm>
          <a:off x="5787344" y="5472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solidFill>
                <a:schemeClr val="tx1"/>
              </a:solidFill>
            </a:rPr>
            <a:t>Alternatives to incarceration policy and legal-work</a:t>
          </a:r>
        </a:p>
      </dsp:txBody>
      <dsp:txXfrm>
        <a:off x="5787344" y="54727"/>
        <a:ext cx="1051214" cy="630728"/>
      </dsp:txXfrm>
    </dsp:sp>
    <dsp:sp modelId="{4F5E2C06-F237-FF4C-98E2-BFCA1CFEA9E6}">
      <dsp:nvSpPr>
        <dsp:cNvPr id="0" name=""/>
        <dsp:cNvSpPr/>
      </dsp:nvSpPr>
      <dsp:spPr>
        <a:xfrm>
          <a:off x="6943680" y="5472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solidFill>
                <a:schemeClr val="tx1"/>
              </a:solidFill>
            </a:rPr>
            <a:t>Restorative justice – creation and implementation</a:t>
          </a:r>
        </a:p>
      </dsp:txBody>
      <dsp:txXfrm>
        <a:off x="6943680" y="54727"/>
        <a:ext cx="1051214" cy="630728"/>
      </dsp:txXfrm>
    </dsp:sp>
    <dsp:sp modelId="{2CAB00CF-CE5F-E14B-9EEC-9BDF163B664E}">
      <dsp:nvSpPr>
        <dsp:cNvPr id="0" name=""/>
        <dsp:cNvSpPr/>
      </dsp:nvSpPr>
      <dsp:spPr>
        <a:xfrm>
          <a:off x="8100016" y="5472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solidFill>
                <a:schemeClr val="tx1"/>
              </a:solidFill>
            </a:rPr>
            <a:t>Anti-gentrification</a:t>
          </a:r>
        </a:p>
      </dsp:txBody>
      <dsp:txXfrm>
        <a:off x="8100016" y="54727"/>
        <a:ext cx="1051214" cy="630728"/>
      </dsp:txXfrm>
    </dsp:sp>
    <dsp:sp modelId="{6C909915-1D94-6A46-9AD7-4E967A4FB58B}">
      <dsp:nvSpPr>
        <dsp:cNvPr id="0" name=""/>
        <dsp:cNvSpPr/>
      </dsp:nvSpPr>
      <dsp:spPr>
        <a:xfrm>
          <a:off x="9256352" y="5472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solidFill>
                <a:schemeClr val="tx1"/>
              </a:solidFill>
            </a:rPr>
            <a:t>Bail reform</a:t>
          </a:r>
        </a:p>
      </dsp:txBody>
      <dsp:txXfrm>
        <a:off x="9256352" y="54727"/>
        <a:ext cx="1051214" cy="630728"/>
      </dsp:txXfrm>
    </dsp:sp>
    <dsp:sp modelId="{73200CF4-472C-894D-8B63-E8A054763563}">
      <dsp:nvSpPr>
        <dsp:cNvPr id="0" name=""/>
        <dsp:cNvSpPr/>
      </dsp:nvSpPr>
      <dsp:spPr>
        <a:xfrm>
          <a:off x="5665" y="79057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solidFill>
                <a:schemeClr val="tx1"/>
              </a:solidFill>
            </a:rPr>
            <a:t>“Ban the Box”initiatives (labor market and education)</a:t>
          </a:r>
        </a:p>
      </dsp:txBody>
      <dsp:txXfrm>
        <a:off x="5665" y="790577"/>
        <a:ext cx="1051214" cy="630728"/>
      </dsp:txXfrm>
    </dsp:sp>
    <dsp:sp modelId="{4A25E642-DF14-5649-B0EF-2F4AE7B7AF5D}">
      <dsp:nvSpPr>
        <dsp:cNvPr id="0" name=""/>
        <dsp:cNvSpPr/>
      </dsp:nvSpPr>
      <dsp:spPr>
        <a:xfrm>
          <a:off x="1162001" y="79057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solidFill>
                <a:schemeClr val="tx1"/>
              </a:solidFill>
            </a:rPr>
            <a:t>Campaign  for candidates on CJ reform platforms</a:t>
          </a:r>
        </a:p>
      </dsp:txBody>
      <dsp:txXfrm>
        <a:off x="1162001" y="790577"/>
        <a:ext cx="1051214" cy="630728"/>
      </dsp:txXfrm>
    </dsp:sp>
    <dsp:sp modelId="{4EDDA6B4-0999-A348-BD5B-62BF8CE54A71}">
      <dsp:nvSpPr>
        <dsp:cNvPr id="0" name=""/>
        <dsp:cNvSpPr/>
      </dsp:nvSpPr>
      <dsp:spPr>
        <a:xfrm>
          <a:off x="2318337" y="79057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solidFill>
                <a:schemeClr val="tx1"/>
              </a:solidFill>
            </a:rPr>
            <a:t>Combination-  support and advocacy groups </a:t>
          </a:r>
        </a:p>
      </dsp:txBody>
      <dsp:txXfrm>
        <a:off x="2318337" y="790577"/>
        <a:ext cx="1051214" cy="630728"/>
      </dsp:txXfrm>
    </dsp:sp>
    <dsp:sp modelId="{DE143124-E487-1B4D-98C3-5E033DF7D437}">
      <dsp:nvSpPr>
        <dsp:cNvPr id="0" name=""/>
        <dsp:cNvSpPr/>
      </dsp:nvSpPr>
      <dsp:spPr>
        <a:xfrm>
          <a:off x="3474672" y="79057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solidFill>
                <a:schemeClr val="tx1"/>
              </a:solidFill>
            </a:rPr>
            <a:t>FI people organizing general activist groups</a:t>
          </a:r>
        </a:p>
      </dsp:txBody>
      <dsp:txXfrm>
        <a:off x="3474672" y="790577"/>
        <a:ext cx="1051214" cy="630728"/>
      </dsp:txXfrm>
    </dsp:sp>
    <dsp:sp modelId="{913EB67D-045E-F844-9F34-332BE665B476}">
      <dsp:nvSpPr>
        <dsp:cNvPr id="0" name=""/>
        <dsp:cNvSpPr/>
      </dsp:nvSpPr>
      <dsp:spPr>
        <a:xfrm>
          <a:off x="4631008" y="79057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solidFill>
                <a:schemeClr val="tx1"/>
              </a:solidFill>
            </a:rPr>
            <a:t>Community of support building</a:t>
          </a:r>
        </a:p>
      </dsp:txBody>
      <dsp:txXfrm>
        <a:off x="4631008" y="790577"/>
        <a:ext cx="1051214" cy="630728"/>
      </dsp:txXfrm>
    </dsp:sp>
    <dsp:sp modelId="{918C5EC7-96EC-2F4D-BB8D-EA14B987954F}">
      <dsp:nvSpPr>
        <dsp:cNvPr id="0" name=""/>
        <dsp:cNvSpPr/>
      </dsp:nvSpPr>
      <dsp:spPr>
        <a:xfrm>
          <a:off x="5787344" y="79057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solidFill>
                <a:schemeClr val="tx1"/>
              </a:solidFill>
            </a:rPr>
            <a:t>Community healing: Lifers and survivors</a:t>
          </a:r>
        </a:p>
      </dsp:txBody>
      <dsp:txXfrm>
        <a:off x="5787344" y="790577"/>
        <a:ext cx="1051214" cy="630728"/>
      </dsp:txXfrm>
    </dsp:sp>
    <dsp:sp modelId="{DB9DB06B-7D51-7B43-98C1-FA6EE8C8E865}">
      <dsp:nvSpPr>
        <dsp:cNvPr id="0" name=""/>
        <dsp:cNvSpPr/>
      </dsp:nvSpPr>
      <dsp:spPr>
        <a:xfrm>
          <a:off x="6943680" y="79057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err="1">
              <a:solidFill>
                <a:schemeClr val="tx1"/>
              </a:solidFill>
            </a:rPr>
            <a:t>Decarceration</a:t>
          </a:r>
          <a:r>
            <a:rPr lang="en-US" sz="1100" kern="1200" dirty="0">
              <a:solidFill>
                <a:schemeClr val="tx1"/>
              </a:solidFill>
            </a:rPr>
            <a:t> #cut50 and Close the Creek</a:t>
          </a:r>
        </a:p>
      </dsp:txBody>
      <dsp:txXfrm>
        <a:off x="6943680" y="790577"/>
        <a:ext cx="1051214" cy="630728"/>
      </dsp:txXfrm>
    </dsp:sp>
    <dsp:sp modelId="{D8354B40-E85A-874C-BE3A-FB0AB245AEA2}">
      <dsp:nvSpPr>
        <dsp:cNvPr id="0" name=""/>
        <dsp:cNvSpPr/>
      </dsp:nvSpPr>
      <dsp:spPr>
        <a:xfrm>
          <a:off x="8100016" y="79057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solidFill>
                <a:schemeClr val="tx1"/>
              </a:solidFill>
            </a:rPr>
            <a:t>Direct aid to prisoners and those reentering</a:t>
          </a:r>
        </a:p>
      </dsp:txBody>
      <dsp:txXfrm>
        <a:off x="8100016" y="790577"/>
        <a:ext cx="1051214" cy="630728"/>
      </dsp:txXfrm>
    </dsp:sp>
    <dsp:sp modelId="{DD040B6D-B9BA-524F-92BC-21D55D42DD06}">
      <dsp:nvSpPr>
        <dsp:cNvPr id="0" name=""/>
        <dsp:cNvSpPr/>
      </dsp:nvSpPr>
      <dsp:spPr>
        <a:xfrm>
          <a:off x="9238839" y="79057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solidFill>
                <a:schemeClr val="tx1"/>
              </a:solidFill>
            </a:rPr>
            <a:t>Organizing formerly incarcerated in academia</a:t>
          </a:r>
        </a:p>
      </dsp:txBody>
      <dsp:txXfrm>
        <a:off x="9238839" y="790577"/>
        <a:ext cx="1051214" cy="630728"/>
      </dsp:txXfrm>
    </dsp:sp>
    <dsp:sp modelId="{B732EEBD-9FDE-A149-827C-D079EB2024ED}">
      <dsp:nvSpPr>
        <dsp:cNvPr id="0" name=""/>
        <dsp:cNvSpPr/>
      </dsp:nvSpPr>
      <dsp:spPr>
        <a:xfrm>
          <a:off x="5665" y="152642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solidFill>
                <a:schemeClr val="tx1"/>
              </a:solidFill>
            </a:rPr>
            <a:t>Outside -public education, teaching, and dialog</a:t>
          </a:r>
        </a:p>
      </dsp:txBody>
      <dsp:txXfrm>
        <a:off x="5665" y="1526427"/>
        <a:ext cx="1051214" cy="630728"/>
      </dsp:txXfrm>
    </dsp:sp>
    <dsp:sp modelId="{CEB795EC-BD28-CC4D-A4CB-A7F46B56AAAE}">
      <dsp:nvSpPr>
        <dsp:cNvPr id="0" name=""/>
        <dsp:cNvSpPr/>
      </dsp:nvSpPr>
      <dsp:spPr>
        <a:xfrm>
          <a:off x="1162001" y="152642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solidFill>
                <a:schemeClr val="tx1"/>
              </a:solidFill>
            </a:rPr>
            <a:t>Inside prisons education and dialog facilitation</a:t>
          </a:r>
        </a:p>
      </dsp:txBody>
      <dsp:txXfrm>
        <a:off x="1162001" y="1526427"/>
        <a:ext cx="1051214" cy="630728"/>
      </dsp:txXfrm>
    </dsp:sp>
    <dsp:sp modelId="{6C0A4217-FE17-D646-9139-541753445F1D}">
      <dsp:nvSpPr>
        <dsp:cNvPr id="0" name=""/>
        <dsp:cNvSpPr/>
      </dsp:nvSpPr>
      <dsp:spPr>
        <a:xfrm>
          <a:off x="2318337" y="152642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solidFill>
                <a:schemeClr val="tx1"/>
              </a:solidFill>
            </a:rPr>
            <a:t>Expungement and criminal record sealing policy</a:t>
          </a:r>
        </a:p>
      </dsp:txBody>
      <dsp:txXfrm>
        <a:off x="2318337" y="1526427"/>
        <a:ext cx="1051214" cy="630728"/>
      </dsp:txXfrm>
    </dsp:sp>
    <dsp:sp modelId="{5D977D26-274F-D349-9B6F-2DE24B905027}">
      <dsp:nvSpPr>
        <dsp:cNvPr id="0" name=""/>
        <dsp:cNvSpPr/>
      </dsp:nvSpPr>
      <dsp:spPr>
        <a:xfrm>
          <a:off x="3474672" y="152642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solidFill>
                <a:schemeClr val="tx1"/>
              </a:solidFill>
            </a:rPr>
            <a:t>Faith Communities </a:t>
          </a:r>
        </a:p>
      </dsp:txBody>
      <dsp:txXfrm>
        <a:off x="3474672" y="1526427"/>
        <a:ext cx="1051214" cy="630728"/>
      </dsp:txXfrm>
    </dsp:sp>
    <dsp:sp modelId="{BA91181B-0633-D04F-A344-54751D7DB94C}">
      <dsp:nvSpPr>
        <dsp:cNvPr id="0" name=""/>
        <dsp:cNvSpPr/>
      </dsp:nvSpPr>
      <dsp:spPr>
        <a:xfrm>
          <a:off x="4631008" y="152642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solidFill>
                <a:schemeClr val="tx1"/>
              </a:solidFill>
            </a:rPr>
            <a:t>Film-making and screening public awareness</a:t>
          </a:r>
        </a:p>
      </dsp:txBody>
      <dsp:txXfrm>
        <a:off x="4631008" y="1526427"/>
        <a:ext cx="1051214" cy="630728"/>
      </dsp:txXfrm>
    </dsp:sp>
    <dsp:sp modelId="{607C1A7B-5EE5-EF45-B7E3-7537DC108672}">
      <dsp:nvSpPr>
        <dsp:cNvPr id="0" name=""/>
        <dsp:cNvSpPr/>
      </dsp:nvSpPr>
      <dsp:spPr>
        <a:xfrm>
          <a:off x="5787344" y="152642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solidFill>
                <a:schemeClr val="tx1"/>
              </a:solidFill>
            </a:rPr>
            <a:t>Food stamp rights for people with felony drug convictions</a:t>
          </a:r>
        </a:p>
      </dsp:txBody>
      <dsp:txXfrm>
        <a:off x="5787344" y="1526427"/>
        <a:ext cx="1051214" cy="630728"/>
      </dsp:txXfrm>
    </dsp:sp>
    <dsp:sp modelId="{1BE14387-F354-B148-BA5C-272911217101}">
      <dsp:nvSpPr>
        <dsp:cNvPr id="0" name=""/>
        <dsp:cNvSpPr/>
      </dsp:nvSpPr>
      <dsp:spPr>
        <a:xfrm>
          <a:off x="6943680" y="152642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solidFill>
                <a:schemeClr val="tx1"/>
              </a:solidFill>
            </a:rPr>
            <a:t>Funeral attendance rights for incarcerated</a:t>
          </a:r>
        </a:p>
      </dsp:txBody>
      <dsp:txXfrm>
        <a:off x="6943680" y="1526427"/>
        <a:ext cx="1051214" cy="630728"/>
      </dsp:txXfrm>
    </dsp:sp>
    <dsp:sp modelId="{0C6D00DC-9EED-4C48-B71E-D038B43D46CC}">
      <dsp:nvSpPr>
        <dsp:cNvPr id="0" name=""/>
        <dsp:cNvSpPr/>
      </dsp:nvSpPr>
      <dsp:spPr>
        <a:xfrm>
          <a:off x="8100016" y="152642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solidFill>
                <a:schemeClr val="tx1"/>
              </a:solidFill>
            </a:rPr>
            <a:t>Family support policies</a:t>
          </a:r>
        </a:p>
      </dsp:txBody>
      <dsp:txXfrm>
        <a:off x="8100016" y="1526427"/>
        <a:ext cx="1051214" cy="630728"/>
      </dsp:txXfrm>
    </dsp:sp>
    <dsp:sp modelId="{8108D83F-6253-F447-BF28-3A71F60E7D0C}">
      <dsp:nvSpPr>
        <dsp:cNvPr id="0" name=""/>
        <dsp:cNvSpPr/>
      </dsp:nvSpPr>
      <dsp:spPr>
        <a:xfrm>
          <a:off x="9256352" y="152642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solidFill>
                <a:schemeClr val="tx1"/>
              </a:solidFill>
            </a:rPr>
            <a:t>Housing incarcerated people close to their families</a:t>
          </a:r>
        </a:p>
      </dsp:txBody>
      <dsp:txXfrm>
        <a:off x="9256352" y="1526427"/>
        <a:ext cx="1051214" cy="630728"/>
      </dsp:txXfrm>
    </dsp:sp>
    <dsp:sp modelId="{2F6D933C-1D68-B546-B029-B18D6A4C503D}">
      <dsp:nvSpPr>
        <dsp:cNvPr id="0" name=""/>
        <dsp:cNvSpPr/>
      </dsp:nvSpPr>
      <dsp:spPr>
        <a:xfrm>
          <a:off x="5665" y="226227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solidFill>
                <a:schemeClr val="tx1"/>
              </a:solidFill>
            </a:rPr>
            <a:t>Parent-children visits for those inside</a:t>
          </a:r>
        </a:p>
      </dsp:txBody>
      <dsp:txXfrm>
        <a:off x="5665" y="2262277"/>
        <a:ext cx="1051214" cy="630728"/>
      </dsp:txXfrm>
    </dsp:sp>
    <dsp:sp modelId="{67D3FF29-42ED-A34D-BDA6-2AEC7A062088}">
      <dsp:nvSpPr>
        <dsp:cNvPr id="0" name=""/>
        <dsp:cNvSpPr/>
      </dsp:nvSpPr>
      <dsp:spPr>
        <a:xfrm>
          <a:off x="1162001" y="226227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solidFill>
                <a:schemeClr val="tx1"/>
              </a:solidFill>
            </a:rPr>
            <a:t>Parental Rights</a:t>
          </a:r>
        </a:p>
      </dsp:txBody>
      <dsp:txXfrm>
        <a:off x="1162001" y="2262277"/>
        <a:ext cx="1051214" cy="630728"/>
      </dsp:txXfrm>
    </dsp:sp>
    <dsp:sp modelId="{8CF78D0F-C64A-EC4D-9EAF-0F7A4DE108CA}">
      <dsp:nvSpPr>
        <dsp:cNvPr id="0" name=""/>
        <dsp:cNvSpPr/>
      </dsp:nvSpPr>
      <dsp:spPr>
        <a:xfrm>
          <a:off x="2318337" y="226227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solidFill>
                <a:schemeClr val="tx1"/>
              </a:solidFill>
            </a:rPr>
            <a:t>Ban shackling of pregnant women (local and national)</a:t>
          </a:r>
        </a:p>
      </dsp:txBody>
      <dsp:txXfrm>
        <a:off x="2318337" y="2262277"/>
        <a:ext cx="1051214" cy="630728"/>
      </dsp:txXfrm>
    </dsp:sp>
    <dsp:sp modelId="{F37E1202-3CDA-1A48-B1D2-32FE02116404}">
      <dsp:nvSpPr>
        <dsp:cNvPr id="0" name=""/>
        <dsp:cNvSpPr/>
      </dsp:nvSpPr>
      <dsp:spPr>
        <a:xfrm>
          <a:off x="3474672" y="226227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solidFill>
                <a:schemeClr val="tx1"/>
              </a:solidFill>
            </a:rPr>
            <a:t>Creating standards of care for pregnant women</a:t>
          </a:r>
        </a:p>
      </dsp:txBody>
      <dsp:txXfrm>
        <a:off x="3474672" y="2262277"/>
        <a:ext cx="1051214" cy="630728"/>
      </dsp:txXfrm>
    </dsp:sp>
    <dsp:sp modelId="{D1705E28-B87A-1B47-8076-B36132A067BA}">
      <dsp:nvSpPr>
        <dsp:cNvPr id="0" name=""/>
        <dsp:cNvSpPr/>
      </dsp:nvSpPr>
      <dsp:spPr>
        <a:xfrm>
          <a:off x="4631008" y="226227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solidFill>
                <a:schemeClr val="tx1"/>
              </a:solidFill>
            </a:rPr>
            <a:t>Women's access to feminine hygiene products inside</a:t>
          </a:r>
        </a:p>
      </dsp:txBody>
      <dsp:txXfrm>
        <a:off x="4631008" y="2262277"/>
        <a:ext cx="1051214" cy="630728"/>
      </dsp:txXfrm>
    </dsp:sp>
    <dsp:sp modelId="{D81C7951-A0FA-E646-8ADB-37AB003E31F4}">
      <dsp:nvSpPr>
        <dsp:cNvPr id="0" name=""/>
        <dsp:cNvSpPr/>
      </dsp:nvSpPr>
      <dsp:spPr>
        <a:xfrm>
          <a:off x="5787344" y="226227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solidFill>
                <a:schemeClr val="tx1"/>
              </a:solidFill>
            </a:rPr>
            <a:t>Harm Reduction policies, trainings, practice</a:t>
          </a:r>
        </a:p>
      </dsp:txBody>
      <dsp:txXfrm>
        <a:off x="5787344" y="2262277"/>
        <a:ext cx="1051214" cy="630728"/>
      </dsp:txXfrm>
    </dsp:sp>
    <dsp:sp modelId="{A18A2A89-95D4-3A41-B19A-708DF22C3198}">
      <dsp:nvSpPr>
        <dsp:cNvPr id="0" name=""/>
        <dsp:cNvSpPr/>
      </dsp:nvSpPr>
      <dsp:spPr>
        <a:xfrm>
          <a:off x="6943680" y="226227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solidFill>
                <a:schemeClr val="tx1"/>
              </a:solidFill>
            </a:rPr>
            <a:t>Housing</a:t>
          </a:r>
        </a:p>
      </dsp:txBody>
      <dsp:txXfrm>
        <a:off x="6943680" y="2262277"/>
        <a:ext cx="1051214" cy="630728"/>
      </dsp:txXfrm>
    </dsp:sp>
    <dsp:sp modelId="{2D0D1365-C6B0-7F47-92AC-CDB0889B2934}">
      <dsp:nvSpPr>
        <dsp:cNvPr id="0" name=""/>
        <dsp:cNvSpPr/>
      </dsp:nvSpPr>
      <dsp:spPr>
        <a:xfrm>
          <a:off x="8100016" y="226227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solidFill>
                <a:schemeClr val="tx1"/>
              </a:solidFill>
            </a:rPr>
            <a:t>Human rights advocacy related to directly impacted people</a:t>
          </a:r>
        </a:p>
      </dsp:txBody>
      <dsp:txXfrm>
        <a:off x="8100016" y="2262277"/>
        <a:ext cx="1051214" cy="630728"/>
      </dsp:txXfrm>
    </dsp:sp>
    <dsp:sp modelId="{93506CDA-DA04-C346-B8C2-E094C883EF28}">
      <dsp:nvSpPr>
        <dsp:cNvPr id="0" name=""/>
        <dsp:cNvSpPr/>
      </dsp:nvSpPr>
      <dsp:spPr>
        <a:xfrm>
          <a:off x="9256352" y="226227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solidFill>
                <a:schemeClr val="tx1"/>
              </a:solidFill>
            </a:rPr>
            <a:t>Immigrant rights</a:t>
          </a:r>
        </a:p>
      </dsp:txBody>
      <dsp:txXfrm>
        <a:off x="9256352" y="2262277"/>
        <a:ext cx="1051214" cy="630728"/>
      </dsp:txXfrm>
    </dsp:sp>
    <dsp:sp modelId="{723D64FB-8CA0-0941-AC7D-FFF2FF020207}">
      <dsp:nvSpPr>
        <dsp:cNvPr id="0" name=""/>
        <dsp:cNvSpPr/>
      </dsp:nvSpPr>
      <dsp:spPr>
        <a:xfrm>
          <a:off x="5665" y="299812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solidFill>
                <a:schemeClr val="tx1"/>
              </a:solidFill>
            </a:rPr>
            <a:t>Juvenile justice and diversion</a:t>
          </a:r>
        </a:p>
      </dsp:txBody>
      <dsp:txXfrm>
        <a:off x="5665" y="2998127"/>
        <a:ext cx="1051214" cy="630728"/>
      </dsp:txXfrm>
    </dsp:sp>
    <dsp:sp modelId="{C302D3BE-A124-374A-BF9F-4B414DC63A79}">
      <dsp:nvSpPr>
        <dsp:cNvPr id="0" name=""/>
        <dsp:cNvSpPr/>
      </dsp:nvSpPr>
      <dsp:spPr>
        <a:xfrm>
          <a:off x="1162001" y="299812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solidFill>
                <a:schemeClr val="tx1"/>
              </a:solidFill>
            </a:rPr>
            <a:t>Juvenile lifers support and policy change</a:t>
          </a:r>
        </a:p>
      </dsp:txBody>
      <dsp:txXfrm>
        <a:off x="1162001" y="2998127"/>
        <a:ext cx="1051214" cy="630728"/>
      </dsp:txXfrm>
    </dsp:sp>
    <dsp:sp modelId="{9D97619C-7C8C-5C4B-AC90-7C7B5CC8DA7B}">
      <dsp:nvSpPr>
        <dsp:cNvPr id="0" name=""/>
        <dsp:cNvSpPr/>
      </dsp:nvSpPr>
      <dsp:spPr>
        <a:xfrm>
          <a:off x="2318337" y="299812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solidFill>
                <a:schemeClr val="tx1"/>
              </a:solidFill>
            </a:rPr>
            <a:t>Know-your-rights legal trainings</a:t>
          </a:r>
        </a:p>
      </dsp:txBody>
      <dsp:txXfrm>
        <a:off x="2318337" y="2998127"/>
        <a:ext cx="1051214" cy="630728"/>
      </dsp:txXfrm>
    </dsp:sp>
    <dsp:sp modelId="{113E1D2D-939C-EF4C-8C48-71D14B5D0450}">
      <dsp:nvSpPr>
        <dsp:cNvPr id="0" name=""/>
        <dsp:cNvSpPr/>
      </dsp:nvSpPr>
      <dsp:spPr>
        <a:xfrm>
          <a:off x="3474672" y="299812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solidFill>
                <a:schemeClr val="tx1"/>
              </a:solidFill>
            </a:rPr>
            <a:t>Legal reform (eg. drug laws, sex offenses)</a:t>
          </a:r>
        </a:p>
      </dsp:txBody>
      <dsp:txXfrm>
        <a:off x="3474672" y="2998127"/>
        <a:ext cx="1051214" cy="630728"/>
      </dsp:txXfrm>
    </dsp:sp>
    <dsp:sp modelId="{4AFEA839-4F05-A142-929E-6484862C025F}">
      <dsp:nvSpPr>
        <dsp:cNvPr id="0" name=""/>
        <dsp:cNvSpPr/>
      </dsp:nvSpPr>
      <dsp:spPr>
        <a:xfrm>
          <a:off x="4631008" y="299812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solidFill>
                <a:schemeClr val="tx1"/>
              </a:solidFill>
            </a:rPr>
            <a:t>Legal services and case review</a:t>
          </a:r>
        </a:p>
      </dsp:txBody>
      <dsp:txXfrm>
        <a:off x="4631008" y="2998127"/>
        <a:ext cx="1051214" cy="630728"/>
      </dsp:txXfrm>
    </dsp:sp>
    <dsp:sp modelId="{CCBDFC42-63D1-6644-BB3D-D462309DE4E3}">
      <dsp:nvSpPr>
        <dsp:cNvPr id="0" name=""/>
        <dsp:cNvSpPr/>
      </dsp:nvSpPr>
      <dsp:spPr>
        <a:xfrm>
          <a:off x="5787344" y="299812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solidFill>
                <a:schemeClr val="tx1"/>
              </a:solidFill>
            </a:rPr>
            <a:t>LGBT issues and incarceration</a:t>
          </a:r>
        </a:p>
      </dsp:txBody>
      <dsp:txXfrm>
        <a:off x="5787344" y="2998127"/>
        <a:ext cx="1051214" cy="630728"/>
      </dsp:txXfrm>
    </dsp:sp>
    <dsp:sp modelId="{43FF7B81-B197-5040-B7E1-D64D20F3D686}">
      <dsp:nvSpPr>
        <dsp:cNvPr id="0" name=""/>
        <dsp:cNvSpPr/>
      </dsp:nvSpPr>
      <dsp:spPr>
        <a:xfrm>
          <a:off x="6943680" y="299812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solidFill>
                <a:schemeClr val="tx1"/>
              </a:solidFill>
            </a:rPr>
            <a:t>Life-time ban on licenses and accreditation for drug convictions</a:t>
          </a:r>
        </a:p>
      </dsp:txBody>
      <dsp:txXfrm>
        <a:off x="6943680" y="2998127"/>
        <a:ext cx="1051214" cy="630728"/>
      </dsp:txXfrm>
    </dsp:sp>
    <dsp:sp modelId="{8A7C5028-8A7F-5D45-AFF3-8F70AF6D50FB}">
      <dsp:nvSpPr>
        <dsp:cNvPr id="0" name=""/>
        <dsp:cNvSpPr/>
      </dsp:nvSpPr>
      <dsp:spPr>
        <a:xfrm>
          <a:off x="8100016" y="299812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solidFill>
                <a:schemeClr val="tx1"/>
              </a:solidFill>
            </a:rPr>
            <a:t>Mandatory minimums repeal</a:t>
          </a:r>
        </a:p>
      </dsp:txBody>
      <dsp:txXfrm>
        <a:off x="8100016" y="2998127"/>
        <a:ext cx="1051214" cy="630728"/>
      </dsp:txXfrm>
    </dsp:sp>
    <dsp:sp modelId="{29B8F2D4-4067-4C41-A91A-CFCB50903090}">
      <dsp:nvSpPr>
        <dsp:cNvPr id="0" name=""/>
        <dsp:cNvSpPr/>
      </dsp:nvSpPr>
      <dsp:spPr>
        <a:xfrm>
          <a:off x="9256352" y="299812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solidFill>
                <a:schemeClr val="tx1"/>
              </a:solidFill>
            </a:rPr>
            <a:t>Mental health decriminalization</a:t>
          </a:r>
        </a:p>
      </dsp:txBody>
      <dsp:txXfrm>
        <a:off x="9256352" y="2998127"/>
        <a:ext cx="1051214" cy="630728"/>
      </dsp:txXfrm>
    </dsp:sp>
    <dsp:sp modelId="{BA0C782A-5E08-C149-83A5-15C653A20115}">
      <dsp:nvSpPr>
        <dsp:cNvPr id="0" name=""/>
        <dsp:cNvSpPr/>
      </dsp:nvSpPr>
      <dsp:spPr>
        <a:xfrm>
          <a:off x="5665" y="373397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solidFill>
                <a:schemeClr val="tx1"/>
              </a:solidFill>
            </a:rPr>
            <a:t>Parole reform and abolish life without  parole sentences</a:t>
          </a:r>
        </a:p>
      </dsp:txBody>
      <dsp:txXfrm>
        <a:off x="5665" y="3733977"/>
        <a:ext cx="1051214" cy="630728"/>
      </dsp:txXfrm>
    </dsp:sp>
    <dsp:sp modelId="{CC445737-7948-8A47-A79A-BCE5FAC0CEA0}">
      <dsp:nvSpPr>
        <dsp:cNvPr id="0" name=""/>
        <dsp:cNvSpPr/>
      </dsp:nvSpPr>
      <dsp:spPr>
        <a:xfrm>
          <a:off x="1162001" y="373397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solidFill>
                <a:schemeClr val="tx1"/>
              </a:solidFill>
            </a:rPr>
            <a:t>Phone rates and video visitation bills</a:t>
          </a:r>
        </a:p>
      </dsp:txBody>
      <dsp:txXfrm>
        <a:off x="1162001" y="3733977"/>
        <a:ext cx="1051214" cy="630728"/>
      </dsp:txXfrm>
    </dsp:sp>
    <dsp:sp modelId="{D3DFF695-7A21-D94B-A5FD-118DEDDB2706}">
      <dsp:nvSpPr>
        <dsp:cNvPr id="0" name=""/>
        <dsp:cNvSpPr/>
      </dsp:nvSpPr>
      <dsp:spPr>
        <a:xfrm>
          <a:off x="2318337" y="373397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solidFill>
                <a:schemeClr val="tx1"/>
              </a:solidFill>
            </a:rPr>
            <a:t>Police reform or abolition</a:t>
          </a:r>
        </a:p>
      </dsp:txBody>
      <dsp:txXfrm>
        <a:off x="2318337" y="3733977"/>
        <a:ext cx="1051214" cy="630728"/>
      </dsp:txXfrm>
    </dsp:sp>
    <dsp:sp modelId="{475FACE8-C77C-3244-9EAB-08E20F53AE5D}">
      <dsp:nvSpPr>
        <dsp:cNvPr id="0" name=""/>
        <dsp:cNvSpPr/>
      </dsp:nvSpPr>
      <dsp:spPr>
        <a:xfrm>
          <a:off x="3474672" y="373397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solidFill>
                <a:schemeClr val="tx1"/>
              </a:solidFill>
            </a:rPr>
            <a:t>Decriminalizing poverty</a:t>
          </a:r>
        </a:p>
      </dsp:txBody>
      <dsp:txXfrm>
        <a:off x="3474672" y="3733977"/>
        <a:ext cx="1051214" cy="630728"/>
      </dsp:txXfrm>
    </dsp:sp>
    <dsp:sp modelId="{56E8A912-92C5-D042-83B8-96BB5CE2CA3D}">
      <dsp:nvSpPr>
        <dsp:cNvPr id="0" name=""/>
        <dsp:cNvSpPr/>
      </dsp:nvSpPr>
      <dsp:spPr>
        <a:xfrm>
          <a:off x="4631008" y="373397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solidFill>
                <a:schemeClr val="tx1"/>
              </a:solidFill>
            </a:rPr>
            <a:t>Pretrial Assistance direct and rights reform</a:t>
          </a:r>
        </a:p>
      </dsp:txBody>
      <dsp:txXfrm>
        <a:off x="4631008" y="3733977"/>
        <a:ext cx="1051214" cy="630728"/>
      </dsp:txXfrm>
    </dsp:sp>
    <dsp:sp modelId="{0B274EA1-89C4-B540-A036-FED2C746266E}">
      <dsp:nvSpPr>
        <dsp:cNvPr id="0" name=""/>
        <dsp:cNvSpPr/>
      </dsp:nvSpPr>
      <dsp:spPr>
        <a:xfrm>
          <a:off x="5787344" y="373397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solidFill>
                <a:schemeClr val="tx1"/>
              </a:solidFill>
            </a:rPr>
            <a:t>Prison strike solidarity</a:t>
          </a:r>
        </a:p>
      </dsp:txBody>
      <dsp:txXfrm>
        <a:off x="5787344" y="3733977"/>
        <a:ext cx="1051214" cy="630728"/>
      </dsp:txXfrm>
    </dsp:sp>
    <dsp:sp modelId="{E6DBB181-5BA9-5549-8915-6440BA5582ED}">
      <dsp:nvSpPr>
        <dsp:cNvPr id="0" name=""/>
        <dsp:cNvSpPr/>
      </dsp:nvSpPr>
      <dsp:spPr>
        <a:xfrm>
          <a:off x="6943680" y="373397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solidFill>
                <a:schemeClr val="tx1"/>
              </a:solidFill>
            </a:rPr>
            <a:t>Prisoner support inside as human rights issues</a:t>
          </a:r>
        </a:p>
      </dsp:txBody>
      <dsp:txXfrm>
        <a:off x="6943680" y="3733977"/>
        <a:ext cx="1051214" cy="630728"/>
      </dsp:txXfrm>
    </dsp:sp>
    <dsp:sp modelId="{53B87C61-0997-314C-B592-DEAA68CD2A5B}">
      <dsp:nvSpPr>
        <dsp:cNvPr id="0" name=""/>
        <dsp:cNvSpPr/>
      </dsp:nvSpPr>
      <dsp:spPr>
        <a:xfrm>
          <a:off x="8100016" y="373397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solidFill>
                <a:schemeClr val="tx1"/>
              </a:solidFill>
            </a:rPr>
            <a:t>Psychological impacts of incarceration</a:t>
          </a:r>
        </a:p>
      </dsp:txBody>
      <dsp:txXfrm>
        <a:off x="8100016" y="3733977"/>
        <a:ext cx="1051214" cy="630728"/>
      </dsp:txXfrm>
    </dsp:sp>
    <dsp:sp modelId="{ADF6CA8F-5089-0C43-99EC-4B9294CCAFBD}">
      <dsp:nvSpPr>
        <dsp:cNvPr id="0" name=""/>
        <dsp:cNvSpPr/>
      </dsp:nvSpPr>
      <dsp:spPr>
        <a:xfrm>
          <a:off x="9256352" y="373397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solidFill>
                <a:schemeClr val="tx1"/>
              </a:solidFill>
            </a:rPr>
            <a:t>Racial justice</a:t>
          </a:r>
        </a:p>
      </dsp:txBody>
      <dsp:txXfrm>
        <a:off x="9256352" y="3733977"/>
        <a:ext cx="1051214" cy="630728"/>
      </dsp:txXfrm>
    </dsp:sp>
    <dsp:sp modelId="{63D0E271-7F6C-FC44-ACA2-CCD6CD78060F}">
      <dsp:nvSpPr>
        <dsp:cNvPr id="0" name=""/>
        <dsp:cNvSpPr/>
      </dsp:nvSpPr>
      <dsp:spPr>
        <a:xfrm>
          <a:off x="5665" y="446982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solidFill>
                <a:schemeClr val="tx1"/>
              </a:solidFill>
            </a:rPr>
            <a:t>Radical community safety</a:t>
          </a:r>
        </a:p>
      </dsp:txBody>
      <dsp:txXfrm>
        <a:off x="5665" y="4469827"/>
        <a:ext cx="1051214" cy="630728"/>
      </dsp:txXfrm>
    </dsp:sp>
    <dsp:sp modelId="{8B5EA067-1045-F446-8C5A-1E6A3F1C3870}">
      <dsp:nvSpPr>
        <dsp:cNvPr id="0" name=""/>
        <dsp:cNvSpPr/>
      </dsp:nvSpPr>
      <dsp:spPr>
        <a:xfrm>
          <a:off x="1162001" y="446982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solidFill>
                <a:schemeClr val="tx1"/>
              </a:solidFill>
            </a:rPr>
            <a:t>Reentry services expansion</a:t>
          </a:r>
        </a:p>
      </dsp:txBody>
      <dsp:txXfrm>
        <a:off x="1162001" y="4469827"/>
        <a:ext cx="1051214" cy="630728"/>
      </dsp:txXfrm>
    </dsp:sp>
    <dsp:sp modelId="{59DF1BB3-86B3-334E-90D6-5E305EAD3C04}">
      <dsp:nvSpPr>
        <dsp:cNvPr id="0" name=""/>
        <dsp:cNvSpPr/>
      </dsp:nvSpPr>
      <dsp:spPr>
        <a:xfrm>
          <a:off x="2318337" y="446982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solidFill>
                <a:schemeClr val="tx1"/>
              </a:solidFill>
            </a:rPr>
            <a:t>Reporting investigative pieces on CJ system</a:t>
          </a:r>
        </a:p>
      </dsp:txBody>
      <dsp:txXfrm>
        <a:off x="2318337" y="4469827"/>
        <a:ext cx="1051214" cy="630728"/>
      </dsp:txXfrm>
    </dsp:sp>
    <dsp:sp modelId="{CD11948A-A43D-074B-A715-5C05A40434BD}">
      <dsp:nvSpPr>
        <dsp:cNvPr id="0" name=""/>
        <dsp:cNvSpPr/>
      </dsp:nvSpPr>
      <dsp:spPr>
        <a:xfrm>
          <a:off x="3474672" y="446982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solidFill>
                <a:schemeClr val="tx1"/>
              </a:solidFill>
            </a:rPr>
            <a:t>School-to-Prison pipeline</a:t>
          </a:r>
        </a:p>
      </dsp:txBody>
      <dsp:txXfrm>
        <a:off x="3474672" y="4469827"/>
        <a:ext cx="1051214" cy="630728"/>
      </dsp:txXfrm>
    </dsp:sp>
    <dsp:sp modelId="{67CE0273-8084-4C4F-86F1-9BD0ED603F0B}">
      <dsp:nvSpPr>
        <dsp:cNvPr id="0" name=""/>
        <dsp:cNvSpPr/>
      </dsp:nvSpPr>
      <dsp:spPr>
        <a:xfrm>
          <a:off x="4631008" y="446982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solidFill>
                <a:schemeClr val="tx1"/>
              </a:solidFill>
            </a:rPr>
            <a:t>Sex worker rights, safety and coalition building</a:t>
          </a:r>
        </a:p>
      </dsp:txBody>
      <dsp:txXfrm>
        <a:off x="4631008" y="4469827"/>
        <a:ext cx="1051214" cy="630728"/>
      </dsp:txXfrm>
    </dsp:sp>
    <dsp:sp modelId="{60E0FC2D-5D9F-2049-8FCD-DE3D68F8D5B4}">
      <dsp:nvSpPr>
        <dsp:cNvPr id="0" name=""/>
        <dsp:cNvSpPr/>
      </dsp:nvSpPr>
      <dsp:spPr>
        <a:xfrm>
          <a:off x="5787344" y="446982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solidFill>
                <a:schemeClr val="tx1"/>
              </a:solidFill>
            </a:rPr>
            <a:t>Solitary confinement abolition</a:t>
          </a:r>
        </a:p>
      </dsp:txBody>
      <dsp:txXfrm>
        <a:off x="5787344" y="4469827"/>
        <a:ext cx="1051214" cy="630728"/>
      </dsp:txXfrm>
    </dsp:sp>
    <dsp:sp modelId="{A911311D-D9A2-FB46-BA64-D97E752873EC}">
      <dsp:nvSpPr>
        <dsp:cNvPr id="0" name=""/>
        <dsp:cNvSpPr/>
      </dsp:nvSpPr>
      <dsp:spPr>
        <a:xfrm>
          <a:off x="6943680" y="446982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solidFill>
                <a:schemeClr val="tx1"/>
              </a:solidFill>
            </a:rPr>
            <a:t> directly impacted community leader training</a:t>
          </a:r>
        </a:p>
      </dsp:txBody>
      <dsp:txXfrm>
        <a:off x="6943680" y="4469827"/>
        <a:ext cx="1051214" cy="630728"/>
      </dsp:txXfrm>
    </dsp:sp>
    <dsp:sp modelId="{A827F618-E31D-CF4B-A86E-7AFB542AA373}">
      <dsp:nvSpPr>
        <dsp:cNvPr id="0" name=""/>
        <dsp:cNvSpPr/>
      </dsp:nvSpPr>
      <dsp:spPr>
        <a:xfrm>
          <a:off x="8100016" y="446982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solidFill>
                <a:schemeClr val="tx1"/>
              </a:solidFill>
            </a:rPr>
            <a:t>Transformative justice</a:t>
          </a:r>
        </a:p>
      </dsp:txBody>
      <dsp:txXfrm>
        <a:off x="8100016" y="4469827"/>
        <a:ext cx="1051214" cy="630728"/>
      </dsp:txXfrm>
    </dsp:sp>
    <dsp:sp modelId="{8CF1266C-CAD4-AF41-86B9-BE9AE716A029}">
      <dsp:nvSpPr>
        <dsp:cNvPr id="0" name=""/>
        <dsp:cNvSpPr/>
      </dsp:nvSpPr>
      <dsp:spPr>
        <a:xfrm>
          <a:off x="9256352" y="4469827"/>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solidFill>
                <a:schemeClr val="tx1"/>
              </a:solidFill>
            </a:rPr>
            <a:t>Veterans' issues related to violence and crime</a:t>
          </a:r>
        </a:p>
      </dsp:txBody>
      <dsp:txXfrm>
        <a:off x="9256352" y="4469827"/>
        <a:ext cx="1051214" cy="630728"/>
      </dsp:txXfrm>
    </dsp:sp>
    <dsp:sp modelId="{4E70B93B-EF58-A14E-934E-A10F1F81F49D}">
      <dsp:nvSpPr>
        <dsp:cNvPr id="0" name=""/>
        <dsp:cNvSpPr/>
      </dsp:nvSpPr>
      <dsp:spPr>
        <a:xfrm>
          <a:off x="1162001" y="5205678"/>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solidFill>
                <a:schemeClr val="tx1"/>
              </a:solidFill>
            </a:rPr>
            <a:t>Violence preventative policies</a:t>
          </a:r>
        </a:p>
      </dsp:txBody>
      <dsp:txXfrm>
        <a:off x="1162001" y="5205678"/>
        <a:ext cx="1051214" cy="630728"/>
      </dsp:txXfrm>
    </dsp:sp>
    <dsp:sp modelId="{F9C394FA-0BD7-1B4F-A219-EC03E32BABDF}">
      <dsp:nvSpPr>
        <dsp:cNvPr id="0" name=""/>
        <dsp:cNvSpPr/>
      </dsp:nvSpPr>
      <dsp:spPr>
        <a:xfrm>
          <a:off x="2318337" y="5205678"/>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solidFill>
                <a:schemeClr val="tx1"/>
              </a:solidFill>
            </a:rPr>
            <a:t>Reduced sentences for  violence survivors</a:t>
          </a:r>
        </a:p>
      </dsp:txBody>
      <dsp:txXfrm>
        <a:off x="2318337" y="5205678"/>
        <a:ext cx="1051214" cy="630728"/>
      </dsp:txXfrm>
    </dsp:sp>
    <dsp:sp modelId="{6B14B5B4-8CD4-BA49-BD05-7745EFB0D185}">
      <dsp:nvSpPr>
        <dsp:cNvPr id="0" name=""/>
        <dsp:cNvSpPr/>
      </dsp:nvSpPr>
      <dsp:spPr>
        <a:xfrm>
          <a:off x="3474672" y="5205678"/>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solidFill>
                <a:schemeClr val="tx1"/>
              </a:solidFill>
            </a:rPr>
            <a:t>Reform of failing sex offender registry practices</a:t>
          </a:r>
        </a:p>
      </dsp:txBody>
      <dsp:txXfrm>
        <a:off x="3474672" y="5205678"/>
        <a:ext cx="1051214" cy="630728"/>
      </dsp:txXfrm>
    </dsp:sp>
    <dsp:sp modelId="{848F3AA5-A77C-204C-AB08-F8DB24300E44}">
      <dsp:nvSpPr>
        <dsp:cNvPr id="0" name=""/>
        <dsp:cNvSpPr/>
      </dsp:nvSpPr>
      <dsp:spPr>
        <a:xfrm>
          <a:off x="4631008" y="5205678"/>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solidFill>
                <a:schemeClr val="tx1"/>
              </a:solidFill>
            </a:rPr>
            <a:t>Voting rights</a:t>
          </a:r>
        </a:p>
      </dsp:txBody>
      <dsp:txXfrm>
        <a:off x="4631008" y="5205678"/>
        <a:ext cx="1051214" cy="630728"/>
      </dsp:txXfrm>
    </dsp:sp>
    <dsp:sp modelId="{A2F47582-7081-994F-8F68-186753FABFF7}">
      <dsp:nvSpPr>
        <dsp:cNvPr id="0" name=""/>
        <dsp:cNvSpPr/>
      </dsp:nvSpPr>
      <dsp:spPr>
        <a:xfrm>
          <a:off x="5787344" y="5205678"/>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solidFill>
                <a:schemeClr val="tx1"/>
              </a:solidFill>
            </a:rPr>
            <a:t>Wage issues and training for prison laborers</a:t>
          </a:r>
        </a:p>
      </dsp:txBody>
      <dsp:txXfrm>
        <a:off x="5787344" y="5205678"/>
        <a:ext cx="1051214" cy="630728"/>
      </dsp:txXfrm>
    </dsp:sp>
    <dsp:sp modelId="{56B9421D-2250-EE43-A67A-D053BF32F32D}">
      <dsp:nvSpPr>
        <dsp:cNvPr id="0" name=""/>
        <dsp:cNvSpPr/>
      </dsp:nvSpPr>
      <dsp:spPr>
        <a:xfrm>
          <a:off x="6943680" y="5205678"/>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solidFill>
                <a:schemeClr val="tx1"/>
              </a:solidFill>
            </a:rPr>
            <a:t>Writing for justice: Helping insiders  publish</a:t>
          </a:r>
        </a:p>
      </dsp:txBody>
      <dsp:txXfrm>
        <a:off x="6943680" y="5205678"/>
        <a:ext cx="1051214" cy="630728"/>
      </dsp:txXfrm>
    </dsp:sp>
    <dsp:sp modelId="{7C4D1906-25CE-ED46-BDB7-068575F0B328}">
      <dsp:nvSpPr>
        <dsp:cNvPr id="0" name=""/>
        <dsp:cNvSpPr/>
      </dsp:nvSpPr>
      <dsp:spPr>
        <a:xfrm>
          <a:off x="8100016" y="5205678"/>
          <a:ext cx="1051214" cy="6307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solidFill>
                <a:schemeClr val="tx1"/>
              </a:solidFill>
            </a:rPr>
            <a:t>Wrongful conviction work</a:t>
          </a:r>
        </a:p>
      </dsp:txBody>
      <dsp:txXfrm>
        <a:off x="8100016" y="5205678"/>
        <a:ext cx="1051214" cy="63072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6E3E25-8CA4-F943-8E78-3A9B5958DD9F}" type="datetimeFigureOut">
              <a:rPr lang="en-US" smtClean="0"/>
              <a:t>10/7/2022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451309-9D91-F34C-9918-AA6342921288}" type="slidenum">
              <a:rPr lang="en-US" smtClean="0"/>
              <a:t>‹#›</a:t>
            </a:fld>
            <a:endParaRPr lang="en-US"/>
          </a:p>
        </p:txBody>
      </p:sp>
    </p:spTree>
    <p:extLst>
      <p:ext uri="{BB962C8B-B14F-4D97-AF65-F5344CB8AC3E}">
        <p14:creationId xmlns:p14="http://schemas.microsoft.com/office/powerpoint/2010/main" val="1290632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ocialrecoveryinc.or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ocialrecoveryinc.or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82C40A-9F0A-7F49-BD8B-9B59E91CA9AF}" type="slidenum">
              <a:rPr lang="en-US" smtClean="0"/>
              <a:t>1</a:t>
            </a:fld>
            <a:endParaRPr lang="en-US"/>
          </a:p>
        </p:txBody>
      </p:sp>
    </p:spTree>
    <p:extLst>
      <p:ext uri="{BB962C8B-B14F-4D97-AF65-F5344CB8AC3E}">
        <p14:creationId xmlns:p14="http://schemas.microsoft.com/office/powerpoint/2010/main" val="3864069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451309-9D91-F34C-9918-AA6342921288}" type="slidenum">
              <a:rPr lang="en-US" smtClean="0"/>
              <a:t>11</a:t>
            </a:fld>
            <a:endParaRPr lang="en-US"/>
          </a:p>
        </p:txBody>
      </p:sp>
    </p:spTree>
    <p:extLst>
      <p:ext uri="{BB962C8B-B14F-4D97-AF65-F5344CB8AC3E}">
        <p14:creationId xmlns:p14="http://schemas.microsoft.com/office/powerpoint/2010/main" val="3762411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451309-9D91-F34C-9918-AA6342921288}" type="slidenum">
              <a:rPr lang="en-US" smtClean="0"/>
              <a:t>12</a:t>
            </a:fld>
            <a:endParaRPr lang="en-US"/>
          </a:p>
        </p:txBody>
      </p:sp>
    </p:spTree>
    <p:extLst>
      <p:ext uri="{BB962C8B-B14F-4D97-AF65-F5344CB8AC3E}">
        <p14:creationId xmlns:p14="http://schemas.microsoft.com/office/powerpoint/2010/main" val="4136928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a:t>
            </a:r>
          </a:p>
        </p:txBody>
      </p:sp>
      <p:sp>
        <p:nvSpPr>
          <p:cNvPr id="4" name="Slide Number Placeholder 3"/>
          <p:cNvSpPr>
            <a:spLocks noGrp="1"/>
          </p:cNvSpPr>
          <p:nvPr>
            <p:ph type="sldNum" sz="quarter" idx="5"/>
          </p:nvPr>
        </p:nvSpPr>
        <p:spPr/>
        <p:txBody>
          <a:bodyPr/>
          <a:lstStyle/>
          <a:p>
            <a:fld id="{8A451309-9D91-F34C-9918-AA6342921288}" type="slidenum">
              <a:rPr lang="en-US" smtClean="0"/>
              <a:t>13</a:t>
            </a:fld>
            <a:endParaRPr lang="en-US"/>
          </a:p>
        </p:txBody>
      </p:sp>
    </p:spTree>
    <p:extLst>
      <p:ext uri="{BB962C8B-B14F-4D97-AF65-F5344CB8AC3E}">
        <p14:creationId xmlns:p14="http://schemas.microsoft.com/office/powerpoint/2010/main" val="3378135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Transformative justice </a:t>
            </a:r>
          </a:p>
        </p:txBody>
      </p:sp>
      <p:sp>
        <p:nvSpPr>
          <p:cNvPr id="4" name="Slide Number Placeholder 3"/>
          <p:cNvSpPr>
            <a:spLocks noGrp="1"/>
          </p:cNvSpPr>
          <p:nvPr>
            <p:ph type="sldNum" sz="quarter" idx="5"/>
          </p:nvPr>
        </p:nvSpPr>
        <p:spPr/>
        <p:txBody>
          <a:bodyPr/>
          <a:lstStyle/>
          <a:p>
            <a:fld id="{8A451309-9D91-F34C-9918-AA6342921288}" type="slidenum">
              <a:rPr lang="en-US" smtClean="0"/>
              <a:t>14</a:t>
            </a:fld>
            <a:endParaRPr lang="en-US"/>
          </a:p>
        </p:txBody>
      </p:sp>
    </p:spTree>
    <p:extLst>
      <p:ext uri="{BB962C8B-B14F-4D97-AF65-F5344CB8AC3E}">
        <p14:creationId xmlns:p14="http://schemas.microsoft.com/office/powerpoint/2010/main" val="1464941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Documenting potential pitfalls</a:t>
            </a:r>
          </a:p>
          <a:p>
            <a:pPr lvl="1"/>
            <a:r>
              <a:rPr lang="en-US" sz="1800" dirty="0"/>
              <a:t>Stress, feeling menial, exposure to drinking, overwhelming, or triggering environments</a:t>
            </a:r>
          </a:p>
          <a:p>
            <a:endParaRPr lang="en-US" dirty="0"/>
          </a:p>
        </p:txBody>
      </p:sp>
      <p:sp>
        <p:nvSpPr>
          <p:cNvPr id="4" name="Slide Number Placeholder 3"/>
          <p:cNvSpPr>
            <a:spLocks noGrp="1"/>
          </p:cNvSpPr>
          <p:nvPr>
            <p:ph type="sldNum" sz="quarter" idx="5"/>
          </p:nvPr>
        </p:nvSpPr>
        <p:spPr/>
        <p:txBody>
          <a:bodyPr/>
          <a:lstStyle/>
          <a:p>
            <a:fld id="{8A451309-9D91-F34C-9918-AA6342921288}" type="slidenum">
              <a:rPr lang="en-US" smtClean="0"/>
              <a:t>15</a:t>
            </a:fld>
            <a:endParaRPr lang="en-US"/>
          </a:p>
        </p:txBody>
      </p:sp>
    </p:spTree>
    <p:extLst>
      <p:ext uri="{BB962C8B-B14F-4D97-AF65-F5344CB8AC3E}">
        <p14:creationId xmlns:p14="http://schemas.microsoft.com/office/powerpoint/2010/main" val="49306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451309-9D91-F34C-9918-AA6342921288}" type="slidenum">
              <a:rPr lang="en-US" smtClean="0"/>
              <a:t>16</a:t>
            </a:fld>
            <a:endParaRPr lang="en-US"/>
          </a:p>
        </p:txBody>
      </p:sp>
    </p:spTree>
    <p:extLst>
      <p:ext uri="{BB962C8B-B14F-4D97-AF65-F5344CB8AC3E}">
        <p14:creationId xmlns:p14="http://schemas.microsoft.com/office/powerpoint/2010/main" val="3869675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82C40A-9F0A-7F49-BD8B-9B59E91CA9AF}" type="slidenum">
              <a:rPr lang="en-US" smtClean="0"/>
              <a:t>17</a:t>
            </a:fld>
            <a:endParaRPr lang="en-US"/>
          </a:p>
        </p:txBody>
      </p:sp>
    </p:spTree>
    <p:extLst>
      <p:ext uri="{BB962C8B-B14F-4D97-AF65-F5344CB8AC3E}">
        <p14:creationId xmlns:p14="http://schemas.microsoft.com/office/powerpoint/2010/main" val="1869390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2C40A-9F0A-7F49-BD8B-9B59E91CA9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272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Skim – can come back to for notes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2C40A-9F0A-7F49-BD8B-9B59E91CA9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7410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25A796-E1AD-7343-ABDA-50BFEE9BAE09}" type="slidenum">
              <a:rPr lang="en-US" smtClean="0"/>
              <a:t>21</a:t>
            </a:fld>
            <a:endParaRPr lang="en-US"/>
          </a:p>
        </p:txBody>
      </p:sp>
    </p:spTree>
    <p:extLst>
      <p:ext uri="{BB962C8B-B14F-4D97-AF65-F5344CB8AC3E}">
        <p14:creationId xmlns:p14="http://schemas.microsoft.com/office/powerpoint/2010/main" val="2260962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82C40A-9F0A-7F49-BD8B-9B59E91CA9AF}" type="slidenum">
              <a:rPr lang="en-US" smtClean="0"/>
              <a:t>2</a:t>
            </a:fld>
            <a:endParaRPr lang="en-US"/>
          </a:p>
        </p:txBody>
      </p:sp>
    </p:spTree>
    <p:extLst>
      <p:ext uri="{BB962C8B-B14F-4D97-AF65-F5344CB8AC3E}">
        <p14:creationId xmlns:p14="http://schemas.microsoft.com/office/powerpoint/2010/main" val="18380865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Sensitized to  ‘Hooks’ for Change (Giordano et al 2002)</a:t>
            </a:r>
          </a:p>
          <a:p>
            <a:endParaRPr lang="en-US" dirty="0"/>
          </a:p>
        </p:txBody>
      </p:sp>
      <p:sp>
        <p:nvSpPr>
          <p:cNvPr id="4" name="Slide Number Placeholder 3"/>
          <p:cNvSpPr>
            <a:spLocks noGrp="1"/>
          </p:cNvSpPr>
          <p:nvPr>
            <p:ph type="sldNum" sz="quarter" idx="5"/>
          </p:nvPr>
        </p:nvSpPr>
        <p:spPr/>
        <p:txBody>
          <a:bodyPr/>
          <a:lstStyle/>
          <a:p>
            <a:fld id="{8A451309-9D91-F34C-9918-AA6342921288}" type="slidenum">
              <a:rPr lang="en-US" smtClean="0"/>
              <a:t>23</a:t>
            </a:fld>
            <a:endParaRPr lang="en-US"/>
          </a:p>
        </p:txBody>
      </p:sp>
    </p:spTree>
    <p:extLst>
      <p:ext uri="{BB962C8B-B14F-4D97-AF65-F5344CB8AC3E}">
        <p14:creationId xmlns:p14="http://schemas.microsoft.com/office/powerpoint/2010/main" val="27622399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Full definition</a:t>
            </a:r>
          </a:p>
          <a:p>
            <a:pPr marL="0" indent="0" algn="ctr">
              <a:buNone/>
            </a:pPr>
            <a:r>
              <a:rPr lang="en-US" i="1"/>
              <a:t>Formerly incarcerated people (having ever been arrested) </a:t>
            </a:r>
          </a:p>
          <a:p>
            <a:pPr marL="0" indent="0" algn="ctr">
              <a:buNone/>
            </a:pPr>
            <a:r>
              <a:rPr lang="en-US" i="1"/>
              <a:t>working in at least minimally organized groups who </a:t>
            </a:r>
          </a:p>
          <a:p>
            <a:pPr marL="0" indent="0" algn="ctr">
              <a:buNone/>
            </a:pPr>
            <a:r>
              <a:rPr lang="en-US" i="1"/>
              <a:t>envision their work as an effort to bring about a more socially just society….</a:t>
            </a:r>
          </a:p>
          <a:p>
            <a:pPr marL="0" indent="0" algn="ctr">
              <a:buNone/>
            </a:pPr>
            <a:r>
              <a:rPr lang="en-US" i="1"/>
              <a:t>Their work may seek to bring about radical broad-based change or take a more slow and incremental approach, so long as the work is intentioned to bring about justice (as in a right to have rights) for criminalized people, and in some cases - for all. Formerly incarcerated activists work to promote the quality of life for formerly and currently incarcerated people, for those at risk of incarceration and the people impacted and affected by incarceration, which may be conceived of narrowly or broadly. Activism targets the state and/or community spheres. Work is conducted with an engaged sociological imagination which places the “problems” they work to change firmly outside of any individual incarcerated person.</a:t>
            </a:r>
          </a:p>
          <a:p>
            <a:endParaRPr lang="en-US"/>
          </a:p>
        </p:txBody>
      </p:sp>
      <p:sp>
        <p:nvSpPr>
          <p:cNvPr id="4" name="Slide Number Placeholder 3"/>
          <p:cNvSpPr>
            <a:spLocks noGrp="1"/>
          </p:cNvSpPr>
          <p:nvPr>
            <p:ph type="sldNum" sz="quarter" idx="10"/>
          </p:nvPr>
        </p:nvSpPr>
        <p:spPr/>
        <p:txBody>
          <a:bodyPr/>
          <a:lstStyle/>
          <a:p>
            <a:fld id="{3BF02EA2-0F89-BF45-8513-6725A4AEB5B7}" type="slidenum">
              <a:rPr lang="en-US" smtClean="0"/>
              <a:t>27</a:t>
            </a:fld>
            <a:endParaRPr lang="en-US"/>
          </a:p>
        </p:txBody>
      </p:sp>
    </p:spTree>
    <p:extLst>
      <p:ext uri="{BB962C8B-B14F-4D97-AF65-F5344CB8AC3E}">
        <p14:creationId xmlns:p14="http://schemas.microsoft.com/office/powerpoint/2010/main" val="25866940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Introduced reentry barriers in the first slide</a:t>
            </a:r>
          </a:p>
          <a:p>
            <a:r>
              <a:rPr lang="en-US" dirty="0"/>
              <a:t>Initial onset of criminal behavior and recidivism have social drivers. These were reported by my participants…… </a:t>
            </a:r>
          </a:p>
          <a:p>
            <a:pPr lvl="0"/>
            <a:r>
              <a:rPr lang="en-US" dirty="0">
                <a:latin typeface="Times New Roman" panose="02020603050405020304" pitchFamily="18" charset="0"/>
                <a:cs typeface="Times New Roman" panose="02020603050405020304" pitchFamily="18" charset="0"/>
              </a:rPr>
              <a:t>“Hopelessness,” </a:t>
            </a:r>
          </a:p>
          <a:p>
            <a:pPr lvl="0"/>
            <a:r>
              <a:rPr lang="en-US" dirty="0">
                <a:latin typeface="Times New Roman" panose="02020603050405020304" pitchFamily="18" charset="0"/>
                <a:cs typeface="Times New Roman" panose="02020603050405020304" pitchFamily="18" charset="0"/>
              </a:rPr>
              <a:t> “no success stories”  </a:t>
            </a:r>
          </a:p>
          <a:p>
            <a:endParaRPr lang="en-US" dirty="0"/>
          </a:p>
        </p:txBody>
      </p:sp>
      <p:sp>
        <p:nvSpPr>
          <p:cNvPr id="4" name="Slide Number Placeholder 3"/>
          <p:cNvSpPr>
            <a:spLocks noGrp="1"/>
          </p:cNvSpPr>
          <p:nvPr>
            <p:ph type="sldNum" sz="quarter" idx="5"/>
          </p:nvPr>
        </p:nvSpPr>
        <p:spPr/>
        <p:txBody>
          <a:bodyPr/>
          <a:lstStyle/>
          <a:p>
            <a:fld id="{8A451309-9D91-F34C-9918-AA6342921288}" type="slidenum">
              <a:rPr lang="en-US" smtClean="0"/>
              <a:t>28</a:t>
            </a:fld>
            <a:endParaRPr lang="en-US"/>
          </a:p>
        </p:txBody>
      </p:sp>
    </p:spTree>
    <p:extLst>
      <p:ext uri="{BB962C8B-B14F-4D97-AF65-F5344CB8AC3E}">
        <p14:creationId xmlns:p14="http://schemas.microsoft.com/office/powerpoint/2010/main" val="22860888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451309-9D91-F34C-9918-AA6342921288}" type="slidenum">
              <a:rPr lang="en-US" smtClean="0"/>
              <a:t>29</a:t>
            </a:fld>
            <a:endParaRPr lang="en-US"/>
          </a:p>
        </p:txBody>
      </p:sp>
    </p:spTree>
    <p:extLst>
      <p:ext uri="{BB962C8B-B14F-4D97-AF65-F5344CB8AC3E}">
        <p14:creationId xmlns:p14="http://schemas.microsoft.com/office/powerpoint/2010/main" val="8139884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a:lnSpc>
                <a:spcPct val="90000"/>
              </a:lnSpc>
              <a:spcAft>
                <a:spcPts val="600"/>
              </a:spcAft>
              <a:buFont typeface="Arial" panose="020B0604020202020204" pitchFamily="34" charset="0"/>
              <a:buChar char="•"/>
            </a:pPr>
            <a:r>
              <a:rPr lang="en-US" sz="1200" i="1" dirty="0"/>
              <a:t>I fuse Weberian marketable skills and </a:t>
            </a:r>
            <a:r>
              <a:rPr lang="en-US" sz="1200" i="1" dirty="0" err="1"/>
              <a:t>Bourdieusian</a:t>
            </a:r>
            <a:r>
              <a:rPr lang="en-US" sz="1200" i="1" dirty="0"/>
              <a:t> cultural competencies (Aziz 2015) in defining human (cultural) capital that aids formerly incarcerated people in upward mobility efforts and reentry success. Activists reported obtaining the above skills in their various social change-work capacities. </a:t>
            </a:r>
          </a:p>
          <a:p>
            <a:pPr indent="-228600">
              <a:lnSpc>
                <a:spcPct val="90000"/>
              </a:lnSpc>
              <a:spcAft>
                <a:spcPts val="600"/>
              </a:spcAft>
              <a:buFont typeface="Arial" panose="020B0604020202020204" pitchFamily="34" charset="0"/>
              <a:buChar char="•"/>
            </a:pPr>
            <a:r>
              <a:rPr lang="en-US" sz="1200" i="1" dirty="0"/>
              <a:t>Acknowledging social capital building is not going to dismantle the system of racism or sexism  - that’s the activist work </a:t>
            </a:r>
          </a:p>
          <a:p>
            <a:endParaRPr lang="en-US" dirty="0"/>
          </a:p>
        </p:txBody>
      </p:sp>
      <p:sp>
        <p:nvSpPr>
          <p:cNvPr id="4" name="Slide Number Placeholder 3"/>
          <p:cNvSpPr>
            <a:spLocks noGrp="1"/>
          </p:cNvSpPr>
          <p:nvPr>
            <p:ph type="sldNum" sz="quarter" idx="5"/>
          </p:nvPr>
        </p:nvSpPr>
        <p:spPr/>
        <p:txBody>
          <a:bodyPr/>
          <a:lstStyle/>
          <a:p>
            <a:fld id="{8A451309-9D91-F34C-9918-AA6342921288}" type="slidenum">
              <a:rPr lang="en-US" smtClean="0"/>
              <a:t>30</a:t>
            </a:fld>
            <a:endParaRPr lang="en-US"/>
          </a:p>
        </p:txBody>
      </p:sp>
    </p:spTree>
    <p:extLst>
      <p:ext uri="{BB962C8B-B14F-4D97-AF65-F5344CB8AC3E}">
        <p14:creationId xmlns:p14="http://schemas.microsoft.com/office/powerpoint/2010/main" val="15060305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minute – remind was presented in proposal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2C40A-9F0A-7F49-BD8B-9B59E91CA9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400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recovery approach focuses on building social capital by facilitating the process of acquiring the skills, resources, and networks that enhance people’s ability to live in society without resorting to problematic substance use. Social recovery places less emphasis on individual traits and behaviors and more on the social and relational processes of recovery. </a:t>
            </a:r>
          </a:p>
          <a:p>
            <a:r>
              <a:rPr lang="en-US" dirty="0">
                <a:hlinkClick r:id="rId3"/>
              </a:rPr>
              <a:t>Social recovery</a:t>
            </a:r>
            <a:r>
              <a:rPr lang="en-US" dirty="0"/>
              <a:t> can be implemented as a complement to treatment and an alternative to incarceration. This requires a paradigm shift in how we think about and discuss treatment. There is no single solution—no magic bullet—that will solve this opioid epidemic or the next drug problem. But focusing on the social aspects of drug use and adding strategies that increase the social capital of recovering users can help reduce relapse and potentially prevent problematic drug use.</a:t>
            </a:r>
          </a:p>
          <a:p>
            <a:endParaRPr lang="en-US" dirty="0"/>
          </a:p>
        </p:txBody>
      </p:sp>
      <p:sp>
        <p:nvSpPr>
          <p:cNvPr id="4" name="Slide Number Placeholder 3"/>
          <p:cNvSpPr>
            <a:spLocks noGrp="1"/>
          </p:cNvSpPr>
          <p:nvPr>
            <p:ph type="sldNum" sz="quarter" idx="5"/>
          </p:nvPr>
        </p:nvSpPr>
        <p:spPr/>
        <p:txBody>
          <a:bodyPr/>
          <a:lstStyle/>
          <a:p>
            <a:fld id="{8A451309-9D91-F34C-9918-AA6342921288}" type="slidenum">
              <a:rPr lang="en-US" smtClean="0"/>
              <a:t>3</a:t>
            </a:fld>
            <a:endParaRPr lang="en-US"/>
          </a:p>
        </p:txBody>
      </p:sp>
    </p:spTree>
    <p:extLst>
      <p:ext uri="{BB962C8B-B14F-4D97-AF65-F5344CB8AC3E}">
        <p14:creationId xmlns:p14="http://schemas.microsoft.com/office/powerpoint/2010/main" val="3038333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recovery approach focuses on building social capital by facilitating the process of acquiring the skills, resources, and networks that enhance people’s ability to live in society without resorting to problematic substance use. Social recovery places less emphasis on individual traits and behaviors and more on the social and relational processes of recovery. </a:t>
            </a:r>
          </a:p>
          <a:p>
            <a:r>
              <a:rPr lang="en-US" dirty="0">
                <a:hlinkClick r:id="rId3"/>
              </a:rPr>
              <a:t>Social recovery</a:t>
            </a:r>
            <a:r>
              <a:rPr lang="en-US" dirty="0"/>
              <a:t> can be implemented as a complement to treatment and an alternative to incarceration. This requires a paradigm shift in how we think about and discuss treatment. There is no single solution—no magic bullet—that will solve this opioid epidemic or the next drug problem. But focusing on the social aspects of drug use and adding strategies that increase the social capital of recovering users can help reduce relapse and potentially prevent problematic drug use.</a:t>
            </a:r>
          </a:p>
          <a:p>
            <a:endParaRPr lang="en-US" dirty="0"/>
          </a:p>
        </p:txBody>
      </p:sp>
      <p:sp>
        <p:nvSpPr>
          <p:cNvPr id="4" name="Slide Number Placeholder 3"/>
          <p:cNvSpPr>
            <a:spLocks noGrp="1"/>
          </p:cNvSpPr>
          <p:nvPr>
            <p:ph type="sldNum" sz="quarter" idx="5"/>
          </p:nvPr>
        </p:nvSpPr>
        <p:spPr/>
        <p:txBody>
          <a:bodyPr/>
          <a:lstStyle/>
          <a:p>
            <a:fld id="{8A451309-9D91-F34C-9918-AA6342921288}" type="slidenum">
              <a:rPr lang="en-US" smtClean="0"/>
              <a:t>4</a:t>
            </a:fld>
            <a:endParaRPr lang="en-US"/>
          </a:p>
        </p:txBody>
      </p:sp>
    </p:spTree>
    <p:extLst>
      <p:ext uri="{BB962C8B-B14F-4D97-AF65-F5344CB8AC3E}">
        <p14:creationId xmlns:p14="http://schemas.microsoft.com/office/powerpoint/2010/main" val="2924502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Putting people into the community vis – a vis meaningful activities helps </a:t>
            </a:r>
            <a:r>
              <a:rPr lang="en-US" dirty="0" err="1"/>
              <a:t>eople</a:t>
            </a:r>
            <a:r>
              <a:rPr lang="en-US" dirty="0"/>
              <a:t> rehabilitating or trying to change their lives, to achieve their goals or to be less destructive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 past research and the common thread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 proposed Social Recovery pilot  - </a:t>
            </a:r>
            <a:r>
              <a:rPr lang="en-US" dirty="0" err="1"/>
              <a:t>complexitieis</a:t>
            </a:r>
            <a:r>
              <a:rPr lang="en-US" dirty="0"/>
              <a:t> due to the nature of community based research building a network of people around me to assist with the project.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A451309-9D91-F34C-9918-AA6342921288}" type="slidenum">
              <a:rPr lang="en-US" smtClean="0"/>
              <a:t>5</a:t>
            </a:fld>
            <a:endParaRPr lang="en-US"/>
          </a:p>
        </p:txBody>
      </p:sp>
    </p:spTree>
    <p:extLst>
      <p:ext uri="{BB962C8B-B14F-4D97-AF65-F5344CB8AC3E}">
        <p14:creationId xmlns:p14="http://schemas.microsoft.com/office/powerpoint/2010/main" val="1654723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Women used networks to access services. – women w/out connects – suffered, women with connects met some needs</a:t>
            </a:r>
          </a:p>
          <a:p>
            <a:endParaRPr lang="en-US" dirty="0"/>
          </a:p>
        </p:txBody>
      </p:sp>
      <p:sp>
        <p:nvSpPr>
          <p:cNvPr id="4" name="Slide Number Placeholder 3"/>
          <p:cNvSpPr>
            <a:spLocks noGrp="1"/>
          </p:cNvSpPr>
          <p:nvPr>
            <p:ph type="sldNum" sz="quarter" idx="5"/>
          </p:nvPr>
        </p:nvSpPr>
        <p:spPr/>
        <p:txBody>
          <a:bodyPr/>
          <a:lstStyle/>
          <a:p>
            <a:fld id="{8A451309-9D91-F34C-9918-AA6342921288}" type="slidenum">
              <a:rPr lang="en-US" smtClean="0"/>
              <a:t>6</a:t>
            </a:fld>
            <a:endParaRPr lang="en-US"/>
          </a:p>
        </p:txBody>
      </p:sp>
    </p:spTree>
    <p:extLst>
      <p:ext uri="{BB962C8B-B14F-4D97-AF65-F5344CB8AC3E}">
        <p14:creationId xmlns:p14="http://schemas.microsoft.com/office/powerpoint/2010/main" val="4059974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Women used networks to access services. – women w/out connects – suffered, women with connects met some needs</a:t>
            </a:r>
          </a:p>
          <a:p>
            <a:endParaRPr lang="en-US" dirty="0"/>
          </a:p>
        </p:txBody>
      </p:sp>
      <p:sp>
        <p:nvSpPr>
          <p:cNvPr id="4" name="Slide Number Placeholder 3"/>
          <p:cNvSpPr>
            <a:spLocks noGrp="1"/>
          </p:cNvSpPr>
          <p:nvPr>
            <p:ph type="sldNum" sz="quarter" idx="5"/>
          </p:nvPr>
        </p:nvSpPr>
        <p:spPr/>
        <p:txBody>
          <a:bodyPr/>
          <a:lstStyle/>
          <a:p>
            <a:fld id="{8A451309-9D91-F34C-9918-AA6342921288}" type="slidenum">
              <a:rPr lang="en-US" smtClean="0"/>
              <a:t>7</a:t>
            </a:fld>
            <a:endParaRPr lang="en-US"/>
          </a:p>
        </p:txBody>
      </p:sp>
    </p:spTree>
    <p:extLst>
      <p:ext uri="{BB962C8B-B14F-4D97-AF65-F5344CB8AC3E}">
        <p14:creationId xmlns:p14="http://schemas.microsoft.com/office/powerpoint/2010/main" val="248476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Pettersen, Henning, Anne </a:t>
            </a:r>
            <a:r>
              <a:rPr lang="en-US" sz="1200" b="0" i="0" kern="1200" dirty="0" err="1">
                <a:solidFill>
                  <a:schemeClr val="tx1"/>
                </a:solidFill>
                <a:effectLst/>
                <a:latin typeface="+mn-lt"/>
                <a:ea typeface="+mn-ea"/>
                <a:cs typeface="+mn-cs"/>
              </a:rPr>
              <a:t>Landheim</a:t>
            </a:r>
            <a:r>
              <a:rPr lang="en-US" sz="1200" b="0" i="0" kern="1200" dirty="0">
                <a:solidFill>
                  <a:schemeClr val="tx1"/>
                </a:solidFill>
                <a:effectLst/>
                <a:latin typeface="+mn-lt"/>
                <a:ea typeface="+mn-ea"/>
                <a:cs typeface="+mn-cs"/>
              </a:rPr>
              <a:t>, Ivar </a:t>
            </a:r>
            <a:r>
              <a:rPr lang="en-US" sz="1200" b="0" i="0" kern="1200" dirty="0" err="1">
                <a:solidFill>
                  <a:schemeClr val="tx1"/>
                </a:solidFill>
                <a:effectLst/>
                <a:latin typeface="+mn-lt"/>
                <a:ea typeface="+mn-ea"/>
                <a:cs typeface="+mn-cs"/>
              </a:rPr>
              <a:t>Skeie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Stian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Biong</a:t>
            </a:r>
            <a:r>
              <a:rPr lang="en-US" sz="1200" b="0" i="0" kern="1200" dirty="0">
                <a:solidFill>
                  <a:schemeClr val="tx1"/>
                </a:solidFill>
                <a:effectLst/>
                <a:latin typeface="+mn-lt"/>
                <a:ea typeface="+mn-ea"/>
                <a:cs typeface="+mn-cs"/>
              </a:rPr>
              <a:t>, Morten </a:t>
            </a:r>
            <a:r>
              <a:rPr lang="en-US" sz="1200" b="0" i="0" kern="1200" dirty="0" err="1">
                <a:solidFill>
                  <a:schemeClr val="tx1"/>
                </a:solidFill>
                <a:effectLst/>
                <a:latin typeface="+mn-lt"/>
                <a:ea typeface="+mn-ea"/>
                <a:cs typeface="+mn-cs"/>
              </a:rPr>
              <a:t>Brodahl</a:t>
            </a:r>
            <a:r>
              <a:rPr lang="en-US" sz="1200" b="0" i="0" kern="1200" dirty="0">
                <a:solidFill>
                  <a:schemeClr val="tx1"/>
                </a:solidFill>
                <a:effectLst/>
                <a:latin typeface="+mn-lt"/>
                <a:ea typeface="+mn-ea"/>
                <a:cs typeface="+mn-cs"/>
              </a:rPr>
              <a:t>, Jeppe </a:t>
            </a:r>
            <a:r>
              <a:rPr lang="en-US" sz="1200" b="0" i="0" kern="1200" dirty="0" err="1">
                <a:solidFill>
                  <a:schemeClr val="tx1"/>
                </a:solidFill>
                <a:effectLst/>
                <a:latin typeface="+mn-lt"/>
                <a:ea typeface="+mn-ea"/>
                <a:cs typeface="+mn-cs"/>
              </a:rPr>
              <a:t>Oute</a:t>
            </a:r>
            <a:r>
              <a:rPr lang="en-US" sz="1200" b="0" i="0" kern="1200" dirty="0">
                <a:solidFill>
                  <a:schemeClr val="tx1"/>
                </a:solidFill>
                <a:effectLst/>
                <a:latin typeface="+mn-lt"/>
                <a:ea typeface="+mn-ea"/>
                <a:cs typeface="+mn-cs"/>
              </a:rPr>
              <a:t>, and Larry Davidson. "How social relationships influence substance use disorder recovery: a collaborative narrative study." </a:t>
            </a:r>
            <a:r>
              <a:rPr lang="en-US" sz="1200" b="0" i="1" kern="1200" dirty="0">
                <a:solidFill>
                  <a:schemeClr val="tx1"/>
                </a:solidFill>
                <a:effectLst/>
                <a:latin typeface="+mn-lt"/>
                <a:ea typeface="+mn-ea"/>
                <a:cs typeface="+mn-cs"/>
              </a:rPr>
              <a:t>Substance abuse: research and treatment</a:t>
            </a:r>
            <a:r>
              <a:rPr lang="en-US" sz="1200" b="0" i="0" kern="1200" dirty="0">
                <a:solidFill>
                  <a:schemeClr val="tx1"/>
                </a:solidFill>
                <a:effectLst/>
                <a:latin typeface="+mn-lt"/>
                <a:ea typeface="+mn-ea"/>
                <a:cs typeface="+mn-cs"/>
              </a:rPr>
              <a:t> 13 (2019): 1178221819833379.</a:t>
            </a:r>
            <a:endParaRPr lang="en-US" dirty="0"/>
          </a:p>
        </p:txBody>
      </p:sp>
      <p:sp>
        <p:nvSpPr>
          <p:cNvPr id="4" name="Slide Number Placeholder 3"/>
          <p:cNvSpPr>
            <a:spLocks noGrp="1"/>
          </p:cNvSpPr>
          <p:nvPr>
            <p:ph type="sldNum" sz="quarter" idx="5"/>
          </p:nvPr>
        </p:nvSpPr>
        <p:spPr/>
        <p:txBody>
          <a:bodyPr/>
          <a:lstStyle/>
          <a:p>
            <a:fld id="{8A451309-9D91-F34C-9918-AA6342921288}" type="slidenum">
              <a:rPr lang="en-US" smtClean="0"/>
              <a:t>9</a:t>
            </a:fld>
            <a:endParaRPr lang="en-US"/>
          </a:p>
        </p:txBody>
      </p:sp>
    </p:spTree>
    <p:extLst>
      <p:ext uri="{BB962C8B-B14F-4D97-AF65-F5344CB8AC3E}">
        <p14:creationId xmlns:p14="http://schemas.microsoft.com/office/powerpoint/2010/main" val="932262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Pettersen, Henning, Anne </a:t>
            </a:r>
            <a:r>
              <a:rPr lang="en-US" sz="1200" b="0" i="0" kern="1200" dirty="0" err="1">
                <a:solidFill>
                  <a:schemeClr val="tx1"/>
                </a:solidFill>
                <a:effectLst/>
                <a:latin typeface="+mn-lt"/>
                <a:ea typeface="+mn-ea"/>
                <a:cs typeface="+mn-cs"/>
              </a:rPr>
              <a:t>Landheim</a:t>
            </a:r>
            <a:r>
              <a:rPr lang="en-US" sz="1200" b="0" i="0" kern="1200" dirty="0">
                <a:solidFill>
                  <a:schemeClr val="tx1"/>
                </a:solidFill>
                <a:effectLst/>
                <a:latin typeface="+mn-lt"/>
                <a:ea typeface="+mn-ea"/>
                <a:cs typeface="+mn-cs"/>
              </a:rPr>
              <a:t>, Ivar </a:t>
            </a:r>
            <a:r>
              <a:rPr lang="en-US" sz="1200" b="0" i="0" kern="1200" dirty="0" err="1">
                <a:solidFill>
                  <a:schemeClr val="tx1"/>
                </a:solidFill>
                <a:effectLst/>
                <a:latin typeface="+mn-lt"/>
                <a:ea typeface="+mn-ea"/>
                <a:cs typeface="+mn-cs"/>
              </a:rPr>
              <a:t>Skeie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Stian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Biong</a:t>
            </a:r>
            <a:r>
              <a:rPr lang="en-US" sz="1200" b="0" i="0" kern="1200" dirty="0">
                <a:solidFill>
                  <a:schemeClr val="tx1"/>
                </a:solidFill>
                <a:effectLst/>
                <a:latin typeface="+mn-lt"/>
                <a:ea typeface="+mn-ea"/>
                <a:cs typeface="+mn-cs"/>
              </a:rPr>
              <a:t>, Morten </a:t>
            </a:r>
            <a:r>
              <a:rPr lang="en-US" sz="1200" b="0" i="0" kern="1200" dirty="0" err="1">
                <a:solidFill>
                  <a:schemeClr val="tx1"/>
                </a:solidFill>
                <a:effectLst/>
                <a:latin typeface="+mn-lt"/>
                <a:ea typeface="+mn-ea"/>
                <a:cs typeface="+mn-cs"/>
              </a:rPr>
              <a:t>Brodahl</a:t>
            </a:r>
            <a:r>
              <a:rPr lang="en-US" sz="1200" b="0" i="0" kern="1200" dirty="0">
                <a:solidFill>
                  <a:schemeClr val="tx1"/>
                </a:solidFill>
                <a:effectLst/>
                <a:latin typeface="+mn-lt"/>
                <a:ea typeface="+mn-ea"/>
                <a:cs typeface="+mn-cs"/>
              </a:rPr>
              <a:t>, Jeppe </a:t>
            </a:r>
            <a:r>
              <a:rPr lang="en-US" sz="1200" b="0" i="0" kern="1200" dirty="0" err="1">
                <a:solidFill>
                  <a:schemeClr val="tx1"/>
                </a:solidFill>
                <a:effectLst/>
                <a:latin typeface="+mn-lt"/>
                <a:ea typeface="+mn-ea"/>
                <a:cs typeface="+mn-cs"/>
              </a:rPr>
              <a:t>Oute</a:t>
            </a:r>
            <a:r>
              <a:rPr lang="en-US" sz="1200" b="0" i="0" kern="1200" dirty="0">
                <a:solidFill>
                  <a:schemeClr val="tx1"/>
                </a:solidFill>
                <a:effectLst/>
                <a:latin typeface="+mn-lt"/>
                <a:ea typeface="+mn-ea"/>
                <a:cs typeface="+mn-cs"/>
              </a:rPr>
              <a:t>, and Larry Davidson. "How social relationships influence substance use disorder recovery: a collaborative narrative study." </a:t>
            </a:r>
            <a:r>
              <a:rPr lang="en-US" sz="1200" b="0" i="1" kern="1200" dirty="0">
                <a:solidFill>
                  <a:schemeClr val="tx1"/>
                </a:solidFill>
                <a:effectLst/>
                <a:latin typeface="+mn-lt"/>
                <a:ea typeface="+mn-ea"/>
                <a:cs typeface="+mn-cs"/>
              </a:rPr>
              <a:t>Substance abuse: research and treatment</a:t>
            </a:r>
            <a:r>
              <a:rPr lang="en-US" sz="1200" b="0" i="0" kern="1200" dirty="0">
                <a:solidFill>
                  <a:schemeClr val="tx1"/>
                </a:solidFill>
                <a:effectLst/>
                <a:latin typeface="+mn-lt"/>
                <a:ea typeface="+mn-ea"/>
                <a:cs typeface="+mn-cs"/>
              </a:rPr>
              <a:t> 13 (2019): 1178221819833379.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”I’ve used less since becoming a mother, I don’t want him to go through what I go through …so [parenting him] is like giving myself a second chance.” </a:t>
            </a:r>
            <a:r>
              <a:rPr lang="en-US" sz="1200" dirty="0"/>
              <a:t>B53 25-year-old white female</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A451309-9D91-F34C-9918-AA6342921288}" type="slidenum">
              <a:rPr lang="en-US" smtClean="0"/>
              <a:t>10</a:t>
            </a:fld>
            <a:endParaRPr lang="en-US"/>
          </a:p>
        </p:txBody>
      </p:sp>
    </p:spTree>
    <p:extLst>
      <p:ext uri="{BB962C8B-B14F-4D97-AF65-F5344CB8AC3E}">
        <p14:creationId xmlns:p14="http://schemas.microsoft.com/office/powerpoint/2010/main" val="327741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9CACFA5-3938-5A47-A4E7-F83B60EE004C}" type="datetimeFigureOut">
              <a:rPr lang="en-US" smtClean="0"/>
              <a:t>10/7/2022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F88E3B-2CBE-2142-A56C-44A2DDDBA824}" type="slidenum">
              <a:rPr lang="en-US" smtClean="0"/>
              <a:t>‹#›</a:t>
            </a:fld>
            <a:endParaRPr lang="en-US"/>
          </a:p>
        </p:txBody>
      </p:sp>
    </p:spTree>
    <p:extLst>
      <p:ext uri="{BB962C8B-B14F-4D97-AF65-F5344CB8AC3E}">
        <p14:creationId xmlns:p14="http://schemas.microsoft.com/office/powerpoint/2010/main" val="1776681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CACFA5-3938-5A47-A4E7-F83B60EE004C}" type="datetimeFigureOut">
              <a:rPr lang="en-US" smtClean="0"/>
              <a:t>10/7/2022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F88E3B-2CBE-2142-A56C-44A2DDDBA824}" type="slidenum">
              <a:rPr lang="en-US" smtClean="0"/>
              <a:t>‹#›</a:t>
            </a:fld>
            <a:endParaRPr lang="en-US"/>
          </a:p>
        </p:txBody>
      </p:sp>
    </p:spTree>
    <p:extLst>
      <p:ext uri="{BB962C8B-B14F-4D97-AF65-F5344CB8AC3E}">
        <p14:creationId xmlns:p14="http://schemas.microsoft.com/office/powerpoint/2010/main" val="3964634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CACFA5-3938-5A47-A4E7-F83B60EE004C}" type="datetimeFigureOut">
              <a:rPr lang="en-US" smtClean="0"/>
              <a:t>10/7/2022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F88E3B-2CBE-2142-A56C-44A2DDDBA824}" type="slidenum">
              <a:rPr lang="en-US" smtClean="0"/>
              <a:t>‹#›</a:t>
            </a:fld>
            <a:endParaRPr lang="en-US"/>
          </a:p>
        </p:txBody>
      </p:sp>
    </p:spTree>
    <p:extLst>
      <p:ext uri="{BB962C8B-B14F-4D97-AF65-F5344CB8AC3E}">
        <p14:creationId xmlns:p14="http://schemas.microsoft.com/office/powerpoint/2010/main" val="150422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CACFA5-3938-5A47-A4E7-F83B60EE004C}" type="datetimeFigureOut">
              <a:rPr lang="en-US" smtClean="0"/>
              <a:t>10/7/2022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F88E3B-2CBE-2142-A56C-44A2DDDBA824}" type="slidenum">
              <a:rPr lang="en-US" smtClean="0"/>
              <a:t>‹#›</a:t>
            </a:fld>
            <a:endParaRPr lang="en-US"/>
          </a:p>
        </p:txBody>
      </p:sp>
    </p:spTree>
    <p:extLst>
      <p:ext uri="{BB962C8B-B14F-4D97-AF65-F5344CB8AC3E}">
        <p14:creationId xmlns:p14="http://schemas.microsoft.com/office/powerpoint/2010/main" val="1913071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CACFA5-3938-5A47-A4E7-F83B60EE004C}" type="datetimeFigureOut">
              <a:rPr lang="en-US" smtClean="0"/>
              <a:t>10/7/2022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F88E3B-2CBE-2142-A56C-44A2DDDBA824}" type="slidenum">
              <a:rPr lang="en-US" smtClean="0"/>
              <a:t>‹#›</a:t>
            </a:fld>
            <a:endParaRPr lang="en-US"/>
          </a:p>
        </p:txBody>
      </p:sp>
    </p:spTree>
    <p:extLst>
      <p:ext uri="{BB962C8B-B14F-4D97-AF65-F5344CB8AC3E}">
        <p14:creationId xmlns:p14="http://schemas.microsoft.com/office/powerpoint/2010/main" val="1196005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9CACFA5-3938-5A47-A4E7-F83B60EE004C}" type="datetimeFigureOut">
              <a:rPr lang="en-US" smtClean="0"/>
              <a:t>10/7/2022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F88E3B-2CBE-2142-A56C-44A2DDDBA824}" type="slidenum">
              <a:rPr lang="en-US" smtClean="0"/>
              <a:t>‹#›</a:t>
            </a:fld>
            <a:endParaRPr lang="en-US"/>
          </a:p>
        </p:txBody>
      </p:sp>
    </p:spTree>
    <p:extLst>
      <p:ext uri="{BB962C8B-B14F-4D97-AF65-F5344CB8AC3E}">
        <p14:creationId xmlns:p14="http://schemas.microsoft.com/office/powerpoint/2010/main" val="2636980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9CACFA5-3938-5A47-A4E7-F83B60EE004C}" type="datetimeFigureOut">
              <a:rPr lang="en-US" smtClean="0"/>
              <a:t>10/7/2022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F88E3B-2CBE-2142-A56C-44A2DDDBA824}" type="slidenum">
              <a:rPr lang="en-US" smtClean="0"/>
              <a:t>‹#›</a:t>
            </a:fld>
            <a:endParaRPr lang="en-US"/>
          </a:p>
        </p:txBody>
      </p:sp>
    </p:spTree>
    <p:extLst>
      <p:ext uri="{BB962C8B-B14F-4D97-AF65-F5344CB8AC3E}">
        <p14:creationId xmlns:p14="http://schemas.microsoft.com/office/powerpoint/2010/main" val="1749388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9CACFA5-3938-5A47-A4E7-F83B60EE004C}" type="datetimeFigureOut">
              <a:rPr lang="en-US" smtClean="0"/>
              <a:t>10/7/2022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F88E3B-2CBE-2142-A56C-44A2DDDBA824}" type="slidenum">
              <a:rPr lang="en-US" smtClean="0"/>
              <a:t>‹#›</a:t>
            </a:fld>
            <a:endParaRPr lang="en-US"/>
          </a:p>
        </p:txBody>
      </p:sp>
    </p:spTree>
    <p:extLst>
      <p:ext uri="{BB962C8B-B14F-4D97-AF65-F5344CB8AC3E}">
        <p14:creationId xmlns:p14="http://schemas.microsoft.com/office/powerpoint/2010/main" val="16346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CACFA5-3938-5A47-A4E7-F83B60EE004C}" type="datetimeFigureOut">
              <a:rPr lang="en-US" smtClean="0"/>
              <a:t>10/7/2022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F88E3B-2CBE-2142-A56C-44A2DDDBA824}" type="slidenum">
              <a:rPr lang="en-US" smtClean="0"/>
              <a:t>‹#›</a:t>
            </a:fld>
            <a:endParaRPr lang="en-US"/>
          </a:p>
        </p:txBody>
      </p:sp>
    </p:spTree>
    <p:extLst>
      <p:ext uri="{BB962C8B-B14F-4D97-AF65-F5344CB8AC3E}">
        <p14:creationId xmlns:p14="http://schemas.microsoft.com/office/powerpoint/2010/main" val="1015011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9CACFA5-3938-5A47-A4E7-F83B60EE004C}" type="datetimeFigureOut">
              <a:rPr lang="en-US" smtClean="0"/>
              <a:t>10/7/2022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F88E3B-2CBE-2142-A56C-44A2DDDBA824}" type="slidenum">
              <a:rPr lang="en-US" smtClean="0"/>
              <a:t>‹#›</a:t>
            </a:fld>
            <a:endParaRPr lang="en-US"/>
          </a:p>
        </p:txBody>
      </p:sp>
    </p:spTree>
    <p:extLst>
      <p:ext uri="{BB962C8B-B14F-4D97-AF65-F5344CB8AC3E}">
        <p14:creationId xmlns:p14="http://schemas.microsoft.com/office/powerpoint/2010/main" val="2309183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9CACFA5-3938-5A47-A4E7-F83B60EE004C}" type="datetimeFigureOut">
              <a:rPr lang="en-US" smtClean="0"/>
              <a:t>10/7/2022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F88E3B-2CBE-2142-A56C-44A2DDDBA824}" type="slidenum">
              <a:rPr lang="en-US" smtClean="0"/>
              <a:t>‹#›</a:t>
            </a:fld>
            <a:endParaRPr lang="en-US"/>
          </a:p>
        </p:txBody>
      </p:sp>
    </p:spTree>
    <p:extLst>
      <p:ext uri="{BB962C8B-B14F-4D97-AF65-F5344CB8AC3E}">
        <p14:creationId xmlns:p14="http://schemas.microsoft.com/office/powerpoint/2010/main" val="3372471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CACFA5-3938-5A47-A4E7-F83B60EE004C}" type="datetimeFigureOut">
              <a:rPr lang="en-US" smtClean="0"/>
              <a:t>10/7/2022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F88E3B-2CBE-2142-A56C-44A2DDDBA824}" type="slidenum">
              <a:rPr lang="en-US" smtClean="0"/>
              <a:t>‹#›</a:t>
            </a:fld>
            <a:endParaRPr lang="en-US"/>
          </a:p>
        </p:txBody>
      </p:sp>
    </p:spTree>
    <p:extLst>
      <p:ext uri="{BB962C8B-B14F-4D97-AF65-F5344CB8AC3E}">
        <p14:creationId xmlns:p14="http://schemas.microsoft.com/office/powerpoint/2010/main" val="252784576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enise.woodall@ung.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comments" Target="../comments/comment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comments" Target="../comments/comment2.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comments" Target="../comments/comment3.xml"/><Relationship Id="rId5" Type="http://schemas.openxmlformats.org/officeDocument/2006/relationships/image" Target="../media/image17.sv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comments" Target="../comments/comment4.xml"/><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comments" Target="../comments/comment6.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package" Target="../embeddings/Microsoft_Word_Document.docx"/><Relationship Id="rId7" Type="http://schemas.openxmlformats.org/officeDocument/2006/relationships/diagramQuickStyle" Target="../diagrams/quickStyle9.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comments" Target="../comments/comment7.xml"/><Relationship Id="rId4" Type="http://schemas.openxmlformats.org/officeDocument/2006/relationships/image" Target="../media/image13.emf"/><Relationship Id="rId9" Type="http://schemas.microsoft.com/office/2007/relationships/diagramDrawing" Target="../diagrams/drawing9.xml"/></Relationships>
</file>

<file path=ppt/slides/_rels/slide2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95C1F4-AE7F-44E4-8693-40D3D68311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734DDD3-F723-4DD3-8ABE-EC0B2AC87D7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15978"/>
            <a:ext cx="7147352" cy="5876916"/>
            <a:chOff x="329184" y="-99107"/>
            <a:chExt cx="524256" cy="5876916"/>
          </a:xfrm>
        </p:grpSpPr>
        <p:cxnSp>
          <p:nvCxnSpPr>
            <p:cNvPr id="11" name="Straight Connector 10">
              <a:extLst>
                <a:ext uri="{FF2B5EF4-FFF2-40B4-BE49-F238E27FC236}">
                  <a16:creationId xmlns:a16="http://schemas.microsoft.com/office/drawing/2014/main" id="{F7C8EA93-3210-4C62-99E9-153C275E3A87}"/>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29184" y="-99107"/>
              <a:ext cx="524256" cy="5631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1055718"/>
            <a:ext cx="10999072" cy="335834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6DCDC5-42DC-3C40-A244-A279B6A890BC}"/>
              </a:ext>
            </a:extLst>
          </p:cNvPr>
          <p:cNvSpPr>
            <a:spLocks noGrp="1"/>
          </p:cNvSpPr>
          <p:nvPr>
            <p:ph type="ctrTitle"/>
          </p:nvPr>
        </p:nvSpPr>
        <p:spPr>
          <a:xfrm>
            <a:off x="1524000" y="1584683"/>
            <a:ext cx="9144000" cy="2551829"/>
          </a:xfrm>
        </p:spPr>
        <p:txBody>
          <a:bodyPr anchor="ctr">
            <a:normAutofit/>
          </a:bodyPr>
          <a:lstStyle/>
          <a:p>
            <a:r>
              <a:rPr lang="en-US" sz="3200" dirty="0"/>
              <a:t>~Recovering Citizens Rising~</a:t>
            </a:r>
            <a:br>
              <a:rPr lang="en-US" sz="3200" dirty="0"/>
            </a:br>
            <a:r>
              <a:rPr lang="en-US" sz="3200" dirty="0"/>
              <a:t>Transformative Social Recovery Interventions:</a:t>
            </a:r>
            <a:br>
              <a:rPr lang="en-US" sz="3200" dirty="0"/>
            </a:br>
            <a:r>
              <a:rPr lang="en-US" sz="3200" dirty="0"/>
              <a:t>Building Capital across Intersecting Oppressions</a:t>
            </a:r>
          </a:p>
        </p:txBody>
      </p:sp>
      <p:sp>
        <p:nvSpPr>
          <p:cNvPr id="3" name="Subtitle 2">
            <a:extLst>
              <a:ext uri="{FF2B5EF4-FFF2-40B4-BE49-F238E27FC236}">
                <a16:creationId xmlns:a16="http://schemas.microsoft.com/office/drawing/2014/main" id="{6FAC18E8-E73D-CA48-9073-76BC25CF9FA6}"/>
              </a:ext>
            </a:extLst>
          </p:cNvPr>
          <p:cNvSpPr>
            <a:spLocks noGrp="1"/>
          </p:cNvSpPr>
          <p:nvPr>
            <p:ph type="subTitle" idx="1"/>
          </p:nvPr>
        </p:nvSpPr>
        <p:spPr>
          <a:xfrm>
            <a:off x="1524000" y="4682249"/>
            <a:ext cx="9144000" cy="1814804"/>
          </a:xfrm>
        </p:spPr>
        <p:txBody>
          <a:bodyPr anchor="ctr">
            <a:normAutofit/>
          </a:bodyPr>
          <a:lstStyle/>
          <a:p>
            <a:r>
              <a:rPr lang="en-US" sz="2000" dirty="0"/>
              <a:t> Denise Ruth Woodall, PhD</a:t>
            </a:r>
          </a:p>
          <a:p>
            <a:r>
              <a:rPr lang="en-US" sz="1800" i="1" u="sng" dirty="0">
                <a:hlinkClick r:id="rId3"/>
              </a:rPr>
              <a:t>Denise.woodall@ung.edu</a:t>
            </a:r>
            <a:endParaRPr lang="en-US" sz="1800" i="1" u="sng" dirty="0"/>
          </a:p>
          <a:p>
            <a:endParaRPr lang="en-US" sz="1800" i="1" u="sng" dirty="0"/>
          </a:p>
          <a:p>
            <a:endParaRPr lang="en-US" sz="2800" dirty="0"/>
          </a:p>
        </p:txBody>
      </p:sp>
    </p:spTree>
    <p:extLst>
      <p:ext uri="{BB962C8B-B14F-4D97-AF65-F5344CB8AC3E}">
        <p14:creationId xmlns:p14="http://schemas.microsoft.com/office/powerpoint/2010/main" val="2928640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C33076-FEFB-2344-A73D-18441855E4DC}"/>
              </a:ext>
            </a:extLst>
          </p:cNvPr>
          <p:cNvSpPr>
            <a:spLocks noGrp="1"/>
          </p:cNvSpPr>
          <p:nvPr>
            <p:ph type="title"/>
          </p:nvPr>
        </p:nvSpPr>
        <p:spPr>
          <a:xfrm>
            <a:off x="645065" y="1463040"/>
            <a:ext cx="3796306" cy="2690949"/>
          </a:xfrm>
        </p:spPr>
        <p:txBody>
          <a:bodyPr anchor="t">
            <a:normAutofit fontScale="90000"/>
          </a:bodyPr>
          <a:lstStyle/>
          <a:p>
            <a:r>
              <a:rPr lang="en-US" sz="3700" dirty="0"/>
              <a:t>SOS study – Social Recovery through Social Roles (cont’d)</a:t>
            </a:r>
            <a:br>
              <a:rPr lang="en-US" sz="3700" dirty="0"/>
            </a:br>
            <a:r>
              <a:rPr lang="en-US" sz="1400" dirty="0"/>
              <a:t>*for some</a:t>
            </a:r>
            <a:br>
              <a:rPr lang="en-US" sz="1400" dirty="0"/>
            </a:br>
            <a:r>
              <a:rPr lang="en-US" sz="1400" dirty="0"/>
              <a:t/>
            </a:r>
            <a:br>
              <a:rPr lang="en-US" sz="1400" dirty="0"/>
            </a:br>
            <a:r>
              <a:rPr lang="en-US" sz="1400" dirty="0"/>
              <a:t>(</a:t>
            </a:r>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42DAD9A-C867-2849-9A75-33AB97135429}"/>
              </a:ext>
            </a:extLst>
          </p:cNvPr>
          <p:cNvSpPr>
            <a:spLocks noGrp="1"/>
          </p:cNvSpPr>
          <p:nvPr>
            <p:ph idx="1"/>
          </p:nvPr>
        </p:nvSpPr>
        <p:spPr>
          <a:xfrm>
            <a:off x="5510444" y="1125415"/>
            <a:ext cx="5849218" cy="4607170"/>
          </a:xfrm>
        </p:spPr>
        <p:txBody>
          <a:bodyPr anchor="t">
            <a:normAutofit/>
          </a:bodyPr>
          <a:lstStyle/>
          <a:p>
            <a:pPr marL="0" indent="0">
              <a:buNone/>
            </a:pPr>
            <a:r>
              <a:rPr lang="en-US" sz="3000" dirty="0"/>
              <a:t>Being a partner </a:t>
            </a:r>
            <a:r>
              <a:rPr lang="en-US" sz="4000" dirty="0"/>
              <a:t>– </a:t>
            </a:r>
            <a:r>
              <a:rPr lang="en-US" sz="2400" i="1" dirty="0"/>
              <a:t>“I’m being taken very good care of by the guy I’m with now doesn’t use drugs, We met at the restaurant. he’s very loyal….he takes care of me and my [dog].” A01 – former heroin user, white woman using Kratom as an MAT.</a:t>
            </a:r>
          </a:p>
          <a:p>
            <a:pPr marL="0" indent="0">
              <a:buNone/>
            </a:pPr>
            <a:r>
              <a:rPr lang="en-US" sz="3000" i="1" dirty="0"/>
              <a:t>Parent</a:t>
            </a:r>
            <a:r>
              <a:rPr lang="en-US" sz="2400" i="1" dirty="0"/>
              <a:t> -- </a:t>
            </a:r>
            <a:r>
              <a:rPr lang="en-US" sz="2000" i="1" dirty="0"/>
              <a:t>“I wasn’t high when I would go to [my kids] ballgames, I’ve been asked to work with the team ,I enjoy doing stuff like that.” </a:t>
            </a:r>
            <a:r>
              <a:rPr lang="en-US" sz="2000" dirty="0"/>
              <a:t>A60 67-year-old, black male</a:t>
            </a:r>
            <a:endParaRPr lang="en-US" sz="2400" i="1" dirty="0"/>
          </a:p>
          <a:p>
            <a:pPr marL="0" indent="0">
              <a:buNone/>
            </a:pPr>
            <a:r>
              <a:rPr lang="en-US" sz="3000" i="1" dirty="0"/>
              <a:t>Son or daughter </a:t>
            </a:r>
            <a:r>
              <a:rPr lang="en-US" sz="2400" i="1" dirty="0"/>
              <a:t>– </a:t>
            </a:r>
            <a:r>
              <a:rPr lang="en-US" sz="2000" i="1" dirty="0"/>
              <a:t>“I want to make my mom happy again, my grandmother happy again.” A41 </a:t>
            </a:r>
          </a:p>
          <a:p>
            <a:pPr marL="0" indent="0">
              <a:buNone/>
            </a:pPr>
            <a:endParaRPr lang="en-US" sz="2400" dirty="0"/>
          </a:p>
          <a:p>
            <a:pPr marL="0" indent="0">
              <a:buNone/>
            </a:pPr>
            <a:endParaRPr lang="en-US" sz="2400" dirty="0"/>
          </a:p>
          <a:p>
            <a:pPr marL="457200" lvl="1" indent="0">
              <a:buNone/>
            </a:pPr>
            <a:endParaRPr lang="en-US" i="1" dirty="0"/>
          </a:p>
          <a:p>
            <a:pPr marL="457200" lvl="1" indent="0">
              <a:buNone/>
            </a:pPr>
            <a:endParaRPr lang="en-US" i="1" dirty="0"/>
          </a:p>
          <a:p>
            <a:pPr marL="457200" lvl="1" indent="0">
              <a:buNone/>
            </a:pPr>
            <a:endParaRPr lang="en-US" i="1" dirty="0"/>
          </a:p>
          <a:p>
            <a:pPr marL="457200" lvl="1" indent="0">
              <a:buNone/>
            </a:pPr>
            <a:endParaRPr lang="en-US" sz="1500" dirty="0"/>
          </a:p>
        </p:txBody>
      </p:sp>
    </p:spTree>
    <p:extLst>
      <p:ext uri="{BB962C8B-B14F-4D97-AF65-F5344CB8AC3E}">
        <p14:creationId xmlns:p14="http://schemas.microsoft.com/office/powerpoint/2010/main" val="390895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215C6C6-E45C-4179-9FC1-E8A4C1D474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5FE9FE4C-C9E0-4C54-8010-EA9D29CD4D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564726" y="1890469"/>
            <a:ext cx="5860051" cy="2079143"/>
            <a:chOff x="6081624" y="1998368"/>
            <a:chExt cx="5613457" cy="782175"/>
          </a:xfrm>
          <a:solidFill>
            <a:schemeClr val="accent4"/>
          </a:solidFill>
        </p:grpSpPr>
        <p:sp>
          <p:nvSpPr>
            <p:cNvPr id="25" name="Rectangle 24">
              <a:extLst>
                <a:ext uri="{FF2B5EF4-FFF2-40B4-BE49-F238E27FC236}">
                  <a16:creationId xmlns:a16="http://schemas.microsoft.com/office/drawing/2014/main" id="{56FAD6EF-0374-46BD-901E-E901DCA01F5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4847ABE-275E-4DCA-B164-A672D517FB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3776B14B-F2F4-4825-8DA8-8C7A0F2B39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466344"/>
            <a:ext cx="11111729"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8A288A-2A6C-B644-839F-A2FB488918AF}"/>
              </a:ext>
            </a:extLst>
          </p:cNvPr>
          <p:cNvSpPr>
            <a:spLocks noGrp="1"/>
          </p:cNvSpPr>
          <p:nvPr>
            <p:ph type="title"/>
          </p:nvPr>
        </p:nvSpPr>
        <p:spPr>
          <a:xfrm>
            <a:off x="838200" y="556995"/>
            <a:ext cx="10515600" cy="1133693"/>
          </a:xfrm>
        </p:spPr>
        <p:txBody>
          <a:bodyPr>
            <a:noAutofit/>
          </a:bodyPr>
          <a:lstStyle/>
          <a:p>
            <a:r>
              <a:rPr lang="en-US" sz="2800" dirty="0">
                <a:latin typeface="+mn-lt"/>
              </a:rPr>
              <a:t>FIA’s Build Social Capital </a:t>
            </a:r>
            <a:br>
              <a:rPr lang="en-US" sz="2800" dirty="0">
                <a:latin typeface="+mn-lt"/>
              </a:rPr>
            </a:br>
            <a:r>
              <a:rPr lang="en-US" sz="2800" dirty="0">
                <a:latin typeface="+mn-lt"/>
              </a:rPr>
              <a:t>32 Formerly Incarcerated Activists (as Transformative Intervention) </a:t>
            </a:r>
            <a:br>
              <a:rPr lang="en-US" sz="2800" dirty="0">
                <a:latin typeface="+mn-lt"/>
              </a:rPr>
            </a:br>
            <a:r>
              <a:rPr lang="en-US" sz="2800" dirty="0">
                <a:latin typeface="+mn-lt"/>
              </a:rPr>
              <a:t>Social capital is one mechanism they attribute to their desistance</a:t>
            </a:r>
          </a:p>
        </p:txBody>
      </p:sp>
      <p:graphicFrame>
        <p:nvGraphicFramePr>
          <p:cNvPr id="12" name="Content Placeholder 2">
            <a:extLst>
              <a:ext uri="{FF2B5EF4-FFF2-40B4-BE49-F238E27FC236}">
                <a16:creationId xmlns:a16="http://schemas.microsoft.com/office/drawing/2014/main" id="{1DF4647F-A971-4425-8D25-F1B0EDF47D8D}"/>
              </a:ext>
            </a:extLst>
          </p:cNvPr>
          <p:cNvGraphicFramePr>
            <a:graphicFrameLocks noGrp="1"/>
          </p:cNvGraphicFramePr>
          <p:nvPr>
            <p:ph idx="1"/>
            <p:extLst>
              <p:ext uri="{D42A27DB-BD31-4B8C-83A1-F6EECF244321}">
                <p14:modId xmlns:p14="http://schemas.microsoft.com/office/powerpoint/2010/main" val="354897004"/>
              </p:ext>
            </p:extLst>
          </p:nvPr>
        </p:nvGraphicFramePr>
        <p:xfrm>
          <a:off x="838200" y="2479431"/>
          <a:ext cx="10515600" cy="33806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1957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5FAB6D-2C54-A446-AE33-084336774973}"/>
              </a:ext>
            </a:extLst>
          </p:cNvPr>
          <p:cNvSpPr>
            <a:spLocks noGrp="1"/>
          </p:cNvSpPr>
          <p:nvPr>
            <p:ph type="title"/>
          </p:nvPr>
        </p:nvSpPr>
        <p:spPr/>
        <p:txBody>
          <a:bodyPr>
            <a:normAutofit/>
          </a:bodyPr>
          <a:lstStyle/>
          <a:p>
            <a:pPr algn="ctr"/>
            <a:r>
              <a:rPr lang="en-US" dirty="0"/>
              <a:t>FIA’s worked directly on the social roots of crime and drug use trajectories</a:t>
            </a:r>
            <a:endParaRPr lang="en-US" sz="3600" dirty="0"/>
          </a:p>
        </p:txBody>
      </p:sp>
      <p:graphicFrame>
        <p:nvGraphicFramePr>
          <p:cNvPr id="13" name="Content Placeholder 2">
            <a:extLst>
              <a:ext uri="{FF2B5EF4-FFF2-40B4-BE49-F238E27FC236}">
                <a16:creationId xmlns:a16="http://schemas.microsoft.com/office/drawing/2014/main" id="{60B9E510-376B-7E44-9323-64A0991FDBF9}"/>
              </a:ext>
            </a:extLst>
          </p:cNvPr>
          <p:cNvGraphicFramePr/>
          <p:nvPr>
            <p:extLst>
              <p:ext uri="{D42A27DB-BD31-4B8C-83A1-F6EECF244321}">
                <p14:modId xmlns:p14="http://schemas.microsoft.com/office/powerpoint/2010/main" val="4188120062"/>
              </p:ext>
            </p:extLst>
          </p:nvPr>
        </p:nvGraphicFramePr>
        <p:xfrm>
          <a:off x="2648454" y="1779205"/>
          <a:ext cx="6895092" cy="4393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7341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515D20E-1AB7-4E74-9236-2B72B63D60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6887F4-F1A6-B246-A5E4-1462241BA9FC}"/>
              </a:ext>
            </a:extLst>
          </p:cNvPr>
          <p:cNvSpPr>
            <a:spLocks noGrp="1"/>
          </p:cNvSpPr>
          <p:nvPr>
            <p:ph type="title"/>
          </p:nvPr>
        </p:nvSpPr>
        <p:spPr>
          <a:xfrm>
            <a:off x="1045028" y="1336329"/>
            <a:ext cx="3892732" cy="4382588"/>
          </a:xfrm>
        </p:spPr>
        <p:txBody>
          <a:bodyPr anchor="ctr">
            <a:normAutofit/>
          </a:bodyPr>
          <a:lstStyle/>
          <a:p>
            <a:r>
              <a:rPr lang="en-US" sz="5400" dirty="0"/>
              <a:t>Social recovery pilots and events </a:t>
            </a:r>
          </a:p>
        </p:txBody>
      </p:sp>
      <p:grpSp>
        <p:nvGrpSpPr>
          <p:cNvPr id="10" name="Group 9">
            <a:extLst>
              <a:ext uri="{FF2B5EF4-FFF2-40B4-BE49-F238E27FC236}">
                <a16:creationId xmlns:a16="http://schemas.microsoft.com/office/drawing/2014/main" id="{032D8612-31EB-44CF-A1D0-14FD4C70542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63461"/>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F19A4A0F-1B59-4DB0-9764-D10936E987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982976"/>
            <a:ext cx="6009366" cy="512063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4CC5B46-5707-6747-B025-3C8B8C0C1FE5}"/>
              </a:ext>
            </a:extLst>
          </p:cNvPr>
          <p:cNvSpPr>
            <a:spLocks noGrp="1"/>
          </p:cNvSpPr>
          <p:nvPr>
            <p:ph idx="1"/>
          </p:nvPr>
        </p:nvSpPr>
        <p:spPr>
          <a:xfrm>
            <a:off x="5786933" y="982976"/>
            <a:ext cx="5475184" cy="5903845"/>
          </a:xfrm>
        </p:spPr>
        <p:txBody>
          <a:bodyPr anchor="ctr">
            <a:normAutofit/>
          </a:bodyPr>
          <a:lstStyle/>
          <a:p>
            <a:r>
              <a:rPr lang="en-US" sz="1900" dirty="0"/>
              <a:t>2007 Social Recovery Intervention – Dekalb Drug court</a:t>
            </a:r>
          </a:p>
          <a:p>
            <a:pPr lvl="1"/>
            <a:r>
              <a:rPr lang="en-US" sz="1800" dirty="0"/>
              <a:t>Body, Mind, and Soul</a:t>
            </a:r>
          </a:p>
          <a:p>
            <a:pPr lvl="1"/>
            <a:r>
              <a:rPr lang="en-US" sz="1800" dirty="0"/>
              <a:t>Poetry slam,  volunteer outreach, a play, art exhibit, jazz night, and other activities</a:t>
            </a:r>
          </a:p>
          <a:p>
            <a:pPr marL="0" indent="0">
              <a:buNone/>
            </a:pPr>
            <a:r>
              <a:rPr lang="en-US" sz="1900" i="1" dirty="0"/>
              <a:t>“Being a felon means that I’m a separate entity in society….with the outreach event…I have an opportunity to build relationship[s]…and it’s helped me”  </a:t>
            </a:r>
            <a:r>
              <a:rPr lang="en-US" sz="1900" dirty="0"/>
              <a:t>Pilot drug court participant </a:t>
            </a:r>
          </a:p>
          <a:p>
            <a:pPr marL="0" indent="0">
              <a:buNone/>
            </a:pPr>
            <a:r>
              <a:rPr lang="en-US" sz="1900" dirty="0"/>
              <a:t>Built lasting networks beyond the drug court environment. </a:t>
            </a:r>
            <a:r>
              <a:rPr lang="en-US" sz="1800" dirty="0"/>
              <a:t>(Boeri, Lamonica, and </a:t>
            </a:r>
            <a:r>
              <a:rPr lang="en-US" sz="1800" dirty="0" err="1"/>
              <a:t>Harbry</a:t>
            </a:r>
            <a:r>
              <a:rPr lang="en-US" sz="1800" dirty="0"/>
              <a:t> 2011)</a:t>
            </a:r>
          </a:p>
          <a:p>
            <a:pPr marL="0" indent="0">
              <a:buNone/>
            </a:pPr>
            <a:endParaRPr lang="en-US" sz="1800" dirty="0"/>
          </a:p>
          <a:p>
            <a:r>
              <a:rPr lang="en-US" sz="1800" dirty="0"/>
              <a:t>Social Recovery Public Events as Peer Specialist</a:t>
            </a:r>
          </a:p>
          <a:p>
            <a:pPr lvl="1"/>
            <a:r>
              <a:rPr lang="en-US" sz="1800" dirty="0"/>
              <a:t>Body, Mind and Soul</a:t>
            </a:r>
          </a:p>
          <a:p>
            <a:pPr lvl="1"/>
            <a:r>
              <a:rPr lang="en-US" sz="1800" dirty="0"/>
              <a:t>Hike, meditation, and panel of directly impacted people</a:t>
            </a:r>
          </a:p>
          <a:p>
            <a:pPr marL="0" indent="0">
              <a:buNone/>
            </a:pPr>
            <a:r>
              <a:rPr lang="en-US" sz="1800" dirty="0"/>
              <a:t>	</a:t>
            </a:r>
          </a:p>
        </p:txBody>
      </p:sp>
    </p:spTree>
    <p:extLst>
      <p:ext uri="{BB962C8B-B14F-4D97-AF65-F5344CB8AC3E}">
        <p14:creationId xmlns:p14="http://schemas.microsoft.com/office/powerpoint/2010/main" val="3849079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7" name="Rectangle 126">
            <a:extLst>
              <a:ext uri="{FF2B5EF4-FFF2-40B4-BE49-F238E27FC236}">
                <a16:creationId xmlns:a16="http://schemas.microsoft.com/office/drawing/2014/main" id="{955A2079-FA98-4876-80F0-72364A7D2E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8AB055-E834-F947-9EE9-6C0B81CD6C04}"/>
              </a:ext>
            </a:extLst>
          </p:cNvPr>
          <p:cNvSpPr>
            <a:spLocks noGrp="1"/>
          </p:cNvSpPr>
          <p:nvPr>
            <p:ph type="title"/>
          </p:nvPr>
        </p:nvSpPr>
        <p:spPr>
          <a:xfrm>
            <a:off x="838200" y="557188"/>
            <a:ext cx="10515600" cy="1133499"/>
          </a:xfrm>
        </p:spPr>
        <p:txBody>
          <a:bodyPr>
            <a:normAutofit fontScale="90000"/>
          </a:bodyPr>
          <a:lstStyle/>
          <a:p>
            <a:pPr algn="ctr"/>
            <a:r>
              <a:rPr lang="en-US" dirty="0"/>
              <a:t>Social Recovery as a Transformative Intervention </a:t>
            </a:r>
          </a:p>
        </p:txBody>
      </p:sp>
      <p:graphicFrame>
        <p:nvGraphicFramePr>
          <p:cNvPr id="5" name="Content Placeholder 2">
            <a:extLst>
              <a:ext uri="{FF2B5EF4-FFF2-40B4-BE49-F238E27FC236}">
                <a16:creationId xmlns:a16="http://schemas.microsoft.com/office/drawing/2014/main" id="{85AFECCC-C99B-4AB8-AD0B-69AB9A7306CD}"/>
              </a:ext>
            </a:extLst>
          </p:cNvPr>
          <p:cNvGraphicFramePr>
            <a:graphicFrameLocks noGrp="1"/>
          </p:cNvGraphicFramePr>
          <p:nvPr>
            <p:ph idx="1"/>
            <p:extLst>
              <p:ext uri="{D42A27DB-BD31-4B8C-83A1-F6EECF244321}">
                <p14:modId xmlns:p14="http://schemas.microsoft.com/office/powerpoint/2010/main" val="1328450607"/>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187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graphicEl>
                                              <a:dgm id="{FE807763-6598-4F32-AACC-4E21CDF5AB8F}"/>
                                            </p:graphicEl>
                                          </p:spTgt>
                                        </p:tgtEl>
                                        <p:attrNameLst>
                                          <p:attrName>style.visibility</p:attrName>
                                        </p:attrNameLst>
                                      </p:cBhvr>
                                      <p:to>
                                        <p:strVal val="visible"/>
                                      </p:to>
                                    </p:set>
                                    <p:animEffect transition="in" filter="blinds(horizontal)">
                                      <p:cBhvr>
                                        <p:cTn id="7" dur="500"/>
                                        <p:tgtEl>
                                          <p:spTgt spid="5">
                                            <p:graphicEl>
                                              <a:dgm id="{FE807763-6598-4F32-AACC-4E21CDF5AB8F}"/>
                                            </p:graphic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graphicEl>
                                              <a:dgm id="{8499C0FB-5E7F-4C0E-9757-0DD3313D4A85}"/>
                                            </p:graphicEl>
                                          </p:spTgt>
                                        </p:tgtEl>
                                        <p:attrNameLst>
                                          <p:attrName>style.visibility</p:attrName>
                                        </p:attrNameLst>
                                      </p:cBhvr>
                                      <p:to>
                                        <p:strVal val="visible"/>
                                      </p:to>
                                    </p:set>
                                    <p:animEffect transition="in" filter="blinds(horizontal)">
                                      <p:cBhvr>
                                        <p:cTn id="10" dur="500"/>
                                        <p:tgtEl>
                                          <p:spTgt spid="5">
                                            <p:graphicEl>
                                              <a:dgm id="{8499C0FB-5E7F-4C0E-9757-0DD3313D4A85}"/>
                                            </p:graphic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
                                            <p:graphicEl>
                                              <a:dgm id="{03417E72-8FAC-4957-9914-9FCECD2F8B6C}"/>
                                            </p:graphicEl>
                                          </p:spTgt>
                                        </p:tgtEl>
                                        <p:attrNameLst>
                                          <p:attrName>style.visibility</p:attrName>
                                        </p:attrNameLst>
                                      </p:cBhvr>
                                      <p:to>
                                        <p:strVal val="visible"/>
                                      </p:to>
                                    </p:set>
                                    <p:animEffect transition="in" filter="blinds(horizontal)">
                                      <p:cBhvr>
                                        <p:cTn id="13" dur="500"/>
                                        <p:tgtEl>
                                          <p:spTgt spid="5">
                                            <p:graphicEl>
                                              <a:dgm id="{03417E72-8FAC-4957-9914-9FCECD2F8B6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F61EA3-B236-439E-9C0B-340980D56B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A0A6BF-9F86-B142-AAB1-F5FB1EDBC720}"/>
              </a:ext>
            </a:extLst>
          </p:cNvPr>
          <p:cNvSpPr>
            <a:spLocks noGrp="1"/>
          </p:cNvSpPr>
          <p:nvPr>
            <p:ph type="title"/>
          </p:nvPr>
        </p:nvSpPr>
        <p:spPr>
          <a:xfrm>
            <a:off x="808638" y="386930"/>
            <a:ext cx="10574724" cy="1188950"/>
          </a:xfrm>
        </p:spPr>
        <p:txBody>
          <a:bodyPr anchor="b">
            <a:normAutofit fontScale="90000"/>
          </a:bodyPr>
          <a:lstStyle/>
          <a:p>
            <a:r>
              <a:rPr lang="en-US" sz="5400" dirty="0"/>
              <a:t>SOCIAL RECOVERY as Transformative Intervention – NIH grant proposal </a:t>
            </a:r>
          </a:p>
        </p:txBody>
      </p:sp>
      <p:grpSp>
        <p:nvGrpSpPr>
          <p:cNvPr id="11" name="Group 10">
            <a:extLst>
              <a:ext uri="{FF2B5EF4-FFF2-40B4-BE49-F238E27FC236}">
                <a16:creationId xmlns:a16="http://schemas.microsoft.com/office/drawing/2014/main" id="{28FAF094-D087-493F-8DF9-A486C2D6BBA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2" name="Rectangle 11">
              <a:extLst>
                <a:ext uri="{FF2B5EF4-FFF2-40B4-BE49-F238E27FC236}">
                  <a16:creationId xmlns:a16="http://schemas.microsoft.com/office/drawing/2014/main" id="{8D7C88D8-5509-4514-925A-9CE148E5C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275593D-F75E-4426-AE3E-2CDEFD228D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E5DE7881-887A-7F42-9CA9-F626D123B269}"/>
              </a:ext>
            </a:extLst>
          </p:cNvPr>
          <p:cNvSpPr>
            <a:spLocks noGrp="1"/>
          </p:cNvSpPr>
          <p:nvPr>
            <p:ph idx="1"/>
          </p:nvPr>
        </p:nvSpPr>
        <p:spPr>
          <a:xfrm>
            <a:off x="496919" y="2332383"/>
            <a:ext cx="10661411" cy="3888803"/>
          </a:xfrm>
        </p:spPr>
        <p:txBody>
          <a:bodyPr anchor="ctr">
            <a:normAutofit/>
          </a:bodyPr>
          <a:lstStyle/>
          <a:p>
            <a:pPr marL="0" indent="0">
              <a:buNone/>
            </a:pPr>
            <a:r>
              <a:rPr lang="en-US" sz="2400" dirty="0"/>
              <a:t>Justice Focused  –  Anti-oppressive intervention</a:t>
            </a:r>
          </a:p>
          <a:p>
            <a:pPr lvl="1"/>
            <a:r>
              <a:rPr lang="en-US" sz="2100" dirty="0"/>
              <a:t>Poverty, racism, sexism, homophobia, services, education,  punitive ideals, criminalization – Limit and Foreclose</a:t>
            </a:r>
          </a:p>
          <a:p>
            <a:pPr lvl="1"/>
            <a:r>
              <a:rPr lang="en-US" sz="2100" dirty="0"/>
              <a:t>Events will be a combination of system-change (cultural, civic, and advocacy events) and more micro or </a:t>
            </a:r>
            <a:r>
              <a:rPr lang="en-US" sz="2100" dirty="0" err="1"/>
              <a:t>indiv</a:t>
            </a:r>
            <a:r>
              <a:rPr lang="en-US" sz="2100" dirty="0"/>
              <a:t> focused (body, mind, soul events) individual or community building .</a:t>
            </a:r>
          </a:p>
          <a:p>
            <a:pPr lvl="1"/>
            <a:r>
              <a:rPr lang="en-US" sz="2100" dirty="0"/>
              <a:t>Disrupt pathologizing narratives and self re-storying </a:t>
            </a:r>
          </a:p>
          <a:p>
            <a:pPr lvl="1"/>
            <a:r>
              <a:rPr lang="en-US" sz="2100" dirty="0"/>
              <a:t>Counter the treatment industrial complex through liberatory practices </a:t>
            </a:r>
            <a:r>
              <a:rPr lang="en-US" sz="1400" dirty="0"/>
              <a:t>(Woodall and Boeri 2020)</a:t>
            </a:r>
          </a:p>
          <a:p>
            <a:pPr lvl="1"/>
            <a:r>
              <a:rPr lang="en-US" sz="2100" dirty="0"/>
              <a:t>Barriers across race, gender, and class – possibly sexuality</a:t>
            </a:r>
          </a:p>
          <a:p>
            <a:pPr lvl="1"/>
            <a:r>
              <a:rPr lang="en-US" sz="2100" dirty="0"/>
              <a:t>Attentive to safety, stress, exposure, triggering environments</a:t>
            </a:r>
          </a:p>
        </p:txBody>
      </p:sp>
    </p:spTree>
    <p:extLst>
      <p:ext uri="{BB962C8B-B14F-4D97-AF65-F5344CB8AC3E}">
        <p14:creationId xmlns:p14="http://schemas.microsoft.com/office/powerpoint/2010/main" val="1780414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F61EA3-B236-439E-9C0B-340980D56B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A0A6BF-9F86-B142-AAB1-F5FB1EDBC720}"/>
              </a:ext>
            </a:extLst>
          </p:cNvPr>
          <p:cNvSpPr>
            <a:spLocks noGrp="1"/>
          </p:cNvSpPr>
          <p:nvPr>
            <p:ph type="title"/>
          </p:nvPr>
        </p:nvSpPr>
        <p:spPr>
          <a:xfrm>
            <a:off x="808638" y="386930"/>
            <a:ext cx="10500568" cy="1188950"/>
          </a:xfrm>
        </p:spPr>
        <p:txBody>
          <a:bodyPr anchor="b">
            <a:normAutofit fontScale="90000"/>
          </a:bodyPr>
          <a:lstStyle/>
          <a:p>
            <a:r>
              <a:rPr lang="en-US" sz="5400" dirty="0"/>
              <a:t>Social Recovery, Equity, and Justice</a:t>
            </a:r>
            <a:br>
              <a:rPr lang="en-US" sz="5400" dirty="0"/>
            </a:br>
            <a:r>
              <a:rPr lang="en-US" sz="2700" dirty="0"/>
              <a:t>NIH grant proposal  - Concept Map</a:t>
            </a:r>
          </a:p>
        </p:txBody>
      </p:sp>
      <p:grpSp>
        <p:nvGrpSpPr>
          <p:cNvPr id="11" name="Group 10">
            <a:extLst>
              <a:ext uri="{FF2B5EF4-FFF2-40B4-BE49-F238E27FC236}">
                <a16:creationId xmlns:a16="http://schemas.microsoft.com/office/drawing/2014/main" id="{28FAF094-D087-493F-8DF9-A486C2D6BBA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2" name="Rectangle 11">
              <a:extLst>
                <a:ext uri="{FF2B5EF4-FFF2-40B4-BE49-F238E27FC236}">
                  <a16:creationId xmlns:a16="http://schemas.microsoft.com/office/drawing/2014/main" id="{8D7C88D8-5509-4514-925A-9CE148E5C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275593D-F75E-4426-AE3E-2CDEFD228D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Content Placeholder 2">
            <a:extLst>
              <a:ext uri="{FF2B5EF4-FFF2-40B4-BE49-F238E27FC236}">
                <a16:creationId xmlns:a16="http://schemas.microsoft.com/office/drawing/2014/main" id="{64DAF0DD-0996-2E4D-B85B-D73EC7C78697}"/>
              </a:ext>
            </a:extLst>
          </p:cNvPr>
          <p:cNvGraphicFramePr>
            <a:graphicFrameLocks noGrp="1"/>
          </p:cNvGraphicFramePr>
          <p:nvPr>
            <p:ph idx="1"/>
            <p:extLst>
              <p:ext uri="{D42A27DB-BD31-4B8C-83A1-F6EECF244321}">
                <p14:modId xmlns:p14="http://schemas.microsoft.com/office/powerpoint/2010/main" val="344594010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ight Brace 5">
            <a:extLst>
              <a:ext uri="{FF2B5EF4-FFF2-40B4-BE49-F238E27FC236}">
                <a16:creationId xmlns:a16="http://schemas.microsoft.com/office/drawing/2014/main" id="{4CBF9664-E558-554E-ADA0-17FF233FABE5}"/>
              </a:ext>
            </a:extLst>
          </p:cNvPr>
          <p:cNvSpPr/>
          <p:nvPr/>
        </p:nvSpPr>
        <p:spPr>
          <a:xfrm rot="5400000">
            <a:off x="6356323" y="1208797"/>
            <a:ext cx="685666" cy="7826851"/>
          </a:xfrm>
          <a:prstGeom prst="rightBrace">
            <a:avLst>
              <a:gd name="adj1" fmla="val 8333"/>
              <a:gd name="adj2" fmla="val 52877"/>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362871C4-A54A-E44E-B557-A681343497A4}"/>
              </a:ext>
            </a:extLst>
          </p:cNvPr>
          <p:cNvSpPr txBox="1"/>
          <p:nvPr/>
        </p:nvSpPr>
        <p:spPr>
          <a:xfrm>
            <a:off x="4475228" y="5563420"/>
            <a:ext cx="4082903" cy="646331"/>
          </a:xfrm>
          <a:prstGeom prst="rect">
            <a:avLst/>
          </a:prstGeom>
          <a:noFill/>
        </p:spPr>
        <p:txBody>
          <a:bodyPr wrap="square" rtlCol="0">
            <a:spAutoFit/>
          </a:bodyPr>
          <a:lstStyle/>
          <a:p>
            <a:pPr algn="ctr"/>
            <a:r>
              <a:rPr lang="en-US" dirty="0"/>
              <a:t>Differences across race, gender, class + other statuses</a:t>
            </a:r>
          </a:p>
        </p:txBody>
      </p:sp>
      <p:cxnSp>
        <p:nvCxnSpPr>
          <p:cNvPr id="5" name="Straight Arrow Connector 4">
            <a:extLst>
              <a:ext uri="{FF2B5EF4-FFF2-40B4-BE49-F238E27FC236}">
                <a16:creationId xmlns:a16="http://schemas.microsoft.com/office/drawing/2014/main" id="{ACE231CB-1B7E-D44C-A19F-F1CF1545EE49}"/>
              </a:ext>
            </a:extLst>
          </p:cNvPr>
          <p:cNvCxnSpPr/>
          <p:nvPr/>
        </p:nvCxnSpPr>
        <p:spPr>
          <a:xfrm>
            <a:off x="1793173" y="4779389"/>
            <a:ext cx="0" cy="5763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55F8933C-B851-404C-A1DD-D13F315D47F1}"/>
              </a:ext>
            </a:extLst>
          </p:cNvPr>
          <p:cNvCxnSpPr/>
          <p:nvPr/>
        </p:nvCxnSpPr>
        <p:spPr>
          <a:xfrm>
            <a:off x="10935194" y="4779388"/>
            <a:ext cx="0" cy="5763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3277007A-A9EA-5049-BB38-DF04EB15662F}"/>
              </a:ext>
            </a:extLst>
          </p:cNvPr>
          <p:cNvSpPr txBox="1"/>
          <p:nvPr/>
        </p:nvSpPr>
        <p:spPr>
          <a:xfrm>
            <a:off x="838200" y="5385243"/>
            <a:ext cx="2165205" cy="923330"/>
          </a:xfrm>
          <a:prstGeom prst="rect">
            <a:avLst/>
          </a:prstGeom>
          <a:noFill/>
        </p:spPr>
        <p:txBody>
          <a:bodyPr wrap="square" rtlCol="0">
            <a:spAutoFit/>
          </a:bodyPr>
          <a:lstStyle/>
          <a:p>
            <a:r>
              <a:rPr lang="en-US" dirty="0"/>
              <a:t>Transformative intervention</a:t>
            </a:r>
          </a:p>
          <a:p>
            <a:r>
              <a:rPr lang="en-US" dirty="0"/>
              <a:t>Liberated practice</a:t>
            </a:r>
          </a:p>
        </p:txBody>
      </p:sp>
      <p:sp>
        <p:nvSpPr>
          <p:cNvPr id="16" name="TextBox 15">
            <a:extLst>
              <a:ext uri="{FF2B5EF4-FFF2-40B4-BE49-F238E27FC236}">
                <a16:creationId xmlns:a16="http://schemas.microsoft.com/office/drawing/2014/main" id="{0452E963-A297-564C-930B-2D35F9E55027}"/>
              </a:ext>
            </a:extLst>
          </p:cNvPr>
          <p:cNvSpPr txBox="1"/>
          <p:nvPr/>
        </p:nvSpPr>
        <p:spPr>
          <a:xfrm>
            <a:off x="9514058" y="5392484"/>
            <a:ext cx="1795148" cy="646331"/>
          </a:xfrm>
          <a:prstGeom prst="rect">
            <a:avLst/>
          </a:prstGeom>
          <a:noFill/>
        </p:spPr>
        <p:txBody>
          <a:bodyPr wrap="square" rtlCol="0">
            <a:spAutoFit/>
          </a:bodyPr>
          <a:lstStyle/>
          <a:p>
            <a:r>
              <a:rPr lang="en-US" dirty="0"/>
              <a:t>Ongoing  transformation</a:t>
            </a:r>
          </a:p>
        </p:txBody>
      </p:sp>
    </p:spTree>
    <p:extLst>
      <p:ext uri="{BB962C8B-B14F-4D97-AF65-F5344CB8AC3E}">
        <p14:creationId xmlns:p14="http://schemas.microsoft.com/office/powerpoint/2010/main" val="423889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56F68F5C-B476-4449-B13B-0A600FA8F77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50A9FF5B-840E-1B4C-90B7-84FDCCD156E0}"/>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graphicEl>
                                              <a:dgm id="{FB301605-B9DD-0B4D-8130-B4E15EBB98C4}"/>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graphicEl>
                                              <a:dgm id="{30F41DB1-C56B-3346-AC38-FB99C24D9F20}"/>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graphicEl>
                                              <a:dgm id="{0DBE7848-90E8-BD4D-93DC-F96AB38DDC1A}"/>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24EAC5ED-E727-354D-9B27-EFBE0E7154CE}"/>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graphicEl>
                                              <a:dgm id="{2A0077F7-63C0-4943-9756-1B7E07368D9F}"/>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P spid="6" grpId="0" animBg="1"/>
      <p:bldP spid="7" grpId="0"/>
      <p:bldP spid="8"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22B21E-B2B9-4C72-9A71-C87EFD1374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B7D2A2-F448-44D4-938C-DC84CBCB3B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71AEA07-1E14-44B4-8E55-64EF049CD6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6DCDC5-42DC-3C40-A244-A279B6A890BC}"/>
              </a:ext>
            </a:extLst>
          </p:cNvPr>
          <p:cNvSpPr>
            <a:spLocks noGrp="1"/>
          </p:cNvSpPr>
          <p:nvPr>
            <p:ph type="ctrTitle"/>
          </p:nvPr>
        </p:nvSpPr>
        <p:spPr>
          <a:xfrm>
            <a:off x="1524000" y="1293338"/>
            <a:ext cx="9144000" cy="3274592"/>
          </a:xfrm>
        </p:spPr>
        <p:txBody>
          <a:bodyPr anchor="ctr">
            <a:normAutofit/>
          </a:bodyPr>
          <a:lstStyle/>
          <a:p>
            <a:r>
              <a:rPr lang="en-US" sz="3400" dirty="0"/>
              <a:t/>
            </a:r>
            <a:br>
              <a:rPr lang="en-US" sz="3400" dirty="0"/>
            </a:br>
            <a:r>
              <a:rPr lang="en-US" sz="3600" dirty="0"/>
              <a:t>~Recovering Citizens Rising~</a:t>
            </a:r>
            <a:br>
              <a:rPr lang="en-US" sz="3600" dirty="0"/>
            </a:br>
            <a:r>
              <a:rPr lang="en-US" sz="3600" dirty="0"/>
              <a:t>Transformative Social Recovery Interventions:</a:t>
            </a:r>
            <a:br>
              <a:rPr lang="en-US" sz="3600" dirty="0"/>
            </a:br>
            <a:r>
              <a:rPr lang="en-US" sz="3600" dirty="0"/>
              <a:t>Building Capital across Intersecting Oppressions</a:t>
            </a:r>
            <a:endParaRPr lang="en-US" sz="3400" dirty="0"/>
          </a:p>
        </p:txBody>
      </p:sp>
      <p:sp>
        <p:nvSpPr>
          <p:cNvPr id="3" name="Subtitle 2">
            <a:extLst>
              <a:ext uri="{FF2B5EF4-FFF2-40B4-BE49-F238E27FC236}">
                <a16:creationId xmlns:a16="http://schemas.microsoft.com/office/drawing/2014/main" id="{6FAC18E8-E73D-CA48-9073-76BC25CF9FA6}"/>
              </a:ext>
            </a:extLst>
          </p:cNvPr>
          <p:cNvSpPr>
            <a:spLocks noGrp="1"/>
          </p:cNvSpPr>
          <p:nvPr>
            <p:ph type="subTitle" idx="1"/>
          </p:nvPr>
        </p:nvSpPr>
        <p:spPr>
          <a:xfrm>
            <a:off x="1524000" y="5514052"/>
            <a:ext cx="9144000" cy="651910"/>
          </a:xfrm>
        </p:spPr>
        <p:txBody>
          <a:bodyPr anchor="ctr">
            <a:normAutofit/>
          </a:bodyPr>
          <a:lstStyle/>
          <a:p>
            <a:r>
              <a:rPr lang="en-US" sz="1500"/>
              <a:t>Dr. Denise Ruth Woodall </a:t>
            </a:r>
          </a:p>
          <a:p>
            <a:r>
              <a:rPr lang="en-US" sz="1500" u="sng"/>
              <a:t>Denise.woodall@ung.edu</a:t>
            </a:r>
          </a:p>
          <a:p>
            <a:endParaRPr lang="en-US" sz="1500"/>
          </a:p>
        </p:txBody>
      </p:sp>
      <p:cxnSp>
        <p:nvCxnSpPr>
          <p:cNvPr id="14" name="Straight Connector 13">
            <a:extLst>
              <a:ext uri="{FF2B5EF4-FFF2-40B4-BE49-F238E27FC236}">
                <a16:creationId xmlns:a16="http://schemas.microsoft.com/office/drawing/2014/main" id="{F7C8EA93-3210-4C62-99E9-153C275E3A8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2045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94735" y="154621"/>
            <a:ext cx="9601200" cy="663874"/>
          </a:xfrm>
        </p:spPr>
        <p:txBody>
          <a:bodyPr>
            <a:normAutofit fontScale="90000"/>
          </a:bodyPr>
          <a:lstStyle/>
          <a:p>
            <a:pPr>
              <a:defRPr/>
            </a:pPr>
            <a:r>
              <a:rPr lang="en-US" dirty="0"/>
              <a:t>Who’s Surmounting These Hurdles?</a:t>
            </a:r>
          </a:p>
        </p:txBody>
      </p:sp>
      <p:sp>
        <p:nvSpPr>
          <p:cNvPr id="5" name="Content Placeholder 4"/>
          <p:cNvSpPr>
            <a:spLocks noGrp="1"/>
          </p:cNvSpPr>
          <p:nvPr>
            <p:ph idx="1"/>
          </p:nvPr>
        </p:nvSpPr>
        <p:spPr>
          <a:xfrm>
            <a:off x="155643" y="850403"/>
            <a:ext cx="11279385" cy="2115898"/>
          </a:xfrm>
        </p:spPr>
        <p:txBody>
          <a:bodyPr/>
          <a:lstStyle/>
          <a:p>
            <a:pPr>
              <a:buFontTx/>
              <a:buNone/>
            </a:pPr>
            <a:r>
              <a:rPr lang="en-US" altLang="en-US" sz="1600" dirty="0"/>
              <a:t>Who’s making it?  </a:t>
            </a:r>
          </a:p>
          <a:p>
            <a:pPr>
              <a:buFontTx/>
              <a:buNone/>
            </a:pPr>
            <a:endParaRPr lang="en-US" altLang="en-US" sz="1600" dirty="0"/>
          </a:p>
          <a:p>
            <a:pPr marL="457200" lvl="1" indent="0">
              <a:buNone/>
            </a:pPr>
            <a:r>
              <a:rPr lang="en-US" altLang="en-US" sz="2000" i="1" dirty="0"/>
              <a:t>Formerly Incarcerated Activists</a:t>
            </a:r>
          </a:p>
          <a:p>
            <a:pPr>
              <a:buFontTx/>
              <a:buNone/>
            </a:pPr>
            <a:endParaRPr lang="en-US" altLang="en-US" dirty="0">
              <a:solidFill>
                <a:schemeClr val="bg1"/>
              </a:solidFill>
            </a:endParaRPr>
          </a:p>
        </p:txBody>
      </p:sp>
      <p:sp>
        <p:nvSpPr>
          <p:cNvPr id="8" name="TextBox 7"/>
          <p:cNvSpPr txBox="1">
            <a:spLocks noChangeArrowheads="1"/>
          </p:cNvSpPr>
          <p:nvPr/>
        </p:nvSpPr>
        <p:spPr bwMode="auto">
          <a:xfrm>
            <a:off x="594947" y="4195961"/>
            <a:ext cx="42613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00" b="0" i="0" u="none" strike="noStrike" kern="1200" cap="none" spc="0" normalizeH="0" baseline="0" noProof="0" dirty="0">
                <a:ln>
                  <a:noFill/>
                </a:ln>
                <a:effectLst/>
                <a:uLnTx/>
                <a:uFillTx/>
                <a:latin typeface="Arial" charset="0"/>
                <a:cs typeface="Arial" charset="0"/>
              </a:rPr>
              <a:t>Left: Formerly incarcerated activists hold a demonstration in Washington, D.C., in 2013 demanding policies to address their joblessness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000" b="0" i="0" u="none" strike="noStrike" kern="1200" cap="none" spc="0" normalizeH="0" baseline="0" noProof="0" dirty="0">
              <a:ln>
                <a:noFill/>
              </a:ln>
              <a:effectLst/>
              <a:uLnTx/>
              <a:uFillTx/>
              <a:latin typeface="Arial" charset="0"/>
              <a:cs typeface="Arial"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effectLst/>
                <a:uLnTx/>
                <a:uFillTx/>
                <a:latin typeface="Arial" charset="0"/>
                <a:cs typeface="Arial" charset="0"/>
              </a:rPr>
              <a:t>Right: Violeta Alvarez Berkley underground scholars CA</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000" b="0" i="0" u="none" strike="noStrike" kern="1200" cap="none" spc="0" normalizeH="0" baseline="0" noProof="0" dirty="0">
              <a:ln>
                <a:noFill/>
              </a:ln>
              <a:solidFill>
                <a:prstClr val="white"/>
              </a:solidFill>
              <a:effectLst/>
              <a:uLnTx/>
              <a:uFillTx/>
              <a:latin typeface="Arial" charset="0"/>
              <a:cs typeface="Arial" charset="0"/>
            </a:endParaRPr>
          </a:p>
        </p:txBody>
      </p:sp>
      <p:sp>
        <p:nvSpPr>
          <p:cNvPr id="9" name="TextBox 8"/>
          <p:cNvSpPr txBox="1">
            <a:spLocks noChangeArrowheads="1"/>
          </p:cNvSpPr>
          <p:nvPr/>
        </p:nvSpPr>
        <p:spPr bwMode="auto">
          <a:xfrm>
            <a:off x="1543209" y="3386593"/>
            <a:ext cx="3313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effectLst/>
                <a:uLnTx/>
                <a:uFillTx/>
                <a:latin typeface="Arial" charset="0"/>
                <a:cs typeface="Arial" charset="0"/>
              </a:rPr>
              <a:t>These </a:t>
            </a:r>
            <a:r>
              <a:rPr kumimoji="0" lang="en-US" altLang="en-US" sz="1800" b="0" i="0" u="none" strike="noStrike" kern="1200" cap="none" spc="0" normalizeH="0" baseline="0" noProof="0" dirty="0" err="1">
                <a:ln>
                  <a:noFill/>
                </a:ln>
                <a:effectLst/>
                <a:uLnTx/>
                <a:uFillTx/>
                <a:latin typeface="Arial" charset="0"/>
                <a:cs typeface="Arial" charset="0"/>
              </a:rPr>
              <a:t>folx</a:t>
            </a:r>
            <a:r>
              <a:rPr kumimoji="0" lang="en-US" altLang="en-US" sz="1800" b="0" i="0" u="none" strike="noStrike" kern="1200" cap="none" spc="0" normalizeH="0" baseline="0" noProof="0" dirty="0">
                <a:ln>
                  <a:noFill/>
                </a:ln>
                <a:effectLst/>
                <a:uLnTx/>
                <a:uFillTx/>
                <a:latin typeface="Arial" charset="0"/>
                <a:cs typeface="Arial" charset="0"/>
              </a:rPr>
              <a:t> right here  </a:t>
            </a:r>
          </a:p>
        </p:txBody>
      </p:sp>
      <p:cxnSp>
        <p:nvCxnSpPr>
          <p:cNvPr id="3" name="Straight Arrow Connector 2"/>
          <p:cNvCxnSpPr/>
          <p:nvPr/>
        </p:nvCxnSpPr>
        <p:spPr>
          <a:xfrm>
            <a:off x="3906583" y="3571537"/>
            <a:ext cx="8445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B812D0C-4F2D-7D4B-82E4-188468F7B39E}"/>
              </a:ext>
            </a:extLst>
          </p:cNvPr>
          <p:cNvSpPr txBox="1"/>
          <p:nvPr/>
        </p:nvSpPr>
        <p:spPr>
          <a:xfrm>
            <a:off x="582064" y="2402427"/>
            <a:ext cx="47976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Calibri" panose="020F0502020204030204"/>
                <a:ea typeface="+mn-ea"/>
                <a:cs typeface="+mn-cs"/>
              </a:rPr>
              <a:t>Left: Tonja </a:t>
            </a:r>
            <a:r>
              <a:rPr kumimoji="0" lang="en-US" sz="1000" b="0" i="0" u="none" strike="noStrike" kern="1200" cap="none" spc="0" normalizeH="0" baseline="0" noProof="0" dirty="0" err="1">
                <a:ln>
                  <a:noFill/>
                </a:ln>
                <a:effectLst/>
                <a:uLnTx/>
                <a:uFillTx/>
                <a:latin typeface="Calibri" panose="020F0502020204030204"/>
                <a:ea typeface="+mn-ea"/>
                <a:cs typeface="+mn-cs"/>
              </a:rPr>
              <a:t>Honsey</a:t>
            </a:r>
            <a:r>
              <a:rPr kumimoji="0" lang="en-US" sz="1000" b="0" i="0" u="none" strike="noStrike" kern="1200" cap="none" spc="0" normalizeH="0" baseline="0" noProof="0" dirty="0">
                <a:ln>
                  <a:noFill/>
                </a:ln>
                <a:effectLst/>
                <a:uLnTx/>
                <a:uFillTx/>
                <a:latin typeface="Calibri" panose="020F0502020204030204"/>
                <a:ea typeface="+mn-ea"/>
                <a:cs typeface="+mn-cs"/>
              </a:rPr>
              <a:t> appointed to Minnesota sentencing guidelines commission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Calibri" panose="020F0502020204030204"/>
                <a:ea typeface="+mn-ea"/>
                <a:cs typeface="+mn-cs"/>
              </a:rPr>
              <a:t>Right: Lobby for dignity for pregnant Women in prison in FL</a:t>
            </a:r>
          </a:p>
        </p:txBody>
      </p:sp>
      <p:pic>
        <p:nvPicPr>
          <p:cNvPr id="16" name="Picture 15">
            <a:extLst>
              <a:ext uri="{FF2B5EF4-FFF2-40B4-BE49-F238E27FC236}">
                <a16:creationId xmlns:a16="http://schemas.microsoft.com/office/drawing/2014/main" id="{6EDF75E7-3395-F64F-A7FD-9531E11A3998}"/>
              </a:ext>
            </a:extLst>
          </p:cNvPr>
          <p:cNvPicPr>
            <a:picLocks noChangeAspect="1"/>
          </p:cNvPicPr>
          <p:nvPr/>
        </p:nvPicPr>
        <p:blipFill>
          <a:blip r:embed="rId3"/>
          <a:stretch>
            <a:fillRect/>
          </a:stretch>
        </p:blipFill>
        <p:spPr>
          <a:xfrm>
            <a:off x="5056320" y="2172709"/>
            <a:ext cx="3086100" cy="1651000"/>
          </a:xfrm>
          <a:prstGeom prst="rect">
            <a:avLst/>
          </a:prstGeom>
        </p:spPr>
      </p:pic>
      <p:pic>
        <p:nvPicPr>
          <p:cNvPr id="18" name="Picture 17">
            <a:extLst>
              <a:ext uri="{FF2B5EF4-FFF2-40B4-BE49-F238E27FC236}">
                <a16:creationId xmlns:a16="http://schemas.microsoft.com/office/drawing/2014/main" id="{A3CC4F81-F45F-3441-916B-14984EA24B69}"/>
              </a:ext>
            </a:extLst>
          </p:cNvPr>
          <p:cNvPicPr>
            <a:picLocks noChangeAspect="1"/>
          </p:cNvPicPr>
          <p:nvPr/>
        </p:nvPicPr>
        <p:blipFill>
          <a:blip r:embed="rId4"/>
          <a:stretch>
            <a:fillRect/>
          </a:stretch>
        </p:blipFill>
        <p:spPr>
          <a:xfrm>
            <a:off x="8470900" y="2370519"/>
            <a:ext cx="3721100" cy="1930400"/>
          </a:xfrm>
          <a:prstGeom prst="rect">
            <a:avLst/>
          </a:prstGeom>
        </p:spPr>
      </p:pic>
      <p:pic>
        <p:nvPicPr>
          <p:cNvPr id="19" name="Picture 18">
            <a:extLst>
              <a:ext uri="{FF2B5EF4-FFF2-40B4-BE49-F238E27FC236}">
                <a16:creationId xmlns:a16="http://schemas.microsoft.com/office/drawing/2014/main" id="{BC1F512A-6244-CC40-B0CB-154BCAAE4DF7}"/>
              </a:ext>
            </a:extLst>
          </p:cNvPr>
          <p:cNvPicPr>
            <a:picLocks noChangeAspect="1"/>
          </p:cNvPicPr>
          <p:nvPr/>
        </p:nvPicPr>
        <p:blipFill>
          <a:blip r:embed="rId5"/>
          <a:stretch>
            <a:fillRect/>
          </a:stretch>
        </p:blipFill>
        <p:spPr>
          <a:xfrm>
            <a:off x="4955461" y="4195961"/>
            <a:ext cx="3416300" cy="1811636"/>
          </a:xfrm>
          <a:prstGeom prst="rect">
            <a:avLst/>
          </a:prstGeom>
        </p:spPr>
      </p:pic>
      <p:pic>
        <p:nvPicPr>
          <p:cNvPr id="20" name="Picture 19">
            <a:extLst>
              <a:ext uri="{FF2B5EF4-FFF2-40B4-BE49-F238E27FC236}">
                <a16:creationId xmlns:a16="http://schemas.microsoft.com/office/drawing/2014/main" id="{77521B42-DD91-3943-B713-C7646106B6B3}"/>
              </a:ext>
            </a:extLst>
          </p:cNvPr>
          <p:cNvPicPr>
            <a:picLocks noChangeAspect="1"/>
          </p:cNvPicPr>
          <p:nvPr/>
        </p:nvPicPr>
        <p:blipFill>
          <a:blip r:embed="rId6"/>
          <a:stretch>
            <a:fillRect/>
          </a:stretch>
        </p:blipFill>
        <p:spPr>
          <a:xfrm>
            <a:off x="8947150" y="4486417"/>
            <a:ext cx="2768600" cy="1676400"/>
          </a:xfrm>
          <a:prstGeom prst="rect">
            <a:avLst/>
          </a:prstGeom>
        </p:spPr>
      </p:pic>
    </p:spTree>
    <p:extLst>
      <p:ext uri="{BB962C8B-B14F-4D97-AF65-F5344CB8AC3E}">
        <p14:creationId xmlns:p14="http://schemas.microsoft.com/office/powerpoint/2010/main" val="3115962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8" grpId="0"/>
      <p:bldP spid="9"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F7E67-5AA2-BD4C-B5AF-C460FA8DE069}"/>
              </a:ext>
            </a:extLst>
          </p:cNvPr>
          <p:cNvSpPr>
            <a:spLocks noGrp="1"/>
          </p:cNvSpPr>
          <p:nvPr>
            <p:ph type="title"/>
          </p:nvPr>
        </p:nvSpPr>
        <p:spPr/>
        <p:txBody>
          <a:bodyPr/>
          <a:lstStyle/>
          <a:p>
            <a:r>
              <a:rPr lang="en-US" dirty="0"/>
              <a:t>Literature</a:t>
            </a:r>
          </a:p>
        </p:txBody>
      </p:sp>
      <p:graphicFrame>
        <p:nvGraphicFramePr>
          <p:cNvPr id="5" name="Content Placeholder 2">
            <a:extLst>
              <a:ext uri="{FF2B5EF4-FFF2-40B4-BE49-F238E27FC236}">
                <a16:creationId xmlns:a16="http://schemas.microsoft.com/office/drawing/2014/main" id="{11EE5A74-110D-422B-9C0C-C59F53E0B4CE}"/>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51902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95C1F4-AE7F-44E4-8693-40D3D68311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734DDD3-F723-4DD3-8ABE-EC0B2AC87D7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15978"/>
            <a:ext cx="7147352" cy="5876916"/>
            <a:chOff x="329184" y="-99107"/>
            <a:chExt cx="524256" cy="5876916"/>
          </a:xfrm>
        </p:grpSpPr>
        <p:cxnSp>
          <p:nvCxnSpPr>
            <p:cNvPr id="11" name="Straight Connector 10">
              <a:extLst>
                <a:ext uri="{FF2B5EF4-FFF2-40B4-BE49-F238E27FC236}">
                  <a16:creationId xmlns:a16="http://schemas.microsoft.com/office/drawing/2014/main" id="{F7C8EA93-3210-4C62-99E9-153C275E3A87}"/>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29184" y="-99107"/>
              <a:ext cx="524256" cy="5631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1055718"/>
            <a:ext cx="10999072" cy="335834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6DCDC5-42DC-3C40-A244-A279B6A890BC}"/>
              </a:ext>
            </a:extLst>
          </p:cNvPr>
          <p:cNvSpPr>
            <a:spLocks noGrp="1"/>
          </p:cNvSpPr>
          <p:nvPr>
            <p:ph type="ctrTitle"/>
          </p:nvPr>
        </p:nvSpPr>
        <p:spPr>
          <a:xfrm>
            <a:off x="596465" y="1584683"/>
            <a:ext cx="10809472" cy="2551829"/>
          </a:xfrm>
        </p:spPr>
        <p:txBody>
          <a:bodyPr anchor="ctr">
            <a:normAutofit fontScale="90000"/>
          </a:bodyPr>
          <a:lstStyle/>
          <a:p>
            <a:r>
              <a:rPr lang="en-US" sz="3200" b="1" u="sng" dirty="0"/>
              <a:t>Research Affiliations</a:t>
            </a:r>
            <a:r>
              <a:rPr lang="en-US" sz="3200" dirty="0"/>
              <a:t/>
            </a:r>
            <a:br>
              <a:rPr lang="en-US" sz="3200" dirty="0"/>
            </a:br>
            <a:r>
              <a:rPr lang="en-US" sz="2000" dirty="0"/>
              <a:t>.</a:t>
            </a:r>
            <a:br>
              <a:rPr lang="en-US" sz="2000" dirty="0"/>
            </a:br>
            <a:r>
              <a:rPr lang="en-US" sz="2000" dirty="0"/>
              <a:t>University of North Georgia</a:t>
            </a:r>
            <a:br>
              <a:rPr lang="en-US" sz="2000" dirty="0"/>
            </a:br>
            <a:r>
              <a:rPr lang="en-US" sz="2000" dirty="0"/>
              <a:t>Sociology &amp; Human Services</a:t>
            </a:r>
            <a:br>
              <a:rPr lang="en-US" sz="2000" dirty="0"/>
            </a:br>
            <a:r>
              <a:rPr lang="en-US" sz="2000" dirty="0"/>
              <a:t>&amp;</a:t>
            </a:r>
            <a:br>
              <a:rPr lang="en-US" sz="2000" dirty="0"/>
            </a:br>
            <a:r>
              <a:rPr lang="en-US" sz="2000" dirty="0"/>
              <a:t>New Jersey Community Research Initiative </a:t>
            </a:r>
            <a:br>
              <a:rPr lang="en-US" sz="2000" dirty="0"/>
            </a:br>
            <a:r>
              <a:rPr lang="en-US" sz="2000" dirty="0"/>
              <a:t>&amp; </a:t>
            </a:r>
            <a:br>
              <a:rPr lang="en-US" sz="2000" dirty="0"/>
            </a:br>
            <a:r>
              <a:rPr lang="en-US" sz="2000" dirty="0"/>
              <a:t>Kennesaw State University </a:t>
            </a:r>
            <a:br>
              <a:rPr lang="en-US" sz="2000" dirty="0"/>
            </a:br>
            <a:r>
              <a:rPr lang="en-US" sz="2000" dirty="0"/>
              <a:t>Research (in part) funded by the NIH</a:t>
            </a:r>
            <a:br>
              <a:rPr lang="en-US" sz="2000" dirty="0"/>
            </a:br>
            <a:endParaRPr lang="en-US" sz="2000" dirty="0"/>
          </a:p>
        </p:txBody>
      </p:sp>
      <p:sp>
        <p:nvSpPr>
          <p:cNvPr id="3" name="Subtitle 2">
            <a:extLst>
              <a:ext uri="{FF2B5EF4-FFF2-40B4-BE49-F238E27FC236}">
                <a16:creationId xmlns:a16="http://schemas.microsoft.com/office/drawing/2014/main" id="{6FAC18E8-E73D-CA48-9073-76BC25CF9FA6}"/>
              </a:ext>
            </a:extLst>
          </p:cNvPr>
          <p:cNvSpPr>
            <a:spLocks noGrp="1"/>
          </p:cNvSpPr>
          <p:nvPr>
            <p:ph type="subTitle" idx="1"/>
          </p:nvPr>
        </p:nvSpPr>
        <p:spPr>
          <a:xfrm>
            <a:off x="1524000" y="4682249"/>
            <a:ext cx="9144000" cy="1814804"/>
          </a:xfrm>
        </p:spPr>
        <p:txBody>
          <a:bodyPr anchor="ctr">
            <a:normAutofit/>
          </a:bodyPr>
          <a:lstStyle/>
          <a:p>
            <a:r>
              <a:rPr lang="en-US" sz="2000" dirty="0"/>
              <a:t> </a:t>
            </a:r>
            <a:endParaRPr lang="en-US" sz="1800" i="1" u="sng" dirty="0"/>
          </a:p>
          <a:p>
            <a:endParaRPr lang="en-US" sz="2800" dirty="0"/>
          </a:p>
        </p:txBody>
      </p:sp>
    </p:spTree>
    <p:extLst>
      <p:ext uri="{BB962C8B-B14F-4D97-AF65-F5344CB8AC3E}">
        <p14:creationId xmlns:p14="http://schemas.microsoft.com/office/powerpoint/2010/main" val="18032984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0BBA2-F5E0-334E-8428-F9275E5843F7}"/>
              </a:ext>
            </a:extLst>
          </p:cNvPr>
          <p:cNvSpPr>
            <a:spLocks noGrp="1"/>
          </p:cNvSpPr>
          <p:nvPr>
            <p:ph type="title"/>
          </p:nvPr>
        </p:nvSpPr>
        <p:spPr>
          <a:xfrm>
            <a:off x="1091457" y="247338"/>
            <a:ext cx="7474172" cy="1325563"/>
          </a:xfrm>
        </p:spPr>
        <p:txBody>
          <a:bodyPr>
            <a:normAutofit/>
          </a:bodyPr>
          <a:lstStyle/>
          <a:p>
            <a:r>
              <a:rPr lang="en-US" sz="3200" dirty="0"/>
              <a:t>Research questions and overview of larger project – how does activism aid desistance?</a:t>
            </a:r>
          </a:p>
        </p:txBody>
      </p:sp>
      <p:sp>
        <p:nvSpPr>
          <p:cNvPr id="3" name="Content Placeholder 2">
            <a:extLst>
              <a:ext uri="{FF2B5EF4-FFF2-40B4-BE49-F238E27FC236}">
                <a16:creationId xmlns:a16="http://schemas.microsoft.com/office/drawing/2014/main" id="{AE26DF1E-6CE2-9449-B876-D0713E834B9B}"/>
              </a:ext>
            </a:extLst>
          </p:cNvPr>
          <p:cNvSpPr>
            <a:spLocks noGrp="1"/>
          </p:cNvSpPr>
          <p:nvPr>
            <p:ph idx="1"/>
          </p:nvPr>
        </p:nvSpPr>
        <p:spPr>
          <a:xfrm>
            <a:off x="779489" y="1572901"/>
            <a:ext cx="7959776" cy="5285099"/>
          </a:xfrm>
        </p:spPr>
        <p:txBody>
          <a:bodyPr anchor="ctr">
            <a:normAutofit lnSpcReduction="10000"/>
          </a:bodyPr>
          <a:lstStyle/>
          <a:p>
            <a:pPr marL="514350" indent="-514350">
              <a:buAutoNum type="arabicParenR"/>
            </a:pPr>
            <a:r>
              <a:rPr lang="en-US" sz="1800" dirty="0"/>
              <a:t>LANGUAGE and DEFINING ACTIVISM  - How should formerly incarcerated activism be differentiated from other directly impacted community engagement work? </a:t>
            </a:r>
          </a:p>
          <a:p>
            <a:pPr marL="514350" indent="-514350">
              <a:buFont typeface="Arial" panose="020B0604020202020204" pitchFamily="34" charset="0"/>
              <a:buAutoNum type="arabicParenR"/>
            </a:pPr>
            <a:r>
              <a:rPr lang="en-US" sz="1800" dirty="0"/>
              <a:t>TRAJECTORIES - What are some of the turning points in their life-course that lead formerly incarcerated people into activism and out of crime?</a:t>
            </a:r>
          </a:p>
          <a:p>
            <a:pPr marL="514350" indent="-514350">
              <a:buAutoNum type="arabicParenR"/>
            </a:pPr>
            <a:r>
              <a:rPr lang="en-US" sz="1800" dirty="0"/>
              <a:t>CARCERAL STATUS – MATRIX OF DOMINATION, oppression/privilege. How do criminalized people constitute an oppressed class in the matrix of domination – Intersecting with race, class, gender, sexuality? How does the work of formerly incarcerated activists challenge those oppressions? </a:t>
            </a:r>
          </a:p>
          <a:p>
            <a:pPr marL="514350" indent="-514350">
              <a:buAutoNum type="arabicParenR"/>
            </a:pPr>
            <a:r>
              <a:rPr lang="en-US" sz="1800" dirty="0"/>
              <a:t>STIGMA/CAPITAL - How is the work formerly incarcerated activists engage in used to overcome barriers to social reintegration and achieve personal reentry success? </a:t>
            </a:r>
          </a:p>
          <a:p>
            <a:pPr marL="514350" indent="-514350">
              <a:buAutoNum type="arabicParenR"/>
            </a:pPr>
            <a:r>
              <a:rPr lang="en-US" sz="1800" dirty="0"/>
              <a:t>WEAVING TOGETHER SELF AND SOCIAL CHANGE-AS TRANSFORMATIVE INTERVENTION How does social justice oriented activist work transform systems and people?</a:t>
            </a:r>
          </a:p>
          <a:p>
            <a:pPr marL="514350" indent="-514350">
              <a:buAutoNum type="arabicParenR"/>
            </a:pPr>
            <a:r>
              <a:rPr lang="en-US" sz="1800" dirty="0"/>
              <a:t>RACE AND GENDER REALITIES OF FIAs- What are the social forces that contribute to their carceral experiences? How do race and gender intersect with carceral status and to make their experiences different? </a:t>
            </a:r>
          </a:p>
          <a:p>
            <a:pPr marL="514350" indent="-514350">
              <a:buAutoNum type="arabicParenR"/>
            </a:pPr>
            <a:r>
              <a:rPr lang="en-US" sz="1800" dirty="0"/>
              <a:t>FIERCE MAMAS: Constructing Motherhood for Formerly Incarcerated Mothers and Mothers of Color</a:t>
            </a:r>
          </a:p>
          <a:p>
            <a:pPr marL="0" indent="0">
              <a:buNone/>
            </a:pPr>
            <a:endParaRPr lang="en-US" sz="1100" dirty="0"/>
          </a:p>
        </p:txBody>
      </p:sp>
      <p:pic>
        <p:nvPicPr>
          <p:cNvPr id="4" name="Picture 3" descr="Icon&#10;&#10;Description automatically generated">
            <a:extLst>
              <a:ext uri="{FF2B5EF4-FFF2-40B4-BE49-F238E27FC236}">
                <a16:creationId xmlns:a16="http://schemas.microsoft.com/office/drawing/2014/main" id="{D98F979A-AC60-1B40-81CF-AA382C69863C}"/>
              </a:ext>
            </a:extLst>
          </p:cNvPr>
          <p:cNvPicPr>
            <a:picLocks noChangeAspect="1"/>
          </p:cNvPicPr>
          <p:nvPr/>
        </p:nvPicPr>
        <p:blipFill rotWithShape="1">
          <a:blip r:embed="rId3"/>
          <a:srcRect l="22165" r="28221"/>
          <a:stretch/>
        </p:blipFill>
        <p:spPr>
          <a:xfrm>
            <a:off x="9481409" y="2857501"/>
            <a:ext cx="1008154" cy="1142998"/>
          </a:xfrm>
          <a:prstGeom prst="rect">
            <a:avLst/>
          </a:prstGeom>
        </p:spPr>
      </p:pic>
      <p:pic>
        <p:nvPicPr>
          <p:cNvPr id="28" name="Graphic 27" descr="Arrow: Straight with solid fill">
            <a:extLst>
              <a:ext uri="{FF2B5EF4-FFF2-40B4-BE49-F238E27FC236}">
                <a16:creationId xmlns:a16="http://schemas.microsoft.com/office/drawing/2014/main" id="{C4763A02-7B37-8744-B255-FE8613D516F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0800000">
            <a:off x="59959" y="3751411"/>
            <a:ext cx="719530" cy="457200"/>
          </a:xfrm>
          <a:prstGeom prst="rect">
            <a:avLst/>
          </a:prstGeom>
        </p:spPr>
      </p:pic>
      <p:pic>
        <p:nvPicPr>
          <p:cNvPr id="30" name="Graphic 29" descr="Arrow: Straight with solid fill">
            <a:extLst>
              <a:ext uri="{FF2B5EF4-FFF2-40B4-BE49-F238E27FC236}">
                <a16:creationId xmlns:a16="http://schemas.microsoft.com/office/drawing/2014/main" id="{B5F23A41-A048-F44F-8A97-33DCDD1E942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0800000">
            <a:off x="59959" y="4528493"/>
            <a:ext cx="719530" cy="457200"/>
          </a:xfrm>
          <a:prstGeom prst="rect">
            <a:avLst/>
          </a:prstGeom>
        </p:spPr>
      </p:pic>
      <p:pic>
        <p:nvPicPr>
          <p:cNvPr id="31" name="Graphic 30" descr="Arrow: Straight with solid fill">
            <a:extLst>
              <a:ext uri="{FF2B5EF4-FFF2-40B4-BE49-F238E27FC236}">
                <a16:creationId xmlns:a16="http://schemas.microsoft.com/office/drawing/2014/main" id="{BAD5C4F4-5FF0-E44E-8648-2F94D1854C7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0800000">
            <a:off x="59959" y="5285099"/>
            <a:ext cx="719530" cy="457200"/>
          </a:xfrm>
          <a:prstGeom prst="rect">
            <a:avLst/>
          </a:prstGeom>
        </p:spPr>
      </p:pic>
    </p:spTree>
    <p:extLst>
      <p:ext uri="{BB962C8B-B14F-4D97-AF65-F5344CB8AC3E}">
        <p14:creationId xmlns:p14="http://schemas.microsoft.com/office/powerpoint/2010/main" val="308951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26404-E57D-7C49-A187-948C593F68A0}"/>
              </a:ext>
            </a:extLst>
          </p:cNvPr>
          <p:cNvSpPr>
            <a:spLocks noGrp="1"/>
          </p:cNvSpPr>
          <p:nvPr>
            <p:ph type="title"/>
          </p:nvPr>
        </p:nvSpPr>
        <p:spPr>
          <a:xfrm>
            <a:off x="838200" y="557189"/>
            <a:ext cx="3089223" cy="5567891"/>
          </a:xfrm>
        </p:spPr>
        <p:txBody>
          <a:bodyPr>
            <a:normAutofit/>
          </a:bodyPr>
          <a:lstStyle/>
          <a:p>
            <a:r>
              <a:rPr lang="en-US" sz="5200" dirty="0"/>
              <a:t>My research, teaching, and service related to this topic  </a:t>
            </a:r>
          </a:p>
        </p:txBody>
      </p:sp>
      <p:graphicFrame>
        <p:nvGraphicFramePr>
          <p:cNvPr id="5" name="Content Placeholder 2">
            <a:extLst>
              <a:ext uri="{FF2B5EF4-FFF2-40B4-BE49-F238E27FC236}">
                <a16:creationId xmlns:a16="http://schemas.microsoft.com/office/drawing/2014/main" id="{540EA505-9DB6-459E-A9E7-7B29CAFE174C}"/>
              </a:ext>
            </a:extLst>
          </p:cNvPr>
          <p:cNvGraphicFramePr>
            <a:graphicFrameLocks noGrp="1"/>
          </p:cNvGraphicFramePr>
          <p:nvPr>
            <p:ph idx="1"/>
            <p:extLst>
              <p:ext uri="{D42A27DB-BD31-4B8C-83A1-F6EECF244321}">
                <p14:modId xmlns:p14="http://schemas.microsoft.com/office/powerpoint/2010/main" val="1709195095"/>
              </p:ext>
            </p:extLst>
          </p:nvPr>
        </p:nvGraphicFramePr>
        <p:xfrm>
          <a:off x="4212336" y="449705"/>
          <a:ext cx="7629894" cy="58511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69850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5BFA7-01E9-7F49-B2AF-C83797E260E9}"/>
              </a:ext>
            </a:extLst>
          </p:cNvPr>
          <p:cNvSpPr>
            <a:spLocks noGrp="1"/>
          </p:cNvSpPr>
          <p:nvPr>
            <p:ph type="title"/>
          </p:nvPr>
        </p:nvSpPr>
        <p:spPr>
          <a:xfrm>
            <a:off x="1098468" y="885651"/>
            <a:ext cx="3229803" cy="4624603"/>
          </a:xfrm>
        </p:spPr>
        <p:txBody>
          <a:bodyPr>
            <a:normAutofit/>
          </a:bodyPr>
          <a:lstStyle/>
          <a:p>
            <a:r>
              <a:rPr lang="en-US">
                <a:solidFill>
                  <a:srgbClr val="FFFFFF"/>
                </a:solidFill>
              </a:rPr>
              <a:t>Overview</a:t>
            </a:r>
          </a:p>
        </p:txBody>
      </p:sp>
      <p:sp>
        <p:nvSpPr>
          <p:cNvPr id="3" name="Content Placeholder 2">
            <a:extLst>
              <a:ext uri="{FF2B5EF4-FFF2-40B4-BE49-F238E27FC236}">
                <a16:creationId xmlns:a16="http://schemas.microsoft.com/office/drawing/2014/main" id="{29A49D12-D4B0-E54C-A387-64CED1CA76F4}"/>
              </a:ext>
            </a:extLst>
          </p:cNvPr>
          <p:cNvSpPr>
            <a:spLocks noGrp="1"/>
          </p:cNvSpPr>
          <p:nvPr>
            <p:ph idx="1"/>
          </p:nvPr>
        </p:nvSpPr>
        <p:spPr>
          <a:xfrm>
            <a:off x="4978708" y="885651"/>
            <a:ext cx="6525220" cy="4616849"/>
          </a:xfrm>
        </p:spPr>
        <p:txBody>
          <a:bodyPr anchor="ctr">
            <a:normAutofit/>
          </a:bodyPr>
          <a:lstStyle/>
          <a:p>
            <a:pPr marL="0" indent="0">
              <a:buNone/>
            </a:pPr>
            <a:r>
              <a:rPr lang="en-US" sz="2400" i="1" dirty="0"/>
              <a:t>There is growing interest in carceral reforms acknowledging that directly impacted people need healing, but social structures also require repair. Few scholars have studied criminalized people who engage in activism to explore the connections between self and social change. Thirty-two desisting gender diverse formerly incarcerated activists who are predominantly people of color were interviewed. Findings reveal that social-change-work helps the directly impacted resist stigma and build human (cultural), symbolic, and economic capital as they re-cast themselves positively in a struggle for self-determination</a:t>
            </a:r>
            <a:r>
              <a:rPr lang="en-US" sz="2400" dirty="0"/>
              <a:t>. </a:t>
            </a:r>
          </a:p>
        </p:txBody>
      </p:sp>
    </p:spTree>
    <p:extLst>
      <p:ext uri="{BB962C8B-B14F-4D97-AF65-F5344CB8AC3E}">
        <p14:creationId xmlns:p14="http://schemas.microsoft.com/office/powerpoint/2010/main" val="964430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5048F-3181-354E-BE40-5D0DCF62AEBC}"/>
              </a:ext>
            </a:extLst>
          </p:cNvPr>
          <p:cNvSpPr>
            <a:spLocks noGrp="1"/>
          </p:cNvSpPr>
          <p:nvPr>
            <p:ph type="title"/>
          </p:nvPr>
        </p:nvSpPr>
        <p:spPr>
          <a:xfrm>
            <a:off x="686834" y="1153572"/>
            <a:ext cx="3200400" cy="4461163"/>
          </a:xfrm>
        </p:spPr>
        <p:txBody>
          <a:bodyPr>
            <a:normAutofit/>
          </a:bodyPr>
          <a:lstStyle/>
          <a:p>
            <a:r>
              <a:rPr lang="en-US">
                <a:solidFill>
                  <a:srgbClr val="FFFFFF"/>
                </a:solidFill>
              </a:rPr>
              <a:t>Procedure: Theoretical Paradigms and Research Strategies</a:t>
            </a:r>
          </a:p>
        </p:txBody>
      </p:sp>
      <p:sp>
        <p:nvSpPr>
          <p:cNvPr id="3" name="Content Placeholder 2">
            <a:extLst>
              <a:ext uri="{FF2B5EF4-FFF2-40B4-BE49-F238E27FC236}">
                <a16:creationId xmlns:a16="http://schemas.microsoft.com/office/drawing/2014/main" id="{A89B1C98-C4B1-2248-854C-938267A1274E}"/>
              </a:ext>
            </a:extLst>
          </p:cNvPr>
          <p:cNvSpPr>
            <a:spLocks noGrp="1"/>
          </p:cNvSpPr>
          <p:nvPr>
            <p:ph idx="1"/>
          </p:nvPr>
        </p:nvSpPr>
        <p:spPr>
          <a:xfrm>
            <a:off x="4447308" y="591344"/>
            <a:ext cx="6906491" cy="5585619"/>
          </a:xfrm>
        </p:spPr>
        <p:txBody>
          <a:bodyPr anchor="ctr">
            <a:normAutofit/>
          </a:bodyPr>
          <a:lstStyle/>
          <a:p>
            <a:r>
              <a:rPr lang="en-US" sz="1700"/>
              <a:t>Feminist standpoint epistemology (Smith 1974)</a:t>
            </a:r>
          </a:p>
          <a:p>
            <a:pPr lvl="1"/>
            <a:r>
              <a:rPr lang="en-US" sz="1700"/>
              <a:t>I am a FI scholar-activist and partial knowledge</a:t>
            </a:r>
          </a:p>
          <a:p>
            <a:r>
              <a:rPr lang="en-US" sz="1700"/>
              <a:t>Feminist technicalities of method (</a:t>
            </a:r>
            <a:r>
              <a:rPr lang="en-US" sz="1700" err="1"/>
              <a:t>Esterberg</a:t>
            </a:r>
            <a:r>
              <a:rPr lang="en-US" sz="1700"/>
              <a:t> 2001)</a:t>
            </a:r>
          </a:p>
          <a:p>
            <a:pPr lvl="1"/>
            <a:r>
              <a:rPr lang="en-US" sz="1700"/>
              <a:t>Reflexivity, attention to power, co-production of knowledge</a:t>
            </a:r>
          </a:p>
          <a:p>
            <a:r>
              <a:rPr lang="en-US" sz="1700"/>
              <a:t>Social harm perspective (Hillyard, </a:t>
            </a:r>
            <a:r>
              <a:rPr lang="en-US" sz="1700" err="1"/>
              <a:t>Pantazis</a:t>
            </a:r>
            <a:r>
              <a:rPr lang="en-US" sz="1700"/>
              <a:t>, Tombs, and Gordon 2004)</a:t>
            </a:r>
          </a:p>
          <a:p>
            <a:pPr lvl="1"/>
            <a:r>
              <a:rPr lang="en-US" sz="1700"/>
              <a:t>Enactment of harm is on a continuum and is cyclic and overlapping </a:t>
            </a:r>
          </a:p>
          <a:p>
            <a:r>
              <a:rPr lang="en-US" sz="1700"/>
              <a:t>“Stories” serve as evidence (</a:t>
            </a:r>
            <a:r>
              <a:rPr lang="en-US" sz="1700" err="1"/>
              <a:t>Maruna</a:t>
            </a:r>
            <a:r>
              <a:rPr lang="en-US" sz="1700"/>
              <a:t> 2015) </a:t>
            </a:r>
          </a:p>
          <a:p>
            <a:pPr lvl="1"/>
            <a:r>
              <a:rPr lang="en-US" sz="1700"/>
              <a:t>How some people Desist, what’s worked for somebody</a:t>
            </a:r>
          </a:p>
          <a:p>
            <a:pPr marL="0" indent="0">
              <a:buNone/>
            </a:pPr>
            <a:endParaRPr lang="en-US" sz="1700"/>
          </a:p>
          <a:p>
            <a:pPr lvl="1"/>
            <a:endParaRPr lang="en-US" sz="1700"/>
          </a:p>
          <a:p>
            <a:endParaRPr lang="en-US" sz="1700"/>
          </a:p>
        </p:txBody>
      </p:sp>
    </p:spTree>
    <p:extLst>
      <p:ext uri="{BB962C8B-B14F-4D97-AF65-F5344CB8AC3E}">
        <p14:creationId xmlns:p14="http://schemas.microsoft.com/office/powerpoint/2010/main" val="7802274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1577E-EB0A-274A-B81B-FE69C0EC407A}"/>
              </a:ext>
            </a:extLst>
          </p:cNvPr>
          <p:cNvSpPr>
            <a:spLocks noGrp="1"/>
          </p:cNvSpPr>
          <p:nvPr>
            <p:ph type="title"/>
          </p:nvPr>
        </p:nvSpPr>
        <p:spPr>
          <a:xfrm>
            <a:off x="838200" y="557188"/>
            <a:ext cx="10515600" cy="1133499"/>
          </a:xfrm>
        </p:spPr>
        <p:txBody>
          <a:bodyPr>
            <a:normAutofit/>
          </a:bodyPr>
          <a:lstStyle/>
          <a:p>
            <a:pPr algn="ctr"/>
            <a:r>
              <a:rPr lang="en-US" sz="5200"/>
              <a:t>Methods</a:t>
            </a:r>
          </a:p>
        </p:txBody>
      </p:sp>
      <p:graphicFrame>
        <p:nvGraphicFramePr>
          <p:cNvPr id="5" name="Content Placeholder 2">
            <a:extLst>
              <a:ext uri="{FF2B5EF4-FFF2-40B4-BE49-F238E27FC236}">
                <a16:creationId xmlns:a16="http://schemas.microsoft.com/office/drawing/2014/main" id="{E1CFA0ED-390D-4607-9794-DECA89BE1DFF}"/>
              </a:ext>
            </a:extLst>
          </p:cNvPr>
          <p:cNvGraphicFramePr>
            <a:graphicFrameLocks noGrp="1"/>
          </p:cNvGraphicFramePr>
          <p:nvPr>
            <p:ph idx="1"/>
            <p:extLst>
              <p:ext uri="{D42A27DB-BD31-4B8C-83A1-F6EECF244321}">
                <p14:modId xmlns:p14="http://schemas.microsoft.com/office/powerpoint/2010/main" val="4110085558"/>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860576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2AC5A2-4D9D-8D43-85E9-6AC988EE024D}"/>
              </a:ext>
            </a:extLst>
          </p:cNvPr>
          <p:cNvPicPr>
            <a:picLocks noChangeAspect="1"/>
          </p:cNvPicPr>
          <p:nvPr/>
        </p:nvPicPr>
        <p:blipFill>
          <a:blip r:embed="rId2"/>
          <a:stretch>
            <a:fillRect/>
          </a:stretch>
        </p:blipFill>
        <p:spPr>
          <a:xfrm>
            <a:off x="1638300" y="1286934"/>
            <a:ext cx="8743950" cy="4523316"/>
          </a:xfrm>
          <a:prstGeom prst="rect">
            <a:avLst/>
          </a:prstGeom>
        </p:spPr>
      </p:pic>
    </p:spTree>
    <p:extLst>
      <p:ext uri="{BB962C8B-B14F-4D97-AF65-F5344CB8AC3E}">
        <p14:creationId xmlns:p14="http://schemas.microsoft.com/office/powerpoint/2010/main" val="21262092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39FA3B1E-6CA7-E64C-B637-835F1A24EA08}"/>
              </a:ext>
            </a:extLst>
          </p:cNvPr>
          <p:cNvGraphicFramePr>
            <a:graphicFrameLocks noChangeAspect="1"/>
          </p:cNvGraphicFramePr>
          <p:nvPr>
            <p:extLst>
              <p:ext uri="{D42A27DB-BD31-4B8C-83A1-F6EECF244321}">
                <p14:modId xmlns:p14="http://schemas.microsoft.com/office/powerpoint/2010/main" val="711445630"/>
              </p:ext>
            </p:extLst>
          </p:nvPr>
        </p:nvGraphicFramePr>
        <p:xfrm>
          <a:off x="3124200" y="3249613"/>
          <a:ext cx="5943600" cy="355600"/>
        </p:xfrm>
        <a:graphic>
          <a:graphicData uri="http://schemas.openxmlformats.org/presentationml/2006/ole">
            <mc:AlternateContent xmlns:mc="http://schemas.openxmlformats.org/markup-compatibility/2006">
              <mc:Choice xmlns:v="urn:schemas-microsoft-com:vml" Requires="v">
                <p:oleObj spid="_x0000_s1026" name="Document" r:id="rId3" imgW="5943600" imgH="355600" progId="Word.Document.12">
                  <p:embed/>
                </p:oleObj>
              </mc:Choice>
              <mc:Fallback>
                <p:oleObj name="Document" r:id="rId3" imgW="5943600" imgH="355600" progId="Word.Document.12">
                  <p:embed/>
                  <p:pic>
                    <p:nvPicPr>
                      <p:cNvPr id="0" name=""/>
                      <p:cNvPicPr/>
                      <p:nvPr/>
                    </p:nvPicPr>
                    <p:blipFill>
                      <a:blip r:embed="rId4"/>
                      <a:stretch>
                        <a:fillRect/>
                      </a:stretch>
                    </p:blipFill>
                    <p:spPr>
                      <a:xfrm>
                        <a:off x="3124200" y="3249613"/>
                        <a:ext cx="5943600" cy="355600"/>
                      </a:xfrm>
                      <a:prstGeom prst="rect">
                        <a:avLst/>
                      </a:prstGeom>
                    </p:spPr>
                  </p:pic>
                </p:oleObj>
              </mc:Fallback>
            </mc:AlternateContent>
          </a:graphicData>
        </a:graphic>
      </p:graphicFrame>
      <p:graphicFrame>
        <p:nvGraphicFramePr>
          <p:cNvPr id="5" name="Diagram 4">
            <a:extLst>
              <a:ext uri="{FF2B5EF4-FFF2-40B4-BE49-F238E27FC236}">
                <a16:creationId xmlns:a16="http://schemas.microsoft.com/office/drawing/2014/main" id="{CDA920B6-FD53-E24C-B056-4019E669F219}"/>
              </a:ext>
            </a:extLst>
          </p:cNvPr>
          <p:cNvGraphicFramePr/>
          <p:nvPr>
            <p:extLst>
              <p:ext uri="{D42A27DB-BD31-4B8C-83A1-F6EECF244321}">
                <p14:modId xmlns:p14="http://schemas.microsoft.com/office/powerpoint/2010/main" val="906884575"/>
              </p:ext>
            </p:extLst>
          </p:nvPr>
        </p:nvGraphicFramePr>
        <p:xfrm>
          <a:off x="809470" y="809469"/>
          <a:ext cx="10313232" cy="589113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B116D4C3-561D-FE4A-A1A0-12493FD9BEFD}"/>
              </a:ext>
            </a:extLst>
          </p:cNvPr>
          <p:cNvSpPr txBox="1"/>
          <p:nvPr/>
        </p:nvSpPr>
        <p:spPr>
          <a:xfrm>
            <a:off x="974361" y="284813"/>
            <a:ext cx="9998439" cy="369332"/>
          </a:xfrm>
          <a:prstGeom prst="rect">
            <a:avLst/>
          </a:prstGeom>
          <a:noFill/>
        </p:spPr>
        <p:txBody>
          <a:bodyPr wrap="square" rtlCol="0">
            <a:spAutoFit/>
          </a:bodyPr>
          <a:lstStyle/>
          <a:p>
            <a:r>
              <a:rPr lang="en-US" u="sng" dirty="0"/>
              <a:t>Figure : Activist Work of Participants</a:t>
            </a:r>
          </a:p>
        </p:txBody>
      </p:sp>
    </p:spTree>
    <p:extLst>
      <p:ext uri="{BB962C8B-B14F-4D97-AF65-F5344CB8AC3E}">
        <p14:creationId xmlns:p14="http://schemas.microsoft.com/office/powerpoint/2010/main" val="2216751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4873" y="296518"/>
            <a:ext cx="6306193" cy="1454051"/>
          </a:xfrm>
        </p:spPr>
        <p:txBody>
          <a:bodyPr>
            <a:normAutofit fontScale="90000"/>
          </a:bodyPr>
          <a:lstStyle/>
          <a:p>
            <a:pPr algn="ctr"/>
            <a:r>
              <a:rPr lang="en-US" sz="4100" dirty="0">
                <a:solidFill>
                  <a:srgbClr val="000000"/>
                </a:solidFill>
              </a:rPr>
              <a:t>Formerly Incarcerated Activism definition (components):</a:t>
            </a:r>
          </a:p>
        </p:txBody>
      </p:sp>
      <p:sp>
        <p:nvSpPr>
          <p:cNvPr id="3" name="Content Placeholder 2"/>
          <p:cNvSpPr>
            <a:spLocks noGrp="1"/>
          </p:cNvSpPr>
          <p:nvPr>
            <p:ph idx="1"/>
          </p:nvPr>
        </p:nvSpPr>
        <p:spPr>
          <a:xfrm>
            <a:off x="5614875" y="1750570"/>
            <a:ext cx="5962836" cy="4810912"/>
          </a:xfrm>
        </p:spPr>
        <p:txBody>
          <a:bodyPr anchor="ctr">
            <a:normAutofit fontScale="92500" lnSpcReduction="10000"/>
          </a:bodyPr>
          <a:lstStyle/>
          <a:p>
            <a:r>
              <a:rPr lang="en-US" i="1" dirty="0"/>
              <a:t>Formerly incarcerated people</a:t>
            </a:r>
          </a:p>
          <a:p>
            <a:r>
              <a:rPr lang="en-US" i="1" dirty="0"/>
              <a:t>working in at least minimally organized groups who </a:t>
            </a:r>
          </a:p>
          <a:p>
            <a:r>
              <a:rPr lang="en-US" i="1" dirty="0"/>
              <a:t>envision their work as an effort to bring about a more socially just society….(as in FI people’s right-to-have-rights)</a:t>
            </a:r>
          </a:p>
          <a:p>
            <a:r>
              <a:rPr lang="en-US" i="1" dirty="0"/>
              <a:t>targets the state and/or community spheres. </a:t>
            </a:r>
          </a:p>
          <a:p>
            <a:r>
              <a:rPr lang="en-US" i="1" dirty="0"/>
              <a:t>work is conducted with an engaged sociological imagination which places the “problems” they work to change firmly outside of any individual incarcerated person.</a:t>
            </a:r>
          </a:p>
          <a:p>
            <a:endParaRPr lang="en-US" sz="1400" dirty="0">
              <a:solidFill>
                <a:srgbClr val="000000"/>
              </a:solidFill>
            </a:endParaRPr>
          </a:p>
        </p:txBody>
      </p:sp>
      <p:pic>
        <p:nvPicPr>
          <p:cNvPr id="5" name="Picture 4">
            <a:extLst>
              <a:ext uri="{FF2B5EF4-FFF2-40B4-BE49-F238E27FC236}">
                <a16:creationId xmlns:a16="http://schemas.microsoft.com/office/drawing/2014/main" id="{3D2DD1CF-EE79-BC42-B275-AF5A95BFBCD7}"/>
              </a:ext>
            </a:extLst>
          </p:cNvPr>
          <p:cNvPicPr>
            <a:picLocks noChangeAspect="1"/>
          </p:cNvPicPr>
          <p:nvPr/>
        </p:nvPicPr>
        <p:blipFill>
          <a:blip r:embed="rId3"/>
          <a:stretch>
            <a:fillRect/>
          </a:stretch>
        </p:blipFill>
        <p:spPr>
          <a:xfrm>
            <a:off x="-1" y="895350"/>
            <a:ext cx="4838700" cy="5067300"/>
          </a:xfrm>
          <a:prstGeom prst="rect">
            <a:avLst/>
          </a:prstGeom>
        </p:spPr>
      </p:pic>
    </p:spTree>
    <p:extLst>
      <p:ext uri="{BB962C8B-B14F-4D97-AF65-F5344CB8AC3E}">
        <p14:creationId xmlns:p14="http://schemas.microsoft.com/office/powerpoint/2010/main" val="6165719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B577D-8417-394C-9E97-A78CF6953C56}"/>
              </a:ext>
            </a:extLst>
          </p:cNvPr>
          <p:cNvSpPr>
            <a:spLocks noGrp="1"/>
          </p:cNvSpPr>
          <p:nvPr>
            <p:ph type="title"/>
          </p:nvPr>
        </p:nvSpPr>
        <p:spPr>
          <a:xfrm>
            <a:off x="601898" y="86268"/>
            <a:ext cx="9094552" cy="564788"/>
          </a:xfrm>
        </p:spPr>
        <p:txBody>
          <a:bodyPr>
            <a:normAutofit/>
          </a:bodyPr>
          <a:lstStyle/>
          <a:p>
            <a:pPr algn="ctr"/>
            <a:r>
              <a:rPr lang="en-US" sz="2500" dirty="0"/>
              <a:t>Social Conditions that drive crime and recidivism</a:t>
            </a:r>
          </a:p>
        </p:txBody>
      </p:sp>
      <p:graphicFrame>
        <p:nvGraphicFramePr>
          <p:cNvPr id="4" name="Content Placeholder 3">
            <a:extLst>
              <a:ext uri="{FF2B5EF4-FFF2-40B4-BE49-F238E27FC236}">
                <a16:creationId xmlns:a16="http://schemas.microsoft.com/office/drawing/2014/main" id="{0E9590E7-89CF-CF42-9CA7-DF6218B502BA}"/>
              </a:ext>
            </a:extLst>
          </p:cNvPr>
          <p:cNvGraphicFramePr>
            <a:graphicFrameLocks noGrp="1"/>
          </p:cNvGraphicFramePr>
          <p:nvPr>
            <p:ph idx="1"/>
            <p:extLst>
              <p:ext uri="{D42A27DB-BD31-4B8C-83A1-F6EECF244321}">
                <p14:modId xmlns:p14="http://schemas.microsoft.com/office/powerpoint/2010/main" val="963436915"/>
              </p:ext>
            </p:extLst>
          </p:nvPr>
        </p:nvGraphicFramePr>
        <p:xfrm>
          <a:off x="-487002" y="737324"/>
          <a:ext cx="11614826" cy="5700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ight Brace 6">
            <a:extLst>
              <a:ext uri="{FF2B5EF4-FFF2-40B4-BE49-F238E27FC236}">
                <a16:creationId xmlns:a16="http://schemas.microsoft.com/office/drawing/2014/main" id="{23874703-A406-D446-A2AC-0D200E6A3E72}"/>
              </a:ext>
            </a:extLst>
          </p:cNvPr>
          <p:cNvSpPr/>
          <p:nvPr/>
        </p:nvSpPr>
        <p:spPr>
          <a:xfrm>
            <a:off x="9760280" y="737324"/>
            <a:ext cx="545770" cy="570040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Hexagon 10">
            <a:extLst>
              <a:ext uri="{FF2B5EF4-FFF2-40B4-BE49-F238E27FC236}">
                <a16:creationId xmlns:a16="http://schemas.microsoft.com/office/drawing/2014/main" id="{105891DC-02F9-984A-8B2E-F3E5DAB3B093}"/>
              </a:ext>
            </a:extLst>
          </p:cNvPr>
          <p:cNvSpPr/>
          <p:nvPr/>
        </p:nvSpPr>
        <p:spPr>
          <a:xfrm>
            <a:off x="10033165" y="2858877"/>
            <a:ext cx="1742872" cy="1457301"/>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Reentry takes a social movement</a:t>
            </a:r>
          </a:p>
        </p:txBody>
      </p:sp>
    </p:spTree>
    <p:extLst>
      <p:ext uri="{BB962C8B-B14F-4D97-AF65-F5344CB8AC3E}">
        <p14:creationId xmlns:p14="http://schemas.microsoft.com/office/powerpoint/2010/main" val="422248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8473CBEA-EAC8-1448-ABB9-411C8E637C3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001CB6A4-E70F-614B-B126-929DED5B070C}"/>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8705D042-EB01-C049-9CAC-6E787FB69193}"/>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DEDBE291-5E09-8F44-AACB-2B3C0D215FE1}"/>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F6B7FC1E-AAFD-5C43-86B4-BBAA9BA94431}"/>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14433CA6-A34E-024D-A471-A70186589E8D}"/>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88F16E7B-B2D6-A441-AA45-231046715254}"/>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graphicEl>
                                              <a:dgm id="{34B2FEEC-645D-3D4F-8D05-AD7D517BB985}"/>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graphicEl>
                                              <a:dgm id="{077319B2-3E15-D541-9D42-D1FA19D9DF9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4FDDF-1EF3-F34C-A468-2D6E63D112CF}"/>
              </a:ext>
            </a:extLst>
          </p:cNvPr>
          <p:cNvSpPr>
            <a:spLocks noGrp="1"/>
          </p:cNvSpPr>
          <p:nvPr>
            <p:ph type="title"/>
          </p:nvPr>
        </p:nvSpPr>
        <p:spPr>
          <a:xfrm>
            <a:off x="621792" y="1161288"/>
            <a:ext cx="3602736" cy="4526280"/>
          </a:xfrm>
        </p:spPr>
        <p:txBody>
          <a:bodyPr>
            <a:normAutofit/>
          </a:bodyPr>
          <a:lstStyle/>
          <a:p>
            <a:r>
              <a:rPr lang="en-US" sz="4000" dirty="0"/>
              <a:t>Mechanisms of Reentry Success Through Activism: </a:t>
            </a:r>
            <a:br>
              <a:rPr lang="en-US" sz="4000" dirty="0"/>
            </a:br>
            <a:r>
              <a:rPr lang="en-US" sz="4000" dirty="0"/>
              <a:t/>
            </a:r>
            <a:br>
              <a:rPr lang="en-US" sz="4000" dirty="0"/>
            </a:br>
            <a:r>
              <a:rPr lang="en-US" sz="4000" dirty="0"/>
              <a:t>Stigma and Capital</a:t>
            </a:r>
          </a:p>
        </p:txBody>
      </p:sp>
      <p:graphicFrame>
        <p:nvGraphicFramePr>
          <p:cNvPr id="22" name="Content Placeholder 2">
            <a:extLst>
              <a:ext uri="{FF2B5EF4-FFF2-40B4-BE49-F238E27FC236}">
                <a16:creationId xmlns:a16="http://schemas.microsoft.com/office/drawing/2014/main" id="{485F3A77-D32F-467D-9B1E-433E17E52218}"/>
              </a:ext>
            </a:extLst>
          </p:cNvPr>
          <p:cNvGraphicFramePr>
            <a:graphicFrameLocks noGrp="1"/>
          </p:cNvGraphicFramePr>
          <p:nvPr>
            <p:ph idx="1"/>
            <p:extLst>
              <p:ext uri="{D42A27DB-BD31-4B8C-83A1-F6EECF244321}">
                <p14:modId xmlns:p14="http://schemas.microsoft.com/office/powerpoint/2010/main" val="901224782"/>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96893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1">
            <a:extLst>
              <a:ext uri="{FF2B5EF4-FFF2-40B4-BE49-F238E27FC236}">
                <a16:creationId xmlns:a16="http://schemas.microsoft.com/office/drawing/2014/main" id="{DBF61EA3-B236-439E-9C0B-340980D56B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1827DB-A771-A941-88B1-E328CED1D789}"/>
              </a:ext>
            </a:extLst>
          </p:cNvPr>
          <p:cNvSpPr>
            <a:spLocks noGrp="1"/>
          </p:cNvSpPr>
          <p:nvPr>
            <p:ph type="title"/>
          </p:nvPr>
        </p:nvSpPr>
        <p:spPr>
          <a:xfrm>
            <a:off x="808637" y="386930"/>
            <a:ext cx="9938875" cy="1188950"/>
          </a:xfrm>
        </p:spPr>
        <p:txBody>
          <a:bodyPr anchor="b">
            <a:normAutofit/>
          </a:bodyPr>
          <a:lstStyle/>
          <a:p>
            <a:pPr algn="ctr"/>
            <a:r>
              <a:rPr lang="en-US" sz="5400" dirty="0"/>
              <a:t>Abstract</a:t>
            </a:r>
          </a:p>
        </p:txBody>
      </p:sp>
      <p:grpSp>
        <p:nvGrpSpPr>
          <p:cNvPr id="31" name="Group 23">
            <a:extLst>
              <a:ext uri="{FF2B5EF4-FFF2-40B4-BE49-F238E27FC236}">
                <a16:creationId xmlns:a16="http://schemas.microsoft.com/office/drawing/2014/main" id="{28FAF094-D087-493F-8DF9-A486C2D6BBA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32" name="Rectangle 24">
              <a:extLst>
                <a:ext uri="{FF2B5EF4-FFF2-40B4-BE49-F238E27FC236}">
                  <a16:creationId xmlns:a16="http://schemas.microsoft.com/office/drawing/2014/main" id="{8D7C88D8-5509-4514-925A-9CE148E5C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275593D-F75E-4426-AE3E-2CDEFD228D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27">
            <a:extLst>
              <a:ext uri="{FF2B5EF4-FFF2-40B4-BE49-F238E27FC236}">
                <a16:creationId xmlns:a16="http://schemas.microsoft.com/office/drawing/2014/main" id="{E659831F-0D9A-4C63-9EBB-8435B85A44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7F5800D-8826-5B49-BFB9-0505D42B9A35}"/>
              </a:ext>
            </a:extLst>
          </p:cNvPr>
          <p:cNvSpPr>
            <a:spLocks noGrp="1"/>
          </p:cNvSpPr>
          <p:nvPr>
            <p:ph idx="1"/>
          </p:nvPr>
        </p:nvSpPr>
        <p:spPr>
          <a:xfrm>
            <a:off x="793660" y="2599509"/>
            <a:ext cx="10143668" cy="3751415"/>
          </a:xfrm>
        </p:spPr>
        <p:txBody>
          <a:bodyPr anchor="ctr">
            <a:normAutofit/>
          </a:bodyPr>
          <a:lstStyle/>
          <a:p>
            <a:pPr marL="0" indent="0">
              <a:buNone/>
            </a:pPr>
            <a:r>
              <a:rPr lang="en-US" sz="1800" dirty="0"/>
              <a:t>Criminalized people, such as people who use drugs and the incarcerated, who engage in anti-oppressive practices and activism manage stigma and build capital in ways that aid in their construction of a successful life. Through the active creation of a more justice society, they transform themselves. This project reveals themes in the findings across multiple projects studying </a:t>
            </a:r>
            <a:r>
              <a:rPr lang="en-US" sz="1800" dirty="0" err="1"/>
              <a:t>carceral</a:t>
            </a:r>
            <a:r>
              <a:rPr lang="en-US" sz="1800" dirty="0"/>
              <a:t> system impacted people that reveal a powerful connection between self and social change.</a:t>
            </a:r>
          </a:p>
        </p:txBody>
      </p:sp>
    </p:spTree>
    <p:extLst>
      <p:ext uri="{BB962C8B-B14F-4D97-AF65-F5344CB8AC3E}">
        <p14:creationId xmlns:p14="http://schemas.microsoft.com/office/powerpoint/2010/main" val="153014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A9CD6-9972-714D-8291-32A7191133CE}"/>
              </a:ext>
            </a:extLst>
          </p:cNvPr>
          <p:cNvSpPr>
            <a:spLocks noGrp="1"/>
          </p:cNvSpPr>
          <p:nvPr>
            <p:ph type="title"/>
          </p:nvPr>
        </p:nvSpPr>
        <p:spPr>
          <a:xfrm>
            <a:off x="958506" y="800392"/>
            <a:ext cx="10433577" cy="1212102"/>
          </a:xfrm>
        </p:spPr>
        <p:txBody>
          <a:bodyPr>
            <a:normAutofit/>
          </a:bodyPr>
          <a:lstStyle/>
          <a:p>
            <a:r>
              <a:rPr lang="en-US" sz="4000" dirty="0">
                <a:solidFill>
                  <a:schemeClr val="bg1"/>
                </a:solidFill>
              </a:rPr>
              <a:t>FIA’s Building Human (cultural) Capital Through Activism</a:t>
            </a:r>
          </a:p>
        </p:txBody>
      </p:sp>
      <p:graphicFrame>
        <p:nvGraphicFramePr>
          <p:cNvPr id="11" name="Content Placeholder 13">
            <a:extLst>
              <a:ext uri="{FF2B5EF4-FFF2-40B4-BE49-F238E27FC236}">
                <a16:creationId xmlns:a16="http://schemas.microsoft.com/office/drawing/2014/main" id="{1174F048-76DF-314F-9702-3F31365C99D9}"/>
              </a:ext>
            </a:extLst>
          </p:cNvPr>
          <p:cNvGraphicFramePr>
            <a:graphicFrameLocks noGrp="1"/>
          </p:cNvGraphicFramePr>
          <p:nvPr>
            <p:ph idx="1"/>
            <p:extLst>
              <p:ext uri="{D42A27DB-BD31-4B8C-83A1-F6EECF244321}">
                <p14:modId xmlns:p14="http://schemas.microsoft.com/office/powerpoint/2010/main" val="1431235946"/>
              </p:ext>
            </p:extLst>
          </p:nvPr>
        </p:nvGraphicFramePr>
        <p:xfrm>
          <a:off x="409710" y="3215820"/>
          <a:ext cx="11142105" cy="3299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12">
            <a:extLst>
              <a:ext uri="{FF2B5EF4-FFF2-40B4-BE49-F238E27FC236}">
                <a16:creationId xmlns:a16="http://schemas.microsoft.com/office/drawing/2014/main" id="{2FC27F10-6EC1-F544-B2FD-6027D850F9F9}"/>
              </a:ext>
            </a:extLst>
          </p:cNvPr>
          <p:cNvSpPr/>
          <p:nvPr/>
        </p:nvSpPr>
        <p:spPr>
          <a:xfrm>
            <a:off x="965864" y="4653917"/>
            <a:ext cx="8101418" cy="1538731"/>
          </a:xfrm>
          <a:prstGeom prst="rect">
            <a:avLst/>
          </a:prstGeom>
        </p:spPr>
        <p:txBody>
          <a:bodyPr vert="horz" lIns="91440" tIns="45720" rIns="91440" bIns="45720" rtlCol="0" anchor="t">
            <a:noAutofit/>
          </a:bodyPr>
          <a:lstStyle/>
          <a:p>
            <a:pPr indent="-228600">
              <a:lnSpc>
                <a:spcPct val="90000"/>
              </a:lnSpc>
              <a:spcAft>
                <a:spcPts val="600"/>
              </a:spcAft>
              <a:buFont typeface="Arial" panose="020B0604020202020204" pitchFamily="34" charset="0"/>
              <a:buChar char="•"/>
            </a:pPr>
            <a:endParaRPr lang="en-US" sz="1600" i="1" dirty="0"/>
          </a:p>
        </p:txBody>
      </p:sp>
    </p:spTree>
    <p:extLst>
      <p:ext uri="{BB962C8B-B14F-4D97-AF65-F5344CB8AC3E}">
        <p14:creationId xmlns:p14="http://schemas.microsoft.com/office/powerpoint/2010/main" val="9821802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42C0C-307A-9849-9B57-4A8363646304}"/>
              </a:ext>
            </a:extLst>
          </p:cNvPr>
          <p:cNvSpPr>
            <a:spLocks noGrp="1"/>
          </p:cNvSpPr>
          <p:nvPr>
            <p:ph type="title"/>
          </p:nvPr>
        </p:nvSpPr>
        <p:spPr>
          <a:xfrm>
            <a:off x="838200" y="557188"/>
            <a:ext cx="4862848" cy="5569291"/>
          </a:xfrm>
        </p:spPr>
        <p:txBody>
          <a:bodyPr>
            <a:normAutofit/>
          </a:bodyPr>
          <a:lstStyle/>
          <a:p>
            <a:r>
              <a:rPr lang="en-US" sz="5200"/>
              <a:t>Building social capital activism has a powerful and positive impact on social capital </a:t>
            </a:r>
          </a:p>
        </p:txBody>
      </p:sp>
      <p:graphicFrame>
        <p:nvGraphicFramePr>
          <p:cNvPr id="16" name="Content Placeholder 2">
            <a:extLst>
              <a:ext uri="{FF2B5EF4-FFF2-40B4-BE49-F238E27FC236}">
                <a16:creationId xmlns:a16="http://schemas.microsoft.com/office/drawing/2014/main" id="{A874B2FB-C4B0-4CF2-9A50-1E4D08CE2789}"/>
              </a:ext>
            </a:extLst>
          </p:cNvPr>
          <p:cNvGraphicFramePr>
            <a:graphicFrameLocks noGrp="1"/>
          </p:cNvGraphicFramePr>
          <p:nvPr>
            <p:ph idx="1"/>
            <p:extLst>
              <p:ext uri="{D42A27DB-BD31-4B8C-83A1-F6EECF244321}">
                <p14:modId xmlns:p14="http://schemas.microsoft.com/office/powerpoint/2010/main" val="1076329798"/>
              </p:ext>
            </p:extLst>
          </p:nvPr>
        </p:nvGraphicFramePr>
        <p:xfrm>
          <a:off x="6099048" y="621792"/>
          <a:ext cx="525780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11213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FD8B2-AE2E-BE44-B2C0-741246839F12}"/>
              </a:ext>
            </a:extLst>
          </p:cNvPr>
          <p:cNvSpPr>
            <a:spLocks noGrp="1"/>
          </p:cNvSpPr>
          <p:nvPr>
            <p:ph type="title"/>
          </p:nvPr>
        </p:nvSpPr>
        <p:spPr>
          <a:xfrm>
            <a:off x="838200" y="365125"/>
            <a:ext cx="5558489" cy="1325563"/>
          </a:xfrm>
        </p:spPr>
        <p:txBody>
          <a:bodyPr>
            <a:normAutofit/>
          </a:bodyPr>
          <a:lstStyle/>
          <a:p>
            <a:r>
              <a:rPr lang="en-US" dirty="0"/>
              <a:t>Conclusion</a:t>
            </a:r>
          </a:p>
        </p:txBody>
      </p:sp>
      <p:sp>
        <p:nvSpPr>
          <p:cNvPr id="3" name="Content Placeholder 2">
            <a:extLst>
              <a:ext uri="{FF2B5EF4-FFF2-40B4-BE49-F238E27FC236}">
                <a16:creationId xmlns:a16="http://schemas.microsoft.com/office/drawing/2014/main" id="{B8E4F50F-52F3-EA4D-9339-35EDC02A2585}"/>
              </a:ext>
            </a:extLst>
          </p:cNvPr>
          <p:cNvSpPr>
            <a:spLocks noGrp="1"/>
          </p:cNvSpPr>
          <p:nvPr>
            <p:ph idx="1"/>
          </p:nvPr>
        </p:nvSpPr>
        <p:spPr>
          <a:xfrm>
            <a:off x="838200" y="1825625"/>
            <a:ext cx="5558489" cy="4351338"/>
          </a:xfrm>
        </p:spPr>
        <p:txBody>
          <a:bodyPr>
            <a:normAutofit/>
          </a:bodyPr>
          <a:lstStyle/>
          <a:p>
            <a:endParaRPr lang="en-US" sz="2200" i="1" dirty="0"/>
          </a:p>
          <a:p>
            <a:pPr marL="0" indent="0">
              <a:buNone/>
            </a:pPr>
            <a:r>
              <a:rPr lang="en-US" sz="2200" i="1" dirty="0"/>
              <a:t>Formerly incarcerated people who engage in anti-oppressive practices manage stigma and build capital in ways that aid in the construction of a successful life, but this comes inextricably linked to the de-</a:t>
            </a:r>
            <a:r>
              <a:rPr lang="en-US" sz="2200" i="1" dirty="0" err="1"/>
              <a:t>prisonization</a:t>
            </a:r>
            <a:r>
              <a:rPr lang="en-US" sz="2200" i="1" dirty="0"/>
              <a:t> of society. Through their active creation of a more justice society, they transform. Although the experience in some ways differs across race and gender, formerly incarcerated activists believe in the powerful connection between self and social change. </a:t>
            </a:r>
          </a:p>
          <a:p>
            <a:pPr marL="0" indent="0">
              <a:buNone/>
            </a:pPr>
            <a:endParaRPr lang="en-US" sz="2200" i="1" dirty="0"/>
          </a:p>
        </p:txBody>
      </p:sp>
    </p:spTree>
    <p:extLst>
      <p:ext uri="{BB962C8B-B14F-4D97-AF65-F5344CB8AC3E}">
        <p14:creationId xmlns:p14="http://schemas.microsoft.com/office/powerpoint/2010/main" val="22190993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496CDB-4FA1-4D4F-8569-85DDBE3E25E1}"/>
              </a:ext>
            </a:extLst>
          </p:cNvPr>
          <p:cNvPicPr/>
          <p:nvPr/>
        </p:nvPicPr>
        <p:blipFill>
          <a:blip r:embed="rId3"/>
          <a:stretch>
            <a:fillRect/>
          </a:stretch>
        </p:blipFill>
        <p:spPr>
          <a:xfrm>
            <a:off x="1859448" y="643467"/>
            <a:ext cx="8473104" cy="5571066"/>
          </a:xfrm>
          <a:prstGeom prst="rect">
            <a:avLst/>
          </a:prstGeom>
        </p:spPr>
      </p:pic>
      <p:sp>
        <p:nvSpPr>
          <p:cNvPr id="14" name="TextBox 6">
            <a:extLst>
              <a:ext uri="{FF2B5EF4-FFF2-40B4-BE49-F238E27FC236}">
                <a16:creationId xmlns:a16="http://schemas.microsoft.com/office/drawing/2014/main" id="{A1F2B441-DE6C-7946-8D88-7E6631B164A3}"/>
              </a:ext>
            </a:extLst>
          </p:cNvPr>
          <p:cNvSpPr txBox="1"/>
          <p:nvPr/>
        </p:nvSpPr>
        <p:spPr>
          <a:xfrm>
            <a:off x="9134178" y="846032"/>
            <a:ext cx="850900" cy="1017270"/>
          </a:xfrm>
          <a:prstGeom prst="rect">
            <a:avLst/>
          </a:prstGeom>
          <a:noFill/>
          <a:ln>
            <a:solidFill>
              <a:schemeClr val="tx1"/>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Do the criminalized have rights that are being diminished? (must say yes)</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TextBox 2">
            <a:extLst>
              <a:ext uri="{FF2B5EF4-FFF2-40B4-BE49-F238E27FC236}">
                <a16:creationId xmlns:a16="http://schemas.microsoft.com/office/drawing/2014/main" id="{6A1C2EC6-66C3-CE47-B0A9-25B693A9AEC0}"/>
              </a:ext>
            </a:extLst>
          </p:cNvPr>
          <p:cNvSpPr txBox="1"/>
          <p:nvPr/>
        </p:nvSpPr>
        <p:spPr>
          <a:xfrm>
            <a:off x="8982730" y="4188566"/>
            <a:ext cx="1153795" cy="1510665"/>
          </a:xfrm>
          <a:prstGeom prst="rect">
            <a:avLst/>
          </a:prstGeom>
          <a:noFill/>
          <a:ln>
            <a:solidFill>
              <a:schemeClr val="tx1"/>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How does your work address restoration of rights? </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(must relate work to changing social systems external to individuals and not place burden on social capital networks alone)</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Text Box 64">
            <a:extLst>
              <a:ext uri="{FF2B5EF4-FFF2-40B4-BE49-F238E27FC236}">
                <a16:creationId xmlns:a16="http://schemas.microsoft.com/office/drawing/2014/main" id="{689D745C-6C01-FA45-98A4-6D92B9A777D2}"/>
              </a:ext>
            </a:extLst>
          </p:cNvPr>
          <p:cNvSpPr txBox="1"/>
          <p:nvPr/>
        </p:nvSpPr>
        <p:spPr>
          <a:xfrm>
            <a:off x="2359998" y="846032"/>
            <a:ext cx="1009650" cy="112077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What work are you involved in?  (must fit in within the boundaries of potential FIA work)</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1429E71C-79F0-9D4E-8072-8870498E6CB2}"/>
              </a:ext>
            </a:extLst>
          </p:cNvPr>
          <p:cNvSpPr txBox="1"/>
          <p:nvPr/>
        </p:nvSpPr>
        <p:spPr>
          <a:xfrm>
            <a:off x="3657599" y="754144"/>
            <a:ext cx="20267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SOCIAL-CHANGE</a:t>
            </a:r>
          </a:p>
        </p:txBody>
      </p:sp>
      <p:sp>
        <p:nvSpPr>
          <p:cNvPr id="10" name="TextBox 9">
            <a:extLst>
              <a:ext uri="{FF2B5EF4-FFF2-40B4-BE49-F238E27FC236}">
                <a16:creationId xmlns:a16="http://schemas.microsoft.com/office/drawing/2014/main" id="{7A212D08-FB5F-0743-A565-0C9A400C0465}"/>
              </a:ext>
            </a:extLst>
          </p:cNvPr>
          <p:cNvSpPr txBox="1"/>
          <p:nvPr/>
        </p:nvSpPr>
        <p:spPr>
          <a:xfrm>
            <a:off x="3394326" y="5444113"/>
            <a:ext cx="202676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SELF (individual-level) CHANGE</a:t>
            </a:r>
          </a:p>
        </p:txBody>
      </p:sp>
    </p:spTree>
    <p:extLst>
      <p:ext uri="{BB962C8B-B14F-4D97-AF65-F5344CB8AC3E}">
        <p14:creationId xmlns:p14="http://schemas.microsoft.com/office/powerpoint/2010/main" val="4054172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97DC7E94-FBC1-B945-94B8-C299C4C45777}"/>
              </a:ext>
            </a:extLst>
          </p:cNvPr>
          <p:cNvSpPr>
            <a:spLocks noGrp="1"/>
          </p:cNvSpPr>
          <p:nvPr>
            <p:ph type="title"/>
          </p:nvPr>
        </p:nvSpPr>
        <p:spPr>
          <a:xfrm>
            <a:off x="646744" y="640080"/>
            <a:ext cx="4173905" cy="5577818"/>
          </a:xfrm>
          <a:prstGeom prst="ellipse">
            <a:avLst/>
          </a:prstGeom>
        </p:spPr>
        <p:txBody>
          <a:bodyPr>
            <a:normAutofit/>
          </a:bodyPr>
          <a:lstStyle/>
          <a:p>
            <a:pPr algn="r"/>
            <a:r>
              <a:rPr lang="en-US" sz="3000" dirty="0"/>
              <a:t>Trajectories</a:t>
            </a:r>
            <a:br>
              <a:rPr lang="en-US" sz="3000" dirty="0"/>
            </a:br>
            <a:r>
              <a:rPr lang="en-US" sz="3000" dirty="0"/>
              <a:t>PATHWAYS OUT   </a:t>
            </a:r>
            <a:br>
              <a:rPr lang="en-US" sz="3000" dirty="0"/>
            </a:br>
            <a:r>
              <a:rPr lang="en-US" sz="3000" dirty="0"/>
              <a:t>ACTIVIST DESISTERS –INCARCERATION TO ACTIVISM</a:t>
            </a:r>
            <a:br>
              <a:rPr lang="en-US" sz="3000" dirty="0"/>
            </a:br>
            <a:r>
              <a:rPr lang="en-US" sz="3000" dirty="0"/>
              <a:t/>
            </a:r>
            <a:br>
              <a:rPr lang="en-US" sz="3000" dirty="0"/>
            </a:br>
            <a:r>
              <a:rPr lang="en-US" sz="1400" dirty="0"/>
              <a:t>(peri-carceral n=28)</a:t>
            </a:r>
          </a:p>
        </p:txBody>
      </p:sp>
      <p:pic>
        <p:nvPicPr>
          <p:cNvPr id="34" name="Picture 33">
            <a:extLst>
              <a:ext uri="{FF2B5EF4-FFF2-40B4-BE49-F238E27FC236}">
                <a16:creationId xmlns:a16="http://schemas.microsoft.com/office/drawing/2014/main" id="{22D1EAF5-E2E4-AA4F-A12D-10C7A1CB2DC9}"/>
              </a:ext>
            </a:extLst>
          </p:cNvPr>
          <p:cNvPicPr>
            <a:picLocks noChangeAspect="1"/>
          </p:cNvPicPr>
          <p:nvPr/>
        </p:nvPicPr>
        <p:blipFill>
          <a:blip r:embed="rId2"/>
          <a:stretch>
            <a:fillRect/>
          </a:stretch>
        </p:blipFill>
        <p:spPr>
          <a:xfrm>
            <a:off x="5781874" y="0"/>
            <a:ext cx="6218121" cy="6858000"/>
          </a:xfrm>
          <a:prstGeom prst="rect">
            <a:avLst/>
          </a:prstGeom>
        </p:spPr>
      </p:pic>
    </p:spTree>
    <p:extLst>
      <p:ext uri="{BB962C8B-B14F-4D97-AF65-F5344CB8AC3E}">
        <p14:creationId xmlns:p14="http://schemas.microsoft.com/office/powerpoint/2010/main" val="3396307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1">
            <a:extLst>
              <a:ext uri="{FF2B5EF4-FFF2-40B4-BE49-F238E27FC236}">
                <a16:creationId xmlns:a16="http://schemas.microsoft.com/office/drawing/2014/main" id="{DBF61EA3-B236-439E-9C0B-340980D56B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1827DB-A771-A941-88B1-E328CED1D789}"/>
              </a:ext>
            </a:extLst>
          </p:cNvPr>
          <p:cNvSpPr>
            <a:spLocks noGrp="1"/>
          </p:cNvSpPr>
          <p:nvPr>
            <p:ph type="title"/>
          </p:nvPr>
        </p:nvSpPr>
        <p:spPr>
          <a:xfrm>
            <a:off x="808637" y="386930"/>
            <a:ext cx="9938875" cy="1188950"/>
          </a:xfrm>
        </p:spPr>
        <p:txBody>
          <a:bodyPr anchor="b">
            <a:normAutofit fontScale="90000"/>
          </a:bodyPr>
          <a:lstStyle/>
          <a:p>
            <a:pPr algn="ctr"/>
            <a:r>
              <a:rPr lang="en-US" sz="5400" dirty="0"/>
              <a:t>Social Recovery and </a:t>
            </a:r>
            <a:br>
              <a:rPr lang="en-US" sz="5400" dirty="0"/>
            </a:br>
            <a:r>
              <a:rPr lang="en-US" sz="5400" dirty="0"/>
              <a:t>Countering Oppression</a:t>
            </a:r>
          </a:p>
        </p:txBody>
      </p:sp>
      <p:grpSp>
        <p:nvGrpSpPr>
          <p:cNvPr id="31" name="Group 23">
            <a:extLst>
              <a:ext uri="{FF2B5EF4-FFF2-40B4-BE49-F238E27FC236}">
                <a16:creationId xmlns:a16="http://schemas.microsoft.com/office/drawing/2014/main" id="{28FAF094-D087-493F-8DF9-A486C2D6BBA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32" name="Rectangle 24">
              <a:extLst>
                <a:ext uri="{FF2B5EF4-FFF2-40B4-BE49-F238E27FC236}">
                  <a16:creationId xmlns:a16="http://schemas.microsoft.com/office/drawing/2014/main" id="{8D7C88D8-5509-4514-925A-9CE148E5C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275593D-F75E-4426-AE3E-2CDEFD228D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27">
            <a:extLst>
              <a:ext uri="{FF2B5EF4-FFF2-40B4-BE49-F238E27FC236}">
                <a16:creationId xmlns:a16="http://schemas.microsoft.com/office/drawing/2014/main" id="{E659831F-0D9A-4C63-9EBB-8435B85A44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7F5800D-8826-5B49-BFB9-0505D42B9A35}"/>
              </a:ext>
            </a:extLst>
          </p:cNvPr>
          <p:cNvSpPr>
            <a:spLocks noGrp="1"/>
          </p:cNvSpPr>
          <p:nvPr>
            <p:ph idx="1"/>
          </p:nvPr>
        </p:nvSpPr>
        <p:spPr>
          <a:xfrm>
            <a:off x="793660" y="2599509"/>
            <a:ext cx="10143668" cy="3751415"/>
          </a:xfrm>
        </p:spPr>
        <p:txBody>
          <a:bodyPr anchor="ctr">
            <a:normAutofit lnSpcReduction="10000"/>
          </a:bodyPr>
          <a:lstStyle/>
          <a:p>
            <a:r>
              <a:rPr lang="en-US" sz="2000" dirty="0"/>
              <a:t>Social Recovery Is a compliment to treatment  that Integrates recovering populations across difference through social activities  </a:t>
            </a:r>
            <a:r>
              <a:rPr lang="en-US" sz="1400" dirty="0"/>
              <a:t>(Boeri, Gibson, </a:t>
            </a:r>
            <a:r>
              <a:rPr lang="en-US" sz="1400" dirty="0" err="1"/>
              <a:t>Boshears</a:t>
            </a:r>
            <a:r>
              <a:rPr lang="en-US" sz="1400" dirty="0"/>
              <a:t> 2014;  Boeri, Lamonica, </a:t>
            </a:r>
            <a:r>
              <a:rPr lang="en-US" sz="1400" dirty="0" err="1"/>
              <a:t>Harbry</a:t>
            </a:r>
            <a:r>
              <a:rPr lang="en-US" sz="1400" dirty="0"/>
              <a:t> 2011)</a:t>
            </a:r>
          </a:p>
          <a:p>
            <a:r>
              <a:rPr lang="en-US" sz="2000" dirty="0"/>
              <a:t>Bridging social capital that builds “recovery capital” </a:t>
            </a:r>
            <a:r>
              <a:rPr lang="en-US" sz="1400" dirty="0"/>
              <a:t>(</a:t>
            </a:r>
            <a:r>
              <a:rPr lang="en-US" sz="1400" dirty="0" err="1"/>
              <a:t>Granfield</a:t>
            </a:r>
            <a:r>
              <a:rPr lang="en-US" sz="1400" dirty="0"/>
              <a:t> and Cloud 2001; Cloud  and </a:t>
            </a:r>
            <a:r>
              <a:rPr lang="en-US" sz="1400" dirty="0" err="1"/>
              <a:t>Granfield</a:t>
            </a:r>
            <a:r>
              <a:rPr lang="en-US" sz="1400" dirty="0"/>
              <a:t> 2008; Boeri 2020; Hennessy 2017; ) </a:t>
            </a:r>
            <a:endParaRPr lang="en-US" sz="2000" dirty="0"/>
          </a:p>
          <a:p>
            <a:r>
              <a:rPr lang="en-US" sz="2000" dirty="0"/>
              <a:t>Social activities versus social recovery (relapse, harm reduction, long term recovery)</a:t>
            </a:r>
          </a:p>
          <a:p>
            <a:r>
              <a:rPr lang="en-US" sz="2000" dirty="0"/>
              <a:t>Justice Focused</a:t>
            </a:r>
          </a:p>
          <a:p>
            <a:pPr lvl="1"/>
            <a:r>
              <a:rPr lang="en-US" sz="1700" dirty="0"/>
              <a:t>Aiming for anti-oppressive advocacy – informed by ideals of social justice  </a:t>
            </a:r>
            <a:r>
              <a:rPr lang="en-US" sz="1400" dirty="0"/>
              <a:t>(Ali, McFarlane, </a:t>
            </a:r>
            <a:r>
              <a:rPr lang="en-US" sz="1400" dirty="0" err="1"/>
              <a:t>Hawkings</a:t>
            </a:r>
            <a:r>
              <a:rPr lang="en-US" sz="1400" dirty="0"/>
              <a:t> and Udo-Inyang 2012) careful not to extend the “decolonization” term to non-indigenous groups</a:t>
            </a:r>
          </a:p>
          <a:p>
            <a:pPr lvl="1"/>
            <a:r>
              <a:rPr lang="en-US" sz="1700" dirty="0"/>
              <a:t>Contention: social capital building vs system challenges </a:t>
            </a:r>
            <a:endParaRPr lang="en-US" sz="1400" dirty="0"/>
          </a:p>
          <a:p>
            <a:pPr lvl="1"/>
            <a:r>
              <a:rPr lang="en-US" sz="1700" dirty="0"/>
              <a:t>Take on intersecting oppressions and crossing line of difference </a:t>
            </a:r>
            <a:r>
              <a:rPr lang="en-US" sz="1400" dirty="0"/>
              <a:t>(Woodall  and Shannon </a:t>
            </a:r>
            <a:r>
              <a:rPr lang="en-US" sz="1400" i="1" dirty="0"/>
              <a:t>forthcoming </a:t>
            </a:r>
            <a:r>
              <a:rPr lang="en-US" sz="1400" dirty="0"/>
              <a:t>Social Service Review)</a:t>
            </a:r>
          </a:p>
          <a:p>
            <a:pPr lvl="1"/>
            <a:r>
              <a:rPr lang="en-US" sz="1400" dirty="0"/>
              <a:t> </a:t>
            </a:r>
            <a:r>
              <a:rPr lang="en-US" sz="1700" dirty="0"/>
              <a:t>“Re-storying” of selves and “reframing” of people who are justice impacted and recovering </a:t>
            </a:r>
            <a:r>
              <a:rPr lang="en-US" sz="1400" dirty="0"/>
              <a:t>(</a:t>
            </a:r>
            <a:r>
              <a:rPr lang="en-US" sz="1400" dirty="0" err="1"/>
              <a:t>Gamez</a:t>
            </a:r>
            <a:r>
              <a:rPr lang="en-US" sz="1400" dirty="0"/>
              <a:t> 2012; Woodall 2019; </a:t>
            </a:r>
            <a:r>
              <a:rPr lang="en-US" sz="1400" dirty="0" err="1"/>
              <a:t>Maruna</a:t>
            </a:r>
            <a:r>
              <a:rPr lang="en-US" sz="1400" dirty="0"/>
              <a:t>)</a:t>
            </a:r>
          </a:p>
        </p:txBody>
      </p:sp>
    </p:spTree>
    <p:extLst>
      <p:ext uri="{BB962C8B-B14F-4D97-AF65-F5344CB8AC3E}">
        <p14:creationId xmlns:p14="http://schemas.microsoft.com/office/powerpoint/2010/main" val="144566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215C6C6-E45C-4179-9FC1-E8A4C1D474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FE9FE4C-C9E0-4C54-8010-EA9D29CD4D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564726" y="1890469"/>
            <a:ext cx="5860051" cy="2079143"/>
            <a:chOff x="6081624" y="1998368"/>
            <a:chExt cx="5613457" cy="782175"/>
          </a:xfrm>
          <a:solidFill>
            <a:schemeClr val="accent4"/>
          </a:solidFill>
        </p:grpSpPr>
        <p:sp>
          <p:nvSpPr>
            <p:cNvPr id="13" name="Rectangle 12">
              <a:extLst>
                <a:ext uri="{FF2B5EF4-FFF2-40B4-BE49-F238E27FC236}">
                  <a16:creationId xmlns:a16="http://schemas.microsoft.com/office/drawing/2014/main" id="{56FAD6EF-0374-46BD-901E-E901DCA01F5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847ABE-275E-4DCA-B164-A672D517FB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776B14B-F2F4-4825-8DA8-8C7A0F2B39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466344"/>
            <a:ext cx="11111729"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73171C-10D9-5547-B6E5-211941631733}"/>
              </a:ext>
            </a:extLst>
          </p:cNvPr>
          <p:cNvSpPr>
            <a:spLocks noGrp="1"/>
          </p:cNvSpPr>
          <p:nvPr>
            <p:ph type="title"/>
          </p:nvPr>
        </p:nvSpPr>
        <p:spPr>
          <a:xfrm>
            <a:off x="1062425" y="516789"/>
            <a:ext cx="10515600" cy="1216859"/>
          </a:xfrm>
        </p:spPr>
        <p:txBody>
          <a:bodyPr>
            <a:normAutofit/>
          </a:bodyPr>
          <a:lstStyle/>
          <a:p>
            <a:pPr algn="ctr"/>
            <a:r>
              <a:rPr lang="en-US" sz="3600" dirty="0"/>
              <a:t>Past, Current, and Future Work </a:t>
            </a:r>
          </a:p>
        </p:txBody>
      </p:sp>
      <p:graphicFrame>
        <p:nvGraphicFramePr>
          <p:cNvPr id="5" name="Content Placeholder 2">
            <a:extLst>
              <a:ext uri="{FF2B5EF4-FFF2-40B4-BE49-F238E27FC236}">
                <a16:creationId xmlns:a16="http://schemas.microsoft.com/office/drawing/2014/main" id="{CF392990-09CC-42F3-9ABE-F9ECAADD6D92}"/>
              </a:ext>
            </a:extLst>
          </p:cNvPr>
          <p:cNvGraphicFramePr>
            <a:graphicFrameLocks noGrp="1"/>
          </p:cNvGraphicFramePr>
          <p:nvPr>
            <p:ph idx="1"/>
            <p:extLst>
              <p:ext uri="{D42A27DB-BD31-4B8C-83A1-F6EECF244321}">
                <p14:modId xmlns:p14="http://schemas.microsoft.com/office/powerpoint/2010/main" val="3231289564"/>
              </p:ext>
            </p:extLst>
          </p:nvPr>
        </p:nvGraphicFramePr>
        <p:xfrm>
          <a:off x="838199" y="172400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9618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03954387-0663-3A48-ADA3-31CD41F053E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828FF419-5E83-524F-A82B-39A228C4A018}"/>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CCC42AC3-FD39-504E-AA52-E6F666BEC07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AC3EA150-5EE1-0B46-B223-DBEC0BD9E51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7BFF7E3D-53A0-8A48-B19D-F898124EDDF7}"/>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52381693-E60C-7A40-B1AF-FB23C48F0E2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B9AA7C6-5E5A-498E-A6DF-A943376E09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83EAB11A-76F7-48F4-9B4F-5BFDF4BF967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22" name="Rectangle 21">
              <a:extLst>
                <a:ext uri="{FF2B5EF4-FFF2-40B4-BE49-F238E27FC236}">
                  <a16:creationId xmlns:a16="http://schemas.microsoft.com/office/drawing/2014/main" id="{74D4C416-D5F4-4F6F-A6F1-87A21CD4FCA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C6AC1C30-21C6-4BF6-93EE-B211D7A85011}"/>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81E140AE-0ABF-47C8-BF32-7D2F0CF2BA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C4F608-B4B8-48C3-9572-C0F061B1CD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7A34C1-647F-EA48-9DB7-8B8977AB5246}"/>
              </a:ext>
            </a:extLst>
          </p:cNvPr>
          <p:cNvSpPr>
            <a:spLocks noGrp="1"/>
          </p:cNvSpPr>
          <p:nvPr>
            <p:ph type="title"/>
          </p:nvPr>
        </p:nvSpPr>
        <p:spPr>
          <a:xfrm>
            <a:off x="1153618" y="1239927"/>
            <a:ext cx="4008586" cy="4680583"/>
          </a:xfrm>
        </p:spPr>
        <p:txBody>
          <a:bodyPr anchor="ctr">
            <a:normAutofit/>
          </a:bodyPr>
          <a:lstStyle/>
          <a:p>
            <a:r>
              <a:rPr lang="en-US" sz="5200" dirty="0"/>
              <a:t>MA studies:  “Mediated” Resource Access and “Sociality”</a:t>
            </a:r>
          </a:p>
        </p:txBody>
      </p:sp>
      <p:sp>
        <p:nvSpPr>
          <p:cNvPr id="3" name="Content Placeholder 2">
            <a:extLst>
              <a:ext uri="{FF2B5EF4-FFF2-40B4-BE49-F238E27FC236}">
                <a16:creationId xmlns:a16="http://schemas.microsoft.com/office/drawing/2014/main" id="{662D9542-F96F-C540-BAC0-EC5871713A21}"/>
              </a:ext>
            </a:extLst>
          </p:cNvPr>
          <p:cNvSpPr>
            <a:spLocks noGrp="1"/>
          </p:cNvSpPr>
          <p:nvPr>
            <p:ph idx="1"/>
          </p:nvPr>
        </p:nvSpPr>
        <p:spPr>
          <a:xfrm>
            <a:off x="4376057" y="631133"/>
            <a:ext cx="6887690" cy="5595100"/>
          </a:xfrm>
        </p:spPr>
        <p:txBody>
          <a:bodyPr anchor="ctr">
            <a:noAutofit/>
          </a:bodyPr>
          <a:lstStyle/>
          <a:p>
            <a:r>
              <a:rPr lang="en-US" sz="3600" dirty="0"/>
              <a:t>Methods and sample</a:t>
            </a:r>
          </a:p>
          <a:p>
            <a:pPr lvl="1"/>
            <a:r>
              <a:rPr lang="en-US" sz="2800" dirty="0"/>
              <a:t>100 Methamphetamine all gender users (50 current/50 formerly) and renewal grant to study 30 methamphetamine using women.</a:t>
            </a:r>
          </a:p>
          <a:p>
            <a:pPr lvl="1"/>
            <a:r>
              <a:rPr lang="en-US" sz="2800" dirty="0"/>
              <a:t>Both ethnographic, mixed methodological. </a:t>
            </a:r>
          </a:p>
          <a:p>
            <a:pPr lvl="1"/>
            <a:r>
              <a:rPr lang="en-US" sz="2800" dirty="0"/>
              <a:t>The MA women study was longitudinal and included interventions </a:t>
            </a:r>
          </a:p>
          <a:p>
            <a:pPr marL="457200" lvl="1" indent="0">
              <a:buNone/>
            </a:pPr>
            <a:endParaRPr lang="en-US" sz="2000" dirty="0"/>
          </a:p>
        </p:txBody>
      </p:sp>
    </p:spTree>
    <p:extLst>
      <p:ext uri="{BB962C8B-B14F-4D97-AF65-F5344CB8AC3E}">
        <p14:creationId xmlns:p14="http://schemas.microsoft.com/office/powerpoint/2010/main" val="414731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B9AA7C6-5E5A-498E-A6DF-A943376E09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83EAB11A-76F7-48F4-9B4F-5BFDF4BF967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22" name="Rectangle 21">
              <a:extLst>
                <a:ext uri="{FF2B5EF4-FFF2-40B4-BE49-F238E27FC236}">
                  <a16:creationId xmlns:a16="http://schemas.microsoft.com/office/drawing/2014/main" id="{74D4C416-D5F4-4F6F-A6F1-87A21CD4FCA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C6AC1C30-21C6-4BF6-93EE-B211D7A85011}"/>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81E140AE-0ABF-47C8-BF32-7D2F0CF2BA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C4F608-B4B8-48C3-9572-C0F061B1CD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7A34C1-647F-EA48-9DB7-8B8977AB5246}"/>
              </a:ext>
            </a:extLst>
          </p:cNvPr>
          <p:cNvSpPr>
            <a:spLocks noGrp="1"/>
          </p:cNvSpPr>
          <p:nvPr>
            <p:ph type="title"/>
          </p:nvPr>
        </p:nvSpPr>
        <p:spPr>
          <a:xfrm>
            <a:off x="1153618" y="1239927"/>
            <a:ext cx="4008586" cy="4680583"/>
          </a:xfrm>
        </p:spPr>
        <p:txBody>
          <a:bodyPr anchor="ctr">
            <a:normAutofit/>
          </a:bodyPr>
          <a:lstStyle/>
          <a:p>
            <a:r>
              <a:rPr lang="en-US" sz="5200" dirty="0"/>
              <a:t>MA studies:  “Mediated” Resource Access</a:t>
            </a:r>
          </a:p>
        </p:txBody>
      </p:sp>
      <p:sp>
        <p:nvSpPr>
          <p:cNvPr id="3" name="Content Placeholder 2">
            <a:extLst>
              <a:ext uri="{FF2B5EF4-FFF2-40B4-BE49-F238E27FC236}">
                <a16:creationId xmlns:a16="http://schemas.microsoft.com/office/drawing/2014/main" id="{662D9542-F96F-C540-BAC0-EC5871713A21}"/>
              </a:ext>
            </a:extLst>
          </p:cNvPr>
          <p:cNvSpPr>
            <a:spLocks noGrp="1"/>
          </p:cNvSpPr>
          <p:nvPr>
            <p:ph idx="1"/>
          </p:nvPr>
        </p:nvSpPr>
        <p:spPr>
          <a:xfrm>
            <a:off x="4610568" y="1239927"/>
            <a:ext cx="6839310" cy="5179311"/>
          </a:xfrm>
        </p:spPr>
        <p:txBody>
          <a:bodyPr anchor="ctr">
            <a:noAutofit/>
          </a:bodyPr>
          <a:lstStyle/>
          <a:p>
            <a:r>
              <a:rPr lang="en-US" sz="2400" dirty="0"/>
              <a:t>MA Women – “Mediated access” to resources (+/-)  -  Woodall and Boeri 2013 </a:t>
            </a:r>
            <a:r>
              <a:rPr lang="en-US" sz="2400" i="1" dirty="0"/>
              <a:t>Journal Drug Policy</a:t>
            </a:r>
          </a:p>
          <a:p>
            <a:pPr marL="457200" lvl="1" indent="0">
              <a:buNone/>
            </a:pPr>
            <a:r>
              <a:rPr lang="en-US" sz="2000" dirty="0"/>
              <a:t>Food – someone with a car helped access the food bank</a:t>
            </a:r>
          </a:p>
          <a:p>
            <a:pPr marL="457200" lvl="1" indent="0">
              <a:buNone/>
            </a:pPr>
            <a:r>
              <a:rPr lang="en-US" sz="2000" dirty="0"/>
              <a:t>Treatment - One goes in, they build a referral network</a:t>
            </a:r>
          </a:p>
          <a:p>
            <a:pPr marL="457200" lvl="1" indent="0">
              <a:buNone/>
            </a:pPr>
            <a:r>
              <a:rPr lang="en-US" sz="2000" dirty="0"/>
              <a:t>Education – one friend helped pay for the GED of another</a:t>
            </a:r>
          </a:p>
          <a:p>
            <a:pPr marL="457200" lvl="1" indent="0">
              <a:buNone/>
            </a:pPr>
            <a:r>
              <a:rPr lang="en-US" sz="2000" dirty="0"/>
              <a:t>ID – researchers helped</a:t>
            </a:r>
          </a:p>
          <a:p>
            <a:pPr marL="0" indent="0">
              <a:buNone/>
            </a:pPr>
            <a:r>
              <a:rPr lang="en-US" sz="2000" u="sng" dirty="0"/>
              <a:t>Social network “Mediated” access to services</a:t>
            </a:r>
          </a:p>
          <a:p>
            <a:pPr marL="0" indent="0">
              <a:buNone/>
            </a:pPr>
            <a:r>
              <a:rPr lang="en-US" sz="2000" dirty="0"/>
              <a:t>	</a:t>
            </a:r>
            <a:r>
              <a:rPr lang="en-US" sz="2000" i="1" dirty="0"/>
              <a:t>“I was headed for the woods, for tent city….I called up my friend who was in a treatment program, who said “wait a minute, let me call the director of our program and …I got in, I was amazed.” – mother in 30s, teenage sone</a:t>
            </a:r>
          </a:p>
          <a:p>
            <a:pPr marL="0" indent="0">
              <a:buNone/>
            </a:pPr>
            <a:r>
              <a:rPr lang="en-US" sz="2000" dirty="0"/>
              <a:t>	</a:t>
            </a:r>
            <a:r>
              <a:rPr lang="en-US" sz="2000" i="1" dirty="0"/>
              <a:t>“{the GED} is the most frustrating thing I’ve never tried to do but it’s necessary if you want to do anything with your life….a friend of mine offered the financial help so that helped me get a diploma.”</a:t>
            </a:r>
            <a:r>
              <a:rPr lang="en-US" sz="2000" dirty="0"/>
              <a:t>   ~white 27-year-old mother, elem. aged son</a:t>
            </a:r>
          </a:p>
          <a:p>
            <a:pPr marL="457200" lvl="1" indent="0">
              <a:buNone/>
            </a:pPr>
            <a:endParaRPr lang="en-US" sz="2000" dirty="0"/>
          </a:p>
          <a:p>
            <a:pPr marL="457200" lvl="1" indent="0">
              <a:buNone/>
            </a:pPr>
            <a:endParaRPr lang="en-US" sz="2000" dirty="0"/>
          </a:p>
        </p:txBody>
      </p:sp>
    </p:spTree>
    <p:extLst>
      <p:ext uri="{BB962C8B-B14F-4D97-AF65-F5344CB8AC3E}">
        <p14:creationId xmlns:p14="http://schemas.microsoft.com/office/powerpoint/2010/main" val="1090829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9AA7C6-5E5A-498E-A6DF-A943376E09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3EAB11A-76F7-48F4-9B4F-5BFDF4BF967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11" name="Rectangle 10">
              <a:extLst>
                <a:ext uri="{FF2B5EF4-FFF2-40B4-BE49-F238E27FC236}">
                  <a16:creationId xmlns:a16="http://schemas.microsoft.com/office/drawing/2014/main" id="{74D4C416-D5F4-4F6F-A6F1-87A21CD4FCA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6AC1C30-21C6-4BF6-93EE-B211D7A85011}"/>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81E140AE-0ABF-47C8-BF32-7D2F0CF2BA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BC4F608-B4B8-48C3-9572-C0F061B1CD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4E8105-A44B-A240-8F7C-1261D27DCE51}"/>
              </a:ext>
            </a:extLst>
          </p:cNvPr>
          <p:cNvSpPr>
            <a:spLocks noGrp="1"/>
          </p:cNvSpPr>
          <p:nvPr>
            <p:ph type="title"/>
          </p:nvPr>
        </p:nvSpPr>
        <p:spPr>
          <a:xfrm>
            <a:off x="1153618" y="1239927"/>
            <a:ext cx="4008586" cy="4680583"/>
          </a:xfrm>
        </p:spPr>
        <p:txBody>
          <a:bodyPr anchor="ctr">
            <a:normAutofit/>
          </a:bodyPr>
          <a:lstStyle/>
          <a:p>
            <a:r>
              <a:rPr lang="en-US" sz="5200" dirty="0"/>
              <a:t>MA study: “Sociality” and Social Networks aid in recovery</a:t>
            </a:r>
            <a:br>
              <a:rPr lang="en-US" sz="5200" dirty="0"/>
            </a:br>
            <a:r>
              <a:rPr lang="en-US" sz="1400" dirty="0"/>
              <a:t>*for some </a:t>
            </a:r>
          </a:p>
        </p:txBody>
      </p:sp>
      <p:sp>
        <p:nvSpPr>
          <p:cNvPr id="3" name="Content Placeholder 2">
            <a:extLst>
              <a:ext uri="{FF2B5EF4-FFF2-40B4-BE49-F238E27FC236}">
                <a16:creationId xmlns:a16="http://schemas.microsoft.com/office/drawing/2014/main" id="{3195BC1D-E381-214E-BA7B-D7D2A72355CF}"/>
              </a:ext>
            </a:extLst>
          </p:cNvPr>
          <p:cNvSpPr>
            <a:spLocks noGrp="1"/>
          </p:cNvSpPr>
          <p:nvPr>
            <p:ph idx="1"/>
          </p:nvPr>
        </p:nvSpPr>
        <p:spPr>
          <a:xfrm>
            <a:off x="5101354" y="473829"/>
            <a:ext cx="6100046" cy="5616728"/>
          </a:xfrm>
        </p:spPr>
        <p:txBody>
          <a:bodyPr anchor="ctr">
            <a:noAutofit/>
          </a:bodyPr>
          <a:lstStyle/>
          <a:p>
            <a:r>
              <a:rPr lang="en-US" sz="2400" dirty="0"/>
              <a:t>MA all gender - ‘Sociality’ – </a:t>
            </a:r>
            <a:r>
              <a:rPr lang="en-US" sz="2400" dirty="0" err="1"/>
              <a:t>Boshears</a:t>
            </a:r>
            <a:r>
              <a:rPr lang="en-US" sz="2400" dirty="0"/>
              <a:t>, Boeri, and Liam </a:t>
            </a:r>
            <a:r>
              <a:rPr lang="en-US" sz="2400" dirty="0" err="1"/>
              <a:t>Harbry</a:t>
            </a:r>
            <a:r>
              <a:rPr lang="en-US" sz="2400" dirty="0"/>
              <a:t> 2011 </a:t>
            </a:r>
            <a:r>
              <a:rPr lang="en-US" sz="2400" i="1" dirty="0"/>
              <a:t>Addiction Research &amp; Theory</a:t>
            </a:r>
          </a:p>
          <a:p>
            <a:pPr marL="457200" lvl="1" indent="0">
              <a:buNone/>
            </a:pPr>
            <a:r>
              <a:rPr lang="en-US" sz="2000" dirty="0"/>
              <a:t>Social networks impact entire drug trajectory: initiation, progression, cessation and relapse. Establishing non-using networks are a part of their identity transformation. </a:t>
            </a:r>
          </a:p>
          <a:p>
            <a:pPr marL="0" indent="0">
              <a:buNone/>
            </a:pPr>
            <a:r>
              <a:rPr lang="en-US" sz="2000" u="sng" dirty="0"/>
              <a:t>Sociality in cessation</a:t>
            </a:r>
          </a:p>
          <a:p>
            <a:pPr marL="0" indent="0">
              <a:buNone/>
            </a:pPr>
            <a:r>
              <a:rPr lang="en-US" sz="2000" i="1" dirty="0"/>
              <a:t>“What I’ve found is a good support system.” 34-year-old male recovering methamphetamine user. </a:t>
            </a:r>
          </a:p>
          <a:p>
            <a:pPr marL="0" indent="0">
              <a:buNone/>
            </a:pPr>
            <a:r>
              <a:rPr lang="en-US" sz="2000" i="1" dirty="0"/>
              <a:t>“I have sober friends that I can call up and say hay what are you doing tonight? Want to get a bite to eat,… hang out and play some video games?” that helps” a 27-year-old male says”</a:t>
            </a:r>
          </a:p>
        </p:txBody>
      </p:sp>
    </p:spTree>
    <p:extLst>
      <p:ext uri="{BB962C8B-B14F-4D97-AF65-F5344CB8AC3E}">
        <p14:creationId xmlns:p14="http://schemas.microsoft.com/office/powerpoint/2010/main" val="248371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C33076-FEFB-2344-A73D-18441855E4DC}"/>
              </a:ext>
            </a:extLst>
          </p:cNvPr>
          <p:cNvSpPr>
            <a:spLocks noGrp="1"/>
          </p:cNvSpPr>
          <p:nvPr>
            <p:ph type="title"/>
          </p:nvPr>
        </p:nvSpPr>
        <p:spPr>
          <a:xfrm>
            <a:off x="645065" y="1463040"/>
            <a:ext cx="3796306" cy="2690949"/>
          </a:xfrm>
        </p:spPr>
        <p:txBody>
          <a:bodyPr anchor="t">
            <a:normAutofit fontScale="90000"/>
          </a:bodyPr>
          <a:lstStyle/>
          <a:p>
            <a:r>
              <a:rPr lang="en-US" sz="3700" dirty="0"/>
              <a:t>Suburban Opioid Study (SOS) – Social Recovery through Social Roles and Relationships with non-users</a:t>
            </a:r>
            <a:br>
              <a:rPr lang="en-US" sz="3700" dirty="0"/>
            </a:br>
            <a:r>
              <a:rPr lang="en-US" sz="1400" dirty="0"/>
              <a:t>*for some</a:t>
            </a:r>
            <a:br>
              <a:rPr lang="en-US" sz="1400" dirty="0"/>
            </a:br>
            <a:r>
              <a:rPr lang="en-US" sz="1400" dirty="0"/>
              <a:t/>
            </a:r>
            <a:br>
              <a:rPr lang="en-US" sz="1400" dirty="0"/>
            </a:br>
            <a:endParaRPr lang="en-US" sz="1400" dirty="0"/>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42DAD9A-C867-2849-9A75-33AB97135429}"/>
              </a:ext>
            </a:extLst>
          </p:cNvPr>
          <p:cNvSpPr>
            <a:spLocks noGrp="1"/>
          </p:cNvSpPr>
          <p:nvPr>
            <p:ph idx="1"/>
          </p:nvPr>
        </p:nvSpPr>
        <p:spPr>
          <a:xfrm>
            <a:off x="5225142" y="354958"/>
            <a:ext cx="6321793" cy="6337389"/>
          </a:xfrm>
        </p:spPr>
        <p:txBody>
          <a:bodyPr anchor="t">
            <a:normAutofit fontScale="62500" lnSpcReduction="20000"/>
          </a:bodyPr>
          <a:lstStyle/>
          <a:p>
            <a:pPr marL="0" indent="0">
              <a:buNone/>
            </a:pPr>
            <a:r>
              <a:rPr lang="en-US" sz="5100" dirty="0"/>
              <a:t>Methods and Sample - field coordinator NIH grant </a:t>
            </a:r>
          </a:p>
          <a:p>
            <a:r>
              <a:rPr lang="en-US" sz="4200" dirty="0"/>
              <a:t>3 sites </a:t>
            </a:r>
            <a:r>
              <a:rPr lang="en-US" sz="4200" dirty="0" err="1"/>
              <a:t>Atl</a:t>
            </a:r>
            <a:r>
              <a:rPr lang="en-US" sz="4200" dirty="0"/>
              <a:t>, enclaves of New Hampshire, and areas of Connecticut – 180 participants</a:t>
            </a:r>
          </a:p>
          <a:p>
            <a:r>
              <a:rPr lang="en-US" sz="4200" dirty="0"/>
              <a:t>We know social relationships influence substance use disorder and impact people’s use patterns</a:t>
            </a:r>
          </a:p>
          <a:p>
            <a:r>
              <a:rPr lang="en-US" sz="4200" dirty="0"/>
              <a:t>Social Roles – changes - increased/decreased their use (depends)</a:t>
            </a:r>
          </a:p>
          <a:p>
            <a:pPr marL="457200" lvl="1" indent="0">
              <a:buNone/>
            </a:pPr>
            <a:endParaRPr lang="en-US" sz="3600" i="1" u="sng" dirty="0"/>
          </a:p>
          <a:p>
            <a:pPr marL="457200" lvl="1" indent="0">
              <a:buNone/>
            </a:pPr>
            <a:r>
              <a:rPr lang="en-US" sz="5100" i="1" dirty="0"/>
              <a:t>College student </a:t>
            </a:r>
            <a:r>
              <a:rPr lang="en-US" sz="3600" i="1" dirty="0"/>
              <a:t>(leaving college amplified use)  -- “moving into the big city didn’t impact my use…I didn’t really start using [opioids] until I left the college college life” A37 male who uses opioids</a:t>
            </a:r>
            <a:endParaRPr lang="en-US" sz="5100" i="1" dirty="0"/>
          </a:p>
          <a:p>
            <a:pPr marL="457200" lvl="1" indent="0">
              <a:buNone/>
            </a:pPr>
            <a:r>
              <a:rPr lang="en-US" sz="5100" i="1" dirty="0"/>
              <a:t>Friend – </a:t>
            </a:r>
            <a:r>
              <a:rPr lang="en-US" sz="3600" i="1" dirty="0"/>
              <a:t>“I’ll be stuck at the house and sometimes you want to go do normal things with people sometimes.” B57, 26-year-old white female</a:t>
            </a:r>
          </a:p>
          <a:p>
            <a:pPr marL="457200" lvl="1" indent="0">
              <a:buNone/>
            </a:pPr>
            <a:endParaRPr lang="en-US" sz="1500" dirty="0"/>
          </a:p>
        </p:txBody>
      </p:sp>
    </p:spTree>
    <p:extLst>
      <p:ext uri="{BB962C8B-B14F-4D97-AF65-F5344CB8AC3E}">
        <p14:creationId xmlns:p14="http://schemas.microsoft.com/office/powerpoint/2010/main" val="31551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3643</TotalTime>
  <Words>3974</Words>
  <Application>Microsoft Office PowerPoint</Application>
  <PresentationFormat>Widescreen</PresentationFormat>
  <Paragraphs>376</Paragraphs>
  <Slides>34</Slides>
  <Notes>25</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0" baseType="lpstr">
      <vt:lpstr>Arial</vt:lpstr>
      <vt:lpstr>Calibri</vt:lpstr>
      <vt:lpstr>Calibri Light</vt:lpstr>
      <vt:lpstr>Times New Roman</vt:lpstr>
      <vt:lpstr>Office Theme</vt:lpstr>
      <vt:lpstr>Document</vt:lpstr>
      <vt:lpstr>~Recovering Citizens Rising~ Transformative Social Recovery Interventions: Building Capital across Intersecting Oppressions</vt:lpstr>
      <vt:lpstr>Research Affiliations . University of North Georgia Sociology &amp; Human Services &amp; New Jersey Community Research Initiative  &amp;  Kennesaw State University  Research (in part) funded by the NIH </vt:lpstr>
      <vt:lpstr>Abstract</vt:lpstr>
      <vt:lpstr>Social Recovery and  Countering Oppression</vt:lpstr>
      <vt:lpstr>Past, Current, and Future Work </vt:lpstr>
      <vt:lpstr>MA studies:  “Mediated” Resource Access and “Sociality”</vt:lpstr>
      <vt:lpstr>MA studies:  “Mediated” Resource Access</vt:lpstr>
      <vt:lpstr>MA study: “Sociality” and Social Networks aid in recovery *for some </vt:lpstr>
      <vt:lpstr>Suburban Opioid Study (SOS) – Social Recovery through Social Roles and Relationships with non-users *for some  </vt:lpstr>
      <vt:lpstr>SOS study – Social Recovery through Social Roles (cont’d) *for some  (</vt:lpstr>
      <vt:lpstr>FIA’s Build Social Capital  32 Formerly Incarcerated Activists (as Transformative Intervention)  Social capital is one mechanism they attribute to their desistance</vt:lpstr>
      <vt:lpstr>FIA’s worked directly on the social roots of crime and drug use trajectories</vt:lpstr>
      <vt:lpstr>Social recovery pilots and events </vt:lpstr>
      <vt:lpstr>Social Recovery as a Transformative Intervention </vt:lpstr>
      <vt:lpstr>SOCIAL RECOVERY as Transformative Intervention – NIH grant proposal </vt:lpstr>
      <vt:lpstr>Social Recovery, Equity, and Justice NIH grant proposal  - Concept Map</vt:lpstr>
      <vt:lpstr> ~Recovering Citizens Rising~ Transformative Social Recovery Interventions: Building Capital across Intersecting Oppressions</vt:lpstr>
      <vt:lpstr>Who’s Surmounting These Hurdles?</vt:lpstr>
      <vt:lpstr>Literature</vt:lpstr>
      <vt:lpstr>Research questions and overview of larger project – how does activism aid desistance?</vt:lpstr>
      <vt:lpstr>My research, teaching, and service related to this topic  </vt:lpstr>
      <vt:lpstr>Overview</vt:lpstr>
      <vt:lpstr>Procedure: Theoretical Paradigms and Research Strategies</vt:lpstr>
      <vt:lpstr>Methods</vt:lpstr>
      <vt:lpstr>PowerPoint Presentation</vt:lpstr>
      <vt:lpstr>PowerPoint Presentation</vt:lpstr>
      <vt:lpstr>Formerly Incarcerated Activism definition (components):</vt:lpstr>
      <vt:lpstr>Social Conditions that drive crime and recidivism</vt:lpstr>
      <vt:lpstr>Mechanisms of Reentry Success Through Activism:   Stigma and Capital</vt:lpstr>
      <vt:lpstr>FIA’s Building Human (cultural) Capital Through Activism</vt:lpstr>
      <vt:lpstr>Building social capital activism has a powerful and positive impact on social capital </vt:lpstr>
      <vt:lpstr>Conclusion</vt:lpstr>
      <vt:lpstr>PowerPoint Presentation</vt:lpstr>
      <vt:lpstr>Trajectories PATHWAYS OUT    ACTIVIST DESISTERS –INCARCERATION TO ACTIVISM  (peri-carceral n=28)</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FORMERLY INCARCERATED ACTIVISM AS TRANSFORMATIVE INTERVENTION: MANAGING STIGMA AND BUILDING CAPITAL ACROSS INTERSECTING OPPRESSIONS THROUGH SOCIAL CHANGE WORK.</dc:title>
  <dc:creator>Denise Woodall</dc:creator>
  <cp:lastModifiedBy>John(Stu) Batchelder</cp:lastModifiedBy>
  <cp:revision>47</cp:revision>
  <cp:lastPrinted>2021-10-21T14:49:16Z</cp:lastPrinted>
  <dcterms:created xsi:type="dcterms:W3CDTF">2021-09-12T15:08:11Z</dcterms:created>
  <dcterms:modified xsi:type="dcterms:W3CDTF">2022-10-07T14:27:28Z</dcterms:modified>
</cp:coreProperties>
</file>