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021B6F-63A3-4179-85FD-8554CBEE0459}" v="42" dt="2022-10-24T17:08:49.7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714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464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08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31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001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995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675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964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441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860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Shapiro</dc:creator>
  <cp:lastModifiedBy>Michael Bruce Shapiro</cp:lastModifiedBy>
  <cp:revision>28</cp:revision>
  <dcterms:created xsi:type="dcterms:W3CDTF">2022-10-24T17:03:17Z</dcterms:created>
  <dcterms:modified xsi:type="dcterms:W3CDTF">2022-10-24T18:42:33Z</dcterms:modified>
</cp:coreProperties>
</file>