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A13CB2-3E61-4044-9DA4-7E92FB8C62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59CD701-6A50-48E1-AE6B-59081AF60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2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ignforyouthjustice.org/images/nationalreports/jailingjuveniles/CFYJ-Jailing_Juveniles_Report_2007-11-15.pdf" TargetMode="External"/><Relationship Id="rId2" Type="http://schemas.openxmlformats.org/officeDocument/2006/relationships/hyperlink" Target="https://www.ncjrs.gov/pdffiles1/22668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lu.org/other/briefing-paper-juvenile-solitary-confinement-adult-jails-and-priso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h8xYaJ3m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h8xYaJ3mk?feature=oembed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Juvenile Delinquency And How It Has Changed And Traumatized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Mya Tucker </a:t>
            </a:r>
          </a:p>
          <a:p>
            <a:r>
              <a:rPr lang="en-US" dirty="0"/>
              <a:t>University of North Georgia</a:t>
            </a:r>
          </a:p>
        </p:txBody>
      </p:sp>
    </p:spTree>
    <p:extLst>
      <p:ext uri="{BB962C8B-B14F-4D97-AF65-F5344CB8AC3E}">
        <p14:creationId xmlns:p14="http://schemas.microsoft.com/office/powerpoint/2010/main" val="35564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C5E7-E159-1321-EAEF-6728728A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refrain children from these outlets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0232-2B15-FAEF-1D2B-604E0E59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supply </a:t>
            </a:r>
          </a:p>
          <a:p>
            <a:r>
              <a:rPr lang="en-US" dirty="0"/>
              <a:t>Family support 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“Parenting variables have typically accounted for 20 to 50% of the variance in the child’s outcome (Elder, 1974)”.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g.h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elder </a:t>
            </a:r>
            <a:endParaRPr lang="en-US" dirty="0"/>
          </a:p>
          <a:p>
            <a:r>
              <a:rPr lang="en-US" dirty="0"/>
              <a:t>Transportation </a:t>
            </a:r>
          </a:p>
          <a:p>
            <a:r>
              <a:rPr lang="en-US" dirty="0"/>
              <a:t>Information available </a:t>
            </a:r>
          </a:p>
        </p:txBody>
      </p:sp>
    </p:spTree>
    <p:extLst>
      <p:ext uri="{BB962C8B-B14F-4D97-AF65-F5344CB8AC3E}">
        <p14:creationId xmlns:p14="http://schemas.microsoft.com/office/powerpoint/2010/main" val="155021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7D81-0348-7795-799B-82545184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change since it has happened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9F1CA-7C77-7CE9-3F25-2E5966243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these studies have happened and science has been able to fully be able to start comprehending a juveniles mind it has made the standards much lower for the responsibility </a:t>
            </a:r>
          </a:p>
        </p:txBody>
      </p:sp>
    </p:spTree>
    <p:extLst>
      <p:ext uri="{BB962C8B-B14F-4D97-AF65-F5344CB8AC3E}">
        <p14:creationId xmlns:p14="http://schemas.microsoft.com/office/powerpoint/2010/main" val="38037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E820-1995-844A-3D52-1B6061A3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Traumatic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ED258-5F52-300A-AE93-D5BB0E0E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not all adults and parents understanding or wanting to understand children continue to be pushed to breaking points at home with unrealistic expectations and can be heavily traumatized </a:t>
            </a:r>
          </a:p>
        </p:txBody>
      </p:sp>
    </p:spTree>
    <p:extLst>
      <p:ext uri="{BB962C8B-B14F-4D97-AF65-F5344CB8AC3E}">
        <p14:creationId xmlns:p14="http://schemas.microsoft.com/office/powerpoint/2010/main" val="33767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DF84-E3E9-626D-15A7-1B05D8E9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BC955-B98A-04EE-0080-91FAF41E9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0045" marR="0" indent="-36004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PsycNet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Psychological Association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American Psychological Association, https://psycnet.apa.org/doiLanding?doi=10.1037%2F0003-066X.57.9.690. </a:t>
            </a:r>
          </a:p>
          <a:p>
            <a:pPr marL="360045" marR="0" indent="-36004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PsycNet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Psychological Association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American Psychological Association, https://psycnet.apa.org/record/2013-22146-000. </a:t>
            </a:r>
          </a:p>
          <a:p>
            <a:pPr marL="360045" marR="0" indent="-36004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Malik,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al. “Bio-Medical Waste Management Practices among Health Care Professionals: A Case Study in District Faisalabad, Punjab Pakistan.”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Pakistan Journal of Social Research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03, no. 04, 2021, pp. 535–540., https://doi.org/10.52567/pjsr.v3i4.315. </a:t>
            </a:r>
          </a:p>
          <a:p>
            <a:pPr marL="360045" marR="0" indent="-360045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Piliavin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Irving, et al. “Police Encounters with Juveniles: American Journal of Sociology: Vol 70, No 2.”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Journal of Sociology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Sept. 1964, https://www.journals.uchicago.edu/doi/abs/10.1086/223794. </a:t>
            </a:r>
          </a:p>
          <a:p>
            <a:pPr marL="360045" marR="0" indent="-360045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Strassfeld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Natasha M., and Hua-Yu Sebastian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Cherng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“Services for Juveniles with Emotional Disturbances in Secure-Care Settings: An Exploratory Analysis of Racial Disparities and Recidivism.”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Behavioral Disorders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47, no. 4, 2021, pp. 257–269., https://doi.org/10.1177/01987429211046552. </a:t>
            </a:r>
          </a:p>
          <a:p>
            <a:pPr marL="360045" marR="0" indent="-360045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Rekker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Pardini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Keijsers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Branje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Loeber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(2015, November 17).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Moving in and out of poverty: The within-individual association between socioeconomic status and juvenile delinquency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one. Retrieved February 20, 2022, from https://www.ncbi.nlm.nih.gov/pmc/articles/PMC4648521/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0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Juvenile delinquency research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theories</a:t>
            </a:r>
          </a:p>
          <a:p>
            <a:pPr lvl="1"/>
            <a:r>
              <a:rPr lang="en-US" dirty="0"/>
              <a:t>1)  Why Criminal behavior</a:t>
            </a:r>
          </a:p>
          <a:p>
            <a:pPr lvl="1"/>
            <a:r>
              <a:rPr lang="en-US" dirty="0"/>
              <a:t>2) charged as an adult</a:t>
            </a:r>
          </a:p>
          <a:p>
            <a:pPr lvl="1"/>
            <a:r>
              <a:rPr lang="en-US" dirty="0"/>
              <a:t>3) upbringing and community</a:t>
            </a:r>
          </a:p>
          <a:p>
            <a:endParaRPr lang="en-US" dirty="0"/>
          </a:p>
          <a:p>
            <a:r>
              <a:rPr lang="en-US" dirty="0"/>
              <a:t>Current Study</a:t>
            </a:r>
          </a:p>
          <a:p>
            <a:pPr lvl="1"/>
            <a:r>
              <a:rPr lang="en-US" dirty="0"/>
              <a:t>maturity and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007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Before separate Juveniles system – 1800’s:</a:t>
            </a:r>
          </a:p>
          <a:p>
            <a:r>
              <a:rPr lang="en-US" dirty="0"/>
              <a:t>1) incarcerated with adults. </a:t>
            </a:r>
          </a:p>
          <a:p>
            <a:r>
              <a:rPr lang="en-US" dirty="0"/>
              <a:t>2) harsher sentences </a:t>
            </a:r>
          </a:p>
          <a:p>
            <a:r>
              <a:rPr lang="en-US" dirty="0"/>
              <a:t>3) highest risk of </a:t>
            </a:r>
            <a:r>
              <a:rPr lang="en-US" dirty="0">
                <a:hlinkClick r:id="rId2"/>
              </a:rPr>
              <a:t>sexual abuse</a:t>
            </a:r>
            <a:endParaRPr lang="en-US" dirty="0"/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“youth held with adults are at the highest risk of 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sexual abuse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they are also 36 times more likely to 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commit suicide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than youth in juvenile facilities, and are at a greater risk of being held in 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solitary confinement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than they would be in juvenile facilities.”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Troilo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2018). </a:t>
            </a:r>
            <a:endParaRPr lang="en-US" dirty="0"/>
          </a:p>
          <a:p>
            <a:r>
              <a:rPr lang="en-US" dirty="0"/>
              <a:t>4) more likely to </a:t>
            </a:r>
            <a:r>
              <a:rPr lang="en-US" dirty="0">
                <a:hlinkClick r:id="rId3"/>
              </a:rPr>
              <a:t>commit suicide</a:t>
            </a:r>
            <a:r>
              <a:rPr lang="en-US" dirty="0"/>
              <a:t> </a:t>
            </a:r>
          </a:p>
          <a:p>
            <a:r>
              <a:rPr lang="en-US" dirty="0"/>
              <a:t>5)  </a:t>
            </a:r>
            <a:r>
              <a:rPr lang="en-US" dirty="0">
                <a:hlinkClick r:id="rId4"/>
              </a:rPr>
              <a:t>solitary confinement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21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York House of Refuge</a:t>
            </a:r>
          </a:p>
          <a:p>
            <a:r>
              <a:rPr lang="en-US" dirty="0"/>
              <a:t>Industrial schools </a:t>
            </a:r>
          </a:p>
          <a:p>
            <a:r>
              <a:rPr lang="en-US"/>
              <a:t>First </a:t>
            </a:r>
            <a:r>
              <a:rPr lang="en-US" dirty="0"/>
              <a:t>juvenile court -- Illinois </a:t>
            </a:r>
          </a:p>
          <a:p>
            <a:pPr lvl="1"/>
            <a:r>
              <a:rPr lang="en-US" dirty="0"/>
              <a:t>Judge who sat at a table -- probation officer guidance</a:t>
            </a:r>
          </a:p>
          <a:p>
            <a:pPr lvl="1"/>
            <a:r>
              <a:rPr lang="en-US" dirty="0"/>
              <a:t>Prince vs Massachusetts -- Courts could overrule the parent’s decision </a:t>
            </a:r>
          </a:p>
          <a:p>
            <a:r>
              <a:rPr lang="en-US" dirty="0"/>
              <a:t>1960s -- focused on rehabilitating. </a:t>
            </a:r>
          </a:p>
          <a:p>
            <a:r>
              <a:rPr lang="en-US" dirty="0"/>
              <a:t>Supreme court: juvenile courts is official court system of America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FAF2-A737-2EE4-A31D-66B71B41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juveniles are affected from the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706C-8A99-3B7D-DC80-307473649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involvement </a:t>
            </a:r>
          </a:p>
          <a:p>
            <a:r>
              <a:rPr lang="en-US" dirty="0"/>
              <a:t>Parent upbringing</a:t>
            </a:r>
          </a:p>
          <a:p>
            <a:r>
              <a:rPr lang="en-US" dirty="0"/>
              <a:t>Low-income areas </a:t>
            </a:r>
          </a:p>
          <a:p>
            <a:pPr lvl="1"/>
            <a:r>
              <a:rPr lang="en-US" dirty="0"/>
              <a:t>11.4% of Americans are in poverty – 2020 census </a:t>
            </a:r>
          </a:p>
          <a:p>
            <a:r>
              <a:rPr lang="en-US" dirty="0"/>
              <a:t>Surrounding environment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7D86-CF50-A6FC-FB31-E42B45C3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2E22-444F-E0EA-8939-733B5C329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title="Family Issues | Sad Multifandom">
            <a:hlinkClick r:id="" action="ppaction://media"/>
            <a:extLst>
              <a:ext uri="{FF2B5EF4-FFF2-40B4-BE49-F238E27FC236}">
                <a16:creationId xmlns:a16="http://schemas.microsoft.com/office/drawing/2014/main" id="{26EE4D50-71A6-3498-9564-BC9CDF330F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1413" y="609600"/>
            <a:ext cx="7703329" cy="43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3746-BC94-1930-E4A4-6D504984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these studies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2DA5-81A9-B4F1-3B15-74F88A04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juveniles understand what issues and laws are</a:t>
            </a:r>
          </a:p>
          <a:p>
            <a:r>
              <a:rPr lang="en-US" dirty="0"/>
              <a:t>Help them understand why certain rules and standards are put into place </a:t>
            </a:r>
          </a:p>
          <a:p>
            <a:r>
              <a:rPr lang="en-US" dirty="0"/>
              <a:t>The risk of starting down the wrong path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0B2D-3402-A93F-6021-ACC70AA3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Outlets for children and teens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7B79-61DB-8C27-4BB2-A3E80125E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Sports </a:t>
            </a:r>
          </a:p>
          <a:p>
            <a:r>
              <a:rPr lang="en-US" dirty="0"/>
              <a:t>Clubs </a:t>
            </a:r>
          </a:p>
          <a:p>
            <a:r>
              <a:rPr lang="en-US" dirty="0"/>
              <a:t>Boys and girls clubs </a:t>
            </a:r>
          </a:p>
          <a:p>
            <a:r>
              <a:rPr lang="en-US" dirty="0"/>
              <a:t>Scouts</a:t>
            </a:r>
          </a:p>
          <a:p>
            <a:r>
              <a:rPr lang="en-US" dirty="0"/>
              <a:t>Friends </a:t>
            </a:r>
          </a:p>
        </p:txBody>
      </p:sp>
    </p:spTree>
    <p:extLst>
      <p:ext uri="{BB962C8B-B14F-4D97-AF65-F5344CB8AC3E}">
        <p14:creationId xmlns:p14="http://schemas.microsoft.com/office/powerpoint/2010/main" val="260455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104E-16D1-81F7-BEAE-08549139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these outlets refrain children from committing crimes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C634-86DE-15A7-37A3-922373B4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theory</a:t>
            </a:r>
          </a:p>
          <a:p>
            <a:r>
              <a:rPr lang="en-US" dirty="0"/>
              <a:t>Keeps them busy </a:t>
            </a:r>
          </a:p>
          <a:p>
            <a:r>
              <a:rPr lang="en-US" dirty="0"/>
              <a:t>Wanting to be on the good side of the law to be able to participate </a:t>
            </a:r>
          </a:p>
        </p:txBody>
      </p:sp>
    </p:spTree>
    <p:extLst>
      <p:ext uri="{BB962C8B-B14F-4D97-AF65-F5344CB8AC3E}">
        <p14:creationId xmlns:p14="http://schemas.microsoft.com/office/powerpoint/2010/main" val="424166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99</TotalTime>
  <Words>638</Words>
  <Application>Microsoft Office PowerPoint</Application>
  <PresentationFormat>Widescreen</PresentationFormat>
  <Paragraphs>73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Mesh</vt:lpstr>
      <vt:lpstr>Juvenile Delinquency And How It Has Changed And Traumatized</vt:lpstr>
      <vt:lpstr>Juvenile delinquency research  </vt:lpstr>
      <vt:lpstr>History</vt:lpstr>
      <vt:lpstr>Progress </vt:lpstr>
      <vt:lpstr>Ways juveniles are affected from the start</vt:lpstr>
      <vt:lpstr>PowerPoint Presentation</vt:lpstr>
      <vt:lpstr>Why these studies are important</vt:lpstr>
      <vt:lpstr>Outlets for children and teens</vt:lpstr>
      <vt:lpstr>How these outlets refrain children from committing crimes </vt:lpstr>
      <vt:lpstr>What can refrain children from these outlets</vt:lpstr>
      <vt:lpstr>The change since it has happened </vt:lpstr>
      <vt:lpstr>Traumatic </vt:lpstr>
      <vt:lpstr>References 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Juvenile Delinquency And How It Has Changed And Traumatized</dc:title>
  <dc:creator>John(Stu) Batchelder</dc:creator>
  <cp:lastModifiedBy>Butch Newkirk</cp:lastModifiedBy>
  <cp:revision>9</cp:revision>
  <dcterms:created xsi:type="dcterms:W3CDTF">2022-10-05T17:57:19Z</dcterms:created>
  <dcterms:modified xsi:type="dcterms:W3CDTF">2022-10-06T16:11:33Z</dcterms:modified>
</cp:coreProperties>
</file>