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3"/>
  </p:notesMasterIdLst>
  <p:sldIdLst>
    <p:sldId id="256" r:id="rId2"/>
    <p:sldId id="260" r:id="rId3"/>
    <p:sldId id="264" r:id="rId4"/>
    <p:sldId id="262" r:id="rId5"/>
    <p:sldId id="292" r:id="rId6"/>
    <p:sldId id="261" r:id="rId7"/>
    <p:sldId id="290" r:id="rId8"/>
    <p:sldId id="263" r:id="rId9"/>
    <p:sldId id="288" r:id="rId10"/>
    <p:sldId id="266" r:id="rId11"/>
    <p:sldId id="269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FC1AC94-70A9-4D1B-A56F-1DD5210E4655}">
  <a:tblStyle styleId="{8FC1AC94-70A9-4D1B-A56F-1DD5210E465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80"/>
    <p:restoredTop sz="94668"/>
  </p:normalViewPr>
  <p:slideViewPr>
    <p:cSldViewPr snapToGrid="0">
      <p:cViewPr varScale="1">
        <p:scale>
          <a:sx n="86" d="100"/>
          <a:sy n="86" d="100"/>
        </p:scale>
        <p:origin x="89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6" name="Google Shape;1876;g8794a74c9d_0_2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7" name="Google Shape;1877;g8794a74c9d_0_2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5" name="Google Shape;2255;gcb189c0635_0_4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6" name="Google Shape;2256;gcb189c0635_0_4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Google Shape;2061;g877b642fd3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2" name="Google Shape;2062;g877b642fd3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DNA collected from the scene/ scenes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DNA collected from Unknown remains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Submitted to DNA testing to create a DNA profile and then submitted to a public DNA database such as GED-match to find either the suspect/unknown victim or, more commonly, connect the DNA to familial matches and narrow down the suspect pool to the area where the crime was committed/ body was found.</a:t>
            </a: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2" name="Google Shape;2182;gcb189c0635_0_27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3" name="Google Shape;2183;gcb189c0635_0_27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Google Shape;2127;gc6ac5e8787_2_1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8" name="Google Shape;2128;gc6ac5e8787_2_1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Violent Crimes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Unresolved Cold Cases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Generate Investigative leads for these cases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Identify Unknown remains</a:t>
            </a: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e3df40adf0_2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e3df40adf0_2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Serial rapist and murder who reigned terror over California from 1976-1986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Committed at least 13 murders and over 50 rapes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DNA evidence and modus operandi was used to connect these cases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Taunted the police with letters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Google Shape;2068;ge3df40adf0_2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9" name="Google Shape;2069;ge3df40adf0_2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 2016 the case was brought back into the public eye due to media, documentaries and books being made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Investigators decided to send in the DNA found at all the scenes to be tested and create a DNA profile for the killer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Next the profile was inserted into GED match or a website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39507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8" name="Google Shape;2138;gcb189c0635_0_1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39" name="Google Shape;2139;gcb189c0635_0_1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0" name="Google Shape;2220;gcb189c0635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1" name="Google Shape;2221;gcb189c0635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Pros: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Solving many cold cases that stumped investigators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DNA is proven to be an accurate piece of evidence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Narrows down the suspect pool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Reliable and accepted in the court room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Cons: 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Public concerns about privacy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Timely process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Subject to human error</a:t>
            </a:r>
          </a:p>
          <a:p>
            <a:pPr marL="628650" lvl="1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DNA match may be uninvolved in the incident</a:t>
            </a:r>
          </a:p>
        </p:txBody>
      </p:sp>
    </p:spTree>
    <p:extLst>
      <p:ext uri="{BB962C8B-B14F-4D97-AF65-F5344CB8AC3E}">
        <p14:creationId xmlns:p14="http://schemas.microsoft.com/office/powerpoint/2010/main" val="17550005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6" name="Google Shape;2226;gcb189c0635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7" name="Google Shape;2227;gcb189c0635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Pros outweigh the cons in that cases are getting solved by this investigative technique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This technique should be used mostly for cold cases and unidentified remains 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Investigators should request and receive a court order before utilizing this technique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If they need a court order, then a standard needs to be set on when is an appropriate time to request a court order.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Unidentified remains: when all other means of identification are inconclusive</a:t>
            </a:r>
          </a:p>
          <a:p>
            <a:pPr marL="171450" lvl="0" indent="-171450" algn="l" rtl="0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Cold Cases: depending on the severity of the case, before statute of limitations runs out, 5-10 years after case has gone cold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22375" y="1974500"/>
            <a:ext cx="4621200" cy="1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5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22375" y="3603450"/>
            <a:ext cx="3240600" cy="7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26" y="8"/>
            <a:ext cx="9143984" cy="5143520"/>
            <a:chOff x="26" y="8"/>
            <a:chExt cx="9143984" cy="5143520"/>
          </a:xfrm>
        </p:grpSpPr>
        <p:grpSp>
          <p:nvGrpSpPr>
            <p:cNvPr id="12" name="Google Shape;12;p2"/>
            <p:cNvGrpSpPr/>
            <p:nvPr/>
          </p:nvGrpSpPr>
          <p:grpSpPr>
            <a:xfrm>
              <a:off x="26" y="8"/>
              <a:ext cx="9143984" cy="5143520"/>
              <a:chOff x="26" y="8"/>
              <a:chExt cx="9143984" cy="5143520"/>
            </a:xfrm>
          </p:grpSpPr>
          <p:sp>
            <p:nvSpPr>
              <p:cNvPr id="13" name="Google Shape;13;p2"/>
              <p:cNvSpPr/>
              <p:nvPr/>
            </p:nvSpPr>
            <p:spPr>
              <a:xfrm>
                <a:off x="7773661" y="3460451"/>
                <a:ext cx="1370349" cy="1683077"/>
              </a:xfrm>
              <a:custGeom>
                <a:avLst/>
                <a:gdLst/>
                <a:ahLst/>
                <a:cxnLst/>
                <a:rect l="l" t="t" r="r" b="b"/>
                <a:pathLst>
                  <a:path w="31116" h="38217" extrusionOk="0">
                    <a:moveTo>
                      <a:pt x="31115" y="1"/>
                    </a:moveTo>
                    <a:lnTo>
                      <a:pt x="1" y="38217"/>
                    </a:lnTo>
                    <a:lnTo>
                      <a:pt x="10899" y="38217"/>
                    </a:lnTo>
                    <a:lnTo>
                      <a:pt x="31115" y="13405"/>
                    </a:lnTo>
                    <a:lnTo>
                      <a:pt x="3111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6754575" y="2209363"/>
                <a:ext cx="2389434" cy="2934165"/>
              </a:xfrm>
              <a:custGeom>
                <a:avLst/>
                <a:gdLst/>
                <a:ahLst/>
                <a:cxnLst/>
                <a:rect l="l" t="t" r="r" b="b"/>
                <a:pathLst>
                  <a:path w="54256" h="66625" extrusionOk="0">
                    <a:moveTo>
                      <a:pt x="54255" y="1"/>
                    </a:moveTo>
                    <a:lnTo>
                      <a:pt x="0" y="66625"/>
                    </a:lnTo>
                    <a:lnTo>
                      <a:pt x="10917" y="66625"/>
                    </a:lnTo>
                    <a:lnTo>
                      <a:pt x="54255" y="13387"/>
                    </a:lnTo>
                    <a:lnTo>
                      <a:pt x="5425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5735490" y="957482"/>
                <a:ext cx="3408520" cy="4186046"/>
              </a:xfrm>
              <a:custGeom>
                <a:avLst/>
                <a:gdLst/>
                <a:ahLst/>
                <a:cxnLst/>
                <a:rect l="l" t="t" r="r" b="b"/>
                <a:pathLst>
                  <a:path w="77396" h="95051" extrusionOk="0">
                    <a:moveTo>
                      <a:pt x="77395" y="1"/>
                    </a:moveTo>
                    <a:lnTo>
                      <a:pt x="0" y="95051"/>
                    </a:lnTo>
                    <a:lnTo>
                      <a:pt x="10916" y="95051"/>
                    </a:lnTo>
                    <a:lnTo>
                      <a:pt x="77395" y="13406"/>
                    </a:lnTo>
                    <a:lnTo>
                      <a:pt x="7739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4717153" y="8"/>
                <a:ext cx="4426857" cy="5143520"/>
              </a:xfrm>
              <a:custGeom>
                <a:avLst/>
                <a:gdLst/>
                <a:ahLst/>
                <a:cxnLst/>
                <a:rect l="l" t="t" r="r" b="b"/>
                <a:pathLst>
                  <a:path w="100519" h="116792" extrusionOk="0">
                    <a:moveTo>
                      <a:pt x="95087" y="0"/>
                    </a:moveTo>
                    <a:lnTo>
                      <a:pt x="1" y="116792"/>
                    </a:lnTo>
                    <a:lnTo>
                      <a:pt x="10899" y="116792"/>
                    </a:lnTo>
                    <a:lnTo>
                      <a:pt x="100518" y="6721"/>
                    </a:lnTo>
                    <a:lnTo>
                      <a:pt x="10051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6" y="8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747005" y="8"/>
                <a:ext cx="4668416" cy="5143520"/>
              </a:xfrm>
              <a:custGeom>
                <a:avLst/>
                <a:gdLst/>
                <a:ahLst/>
                <a:cxnLst/>
                <a:rect l="l" t="t" r="r" b="b"/>
                <a:pathLst>
                  <a:path w="106004" h="116792" extrusionOk="0">
                    <a:moveTo>
                      <a:pt x="95087" y="0"/>
                    </a:moveTo>
                    <a:lnTo>
                      <a:pt x="0" y="116792"/>
                    </a:lnTo>
                    <a:lnTo>
                      <a:pt x="10898" y="116792"/>
                    </a:lnTo>
                    <a:lnTo>
                      <a:pt x="106003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" name="Google Shape;19;p2"/>
            <p:cNvSpPr/>
            <p:nvPr/>
          </p:nvSpPr>
          <p:spPr>
            <a:xfrm>
              <a:off x="4989251" y="8"/>
              <a:ext cx="2422993" cy="2974946"/>
            </a:xfrm>
            <a:custGeom>
              <a:avLst/>
              <a:gdLst/>
              <a:ahLst/>
              <a:cxnLst/>
              <a:rect l="l" t="t" r="r" b="b"/>
              <a:pathLst>
                <a:path w="55018" h="67551" extrusionOk="0">
                  <a:moveTo>
                    <a:pt x="44102" y="0"/>
                  </a:moveTo>
                  <a:lnTo>
                    <a:pt x="0" y="54164"/>
                  </a:lnTo>
                  <a:lnTo>
                    <a:pt x="0" y="67550"/>
                  </a:lnTo>
                  <a:lnTo>
                    <a:pt x="5501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7">
    <p:spTree>
      <p:nvGrpSpPr>
        <p:cNvPr id="1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8" name="Google Shape;1388;p24"/>
          <p:cNvGrpSpPr/>
          <p:nvPr/>
        </p:nvGrpSpPr>
        <p:grpSpPr>
          <a:xfrm>
            <a:off x="26" y="-294805"/>
            <a:ext cx="9143984" cy="6027911"/>
            <a:chOff x="26" y="-294805"/>
            <a:chExt cx="9143984" cy="6027911"/>
          </a:xfrm>
        </p:grpSpPr>
        <p:grpSp>
          <p:nvGrpSpPr>
            <p:cNvPr id="1389" name="Google Shape;1389;p24"/>
            <p:cNvGrpSpPr/>
            <p:nvPr/>
          </p:nvGrpSpPr>
          <p:grpSpPr>
            <a:xfrm>
              <a:off x="26" y="-294805"/>
              <a:ext cx="9143984" cy="6027911"/>
              <a:chOff x="26" y="-294805"/>
              <a:chExt cx="9143984" cy="6027911"/>
            </a:xfrm>
          </p:grpSpPr>
          <p:sp>
            <p:nvSpPr>
              <p:cNvPr id="1390" name="Google Shape;1390;p24"/>
              <p:cNvSpPr/>
              <p:nvPr/>
            </p:nvSpPr>
            <p:spPr>
              <a:xfrm>
                <a:off x="4709662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91" name="Google Shape;1391;p24"/>
              <p:cNvGrpSpPr/>
              <p:nvPr/>
            </p:nvGrpSpPr>
            <p:grpSpPr>
              <a:xfrm>
                <a:off x="783924" y="4009249"/>
                <a:ext cx="4360695" cy="1723858"/>
                <a:chOff x="791415" y="4009249"/>
                <a:chExt cx="4360695" cy="1723858"/>
              </a:xfrm>
            </p:grpSpPr>
            <p:sp>
              <p:nvSpPr>
                <p:cNvPr id="1392" name="Google Shape;1392;p24"/>
                <p:cNvSpPr/>
                <p:nvPr/>
              </p:nvSpPr>
              <p:spPr>
                <a:xfrm>
                  <a:off x="791415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3" name="Google Shape;1393;p24"/>
                <p:cNvSpPr/>
                <p:nvPr/>
              </p:nvSpPr>
              <p:spPr>
                <a:xfrm>
                  <a:off x="1785333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4" name="Google Shape;1394;p24"/>
                <p:cNvSpPr/>
                <p:nvPr/>
              </p:nvSpPr>
              <p:spPr>
                <a:xfrm>
                  <a:off x="2744296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95" name="Google Shape;1395;p24"/>
                <p:cNvSpPr/>
                <p:nvPr/>
              </p:nvSpPr>
              <p:spPr>
                <a:xfrm>
                  <a:off x="3748202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96" name="Google Shape;1396;p24"/>
              <p:cNvSpPr/>
              <p:nvPr/>
            </p:nvSpPr>
            <p:spPr>
              <a:xfrm>
                <a:off x="26" y="3754386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7" name="Google Shape;1397;p24"/>
              <p:cNvSpPr/>
              <p:nvPr/>
            </p:nvSpPr>
            <p:spPr>
              <a:xfrm>
                <a:off x="7011514" y="8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8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8" name="Google Shape;1398;p24"/>
              <p:cNvSpPr/>
              <p:nvPr/>
            </p:nvSpPr>
            <p:spPr>
              <a:xfrm>
                <a:off x="7773661" y="-294805"/>
                <a:ext cx="1370349" cy="1683077"/>
              </a:xfrm>
              <a:custGeom>
                <a:avLst/>
                <a:gdLst/>
                <a:ahLst/>
                <a:cxnLst/>
                <a:rect l="l" t="t" r="r" b="b"/>
                <a:pathLst>
                  <a:path w="31116" h="38217" extrusionOk="0">
                    <a:moveTo>
                      <a:pt x="31115" y="1"/>
                    </a:moveTo>
                    <a:lnTo>
                      <a:pt x="1" y="38217"/>
                    </a:lnTo>
                    <a:lnTo>
                      <a:pt x="10899" y="38217"/>
                    </a:lnTo>
                    <a:lnTo>
                      <a:pt x="31115" y="13405"/>
                    </a:lnTo>
                    <a:lnTo>
                      <a:pt x="3111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2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9" name="Google Shape;1399;p24"/>
              <p:cNvSpPr/>
              <p:nvPr/>
            </p:nvSpPr>
            <p:spPr>
              <a:xfrm>
                <a:off x="6008337" y="8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68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0" name="Google Shape;1400;p24"/>
              <p:cNvSpPr/>
              <p:nvPr/>
            </p:nvSpPr>
            <p:spPr>
              <a:xfrm>
                <a:off x="6754575" y="2209363"/>
                <a:ext cx="2389434" cy="2934165"/>
              </a:xfrm>
              <a:custGeom>
                <a:avLst/>
                <a:gdLst/>
                <a:ahLst/>
                <a:cxnLst/>
                <a:rect l="l" t="t" r="r" b="b"/>
                <a:pathLst>
                  <a:path w="54256" h="66625" extrusionOk="0">
                    <a:moveTo>
                      <a:pt x="54255" y="1"/>
                    </a:moveTo>
                    <a:lnTo>
                      <a:pt x="0" y="66625"/>
                    </a:lnTo>
                    <a:lnTo>
                      <a:pt x="10917" y="66625"/>
                    </a:lnTo>
                    <a:lnTo>
                      <a:pt x="54255" y="13387"/>
                    </a:lnTo>
                    <a:lnTo>
                      <a:pt x="5425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50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401" name="Google Shape;1401;p24"/>
            <p:cNvSpPr/>
            <p:nvPr/>
          </p:nvSpPr>
          <p:spPr>
            <a:xfrm>
              <a:off x="5727999" y="957482"/>
              <a:ext cx="3408520" cy="4186046"/>
            </a:xfrm>
            <a:custGeom>
              <a:avLst/>
              <a:gdLst/>
              <a:ahLst/>
              <a:cxnLst/>
              <a:rect l="l" t="t" r="r" b="b"/>
              <a:pathLst>
                <a:path w="77396" h="95051" extrusionOk="0">
                  <a:moveTo>
                    <a:pt x="77395" y="1"/>
                  </a:moveTo>
                  <a:lnTo>
                    <a:pt x="0" y="95051"/>
                  </a:lnTo>
                  <a:lnTo>
                    <a:pt x="10916" y="95051"/>
                  </a:lnTo>
                  <a:lnTo>
                    <a:pt x="77395" y="13406"/>
                  </a:lnTo>
                  <a:lnTo>
                    <a:pt x="7739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29000">
                  <a:srgbClr val="87D2E4">
                    <a:alpha val="0"/>
                  </a:srgbClr>
                </a:gs>
                <a:gs pos="75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02" name="Google Shape;1402;p24"/>
          <p:cNvGrpSpPr/>
          <p:nvPr/>
        </p:nvGrpSpPr>
        <p:grpSpPr>
          <a:xfrm>
            <a:off x="7655642" y="-593456"/>
            <a:ext cx="2161745" cy="6330274"/>
            <a:chOff x="7655642" y="-593456"/>
            <a:chExt cx="2161745" cy="6330274"/>
          </a:xfrm>
        </p:grpSpPr>
        <p:grpSp>
          <p:nvGrpSpPr>
            <p:cNvPr id="1403" name="Google Shape;1403;p24"/>
            <p:cNvGrpSpPr/>
            <p:nvPr/>
          </p:nvGrpSpPr>
          <p:grpSpPr>
            <a:xfrm rot="-1799999">
              <a:off x="8370438" y="-615088"/>
              <a:ext cx="732152" cy="3055365"/>
              <a:chOff x="3615675" y="367825"/>
              <a:chExt cx="808650" cy="3374600"/>
            </a:xfrm>
          </p:grpSpPr>
          <p:sp>
            <p:nvSpPr>
              <p:cNvPr id="1404" name="Google Shape;1404;p24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5" name="Google Shape;1405;p24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6" name="Google Shape;1406;p24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7" name="Google Shape;1407;p24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8" name="Google Shape;1408;p24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9" name="Google Shape;1409;p24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0" name="Google Shape;1410;p24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1" name="Google Shape;1411;p24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2" name="Google Shape;1412;p24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3" name="Google Shape;1413;p24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4" name="Google Shape;1414;p24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5" name="Google Shape;1415;p24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6" name="Google Shape;1416;p24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7" name="Google Shape;1417;p24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8" name="Google Shape;1418;p24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9" name="Google Shape;1419;p24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0" name="Google Shape;1420;p24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1" name="Google Shape;1421;p24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2" name="Google Shape;1422;p24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3" name="Google Shape;1423;p24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4" name="Google Shape;1424;p24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5" name="Google Shape;1425;p24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6" name="Google Shape;1426;p24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7" name="Google Shape;1427;p24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8" name="Google Shape;1428;p24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29" name="Google Shape;1429;p24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0" name="Google Shape;1430;p24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1" name="Google Shape;1431;p24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2" name="Google Shape;1432;p24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3" name="Google Shape;1433;p24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4" name="Google Shape;1434;p24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35" name="Google Shape;1435;p24"/>
            <p:cNvGrpSpPr/>
            <p:nvPr/>
          </p:nvGrpSpPr>
          <p:grpSpPr>
            <a:xfrm rot="-9000001" flipH="1">
              <a:off x="8370439" y="2703086"/>
              <a:ext cx="732152" cy="3055365"/>
              <a:chOff x="3615675" y="367825"/>
              <a:chExt cx="808650" cy="3374600"/>
            </a:xfrm>
          </p:grpSpPr>
          <p:sp>
            <p:nvSpPr>
              <p:cNvPr id="1436" name="Google Shape;1436;p24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7" name="Google Shape;1437;p24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8" name="Google Shape;1438;p24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39" name="Google Shape;1439;p24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0" name="Google Shape;1440;p24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1" name="Google Shape;1441;p24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2" name="Google Shape;1442;p24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3" name="Google Shape;1443;p24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4" name="Google Shape;1444;p24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5" name="Google Shape;1445;p24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6" name="Google Shape;1446;p24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7" name="Google Shape;1447;p24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8" name="Google Shape;1448;p24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49" name="Google Shape;1449;p24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0" name="Google Shape;1450;p24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1" name="Google Shape;1451;p24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2" name="Google Shape;1452;p24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3" name="Google Shape;1453;p24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4" name="Google Shape;1454;p24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5" name="Google Shape;1455;p24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6" name="Google Shape;1456;p24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7" name="Google Shape;1457;p24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8" name="Google Shape;1458;p24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59" name="Google Shape;1459;p24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0" name="Google Shape;1460;p24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1" name="Google Shape;1461;p24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2" name="Google Shape;1462;p24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3" name="Google Shape;1463;p24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4" name="Google Shape;1464;p24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5" name="Google Shape;1465;p24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66" name="Google Shape;1466;p24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67" name="Google Shape;1467;p24"/>
          <p:cNvSpPr txBox="1">
            <a:spLocks noGrp="1"/>
          </p:cNvSpPr>
          <p:nvPr>
            <p:ph type="body" idx="1"/>
          </p:nvPr>
        </p:nvSpPr>
        <p:spPr>
          <a:xfrm>
            <a:off x="720000" y="1714631"/>
            <a:ext cx="6505800" cy="250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17500" rtl="0">
              <a:spcBef>
                <a:spcPts val="1000"/>
              </a:spcBef>
              <a:spcAft>
                <a:spcPts val="0"/>
              </a:spcAft>
              <a:buSzPts val="1400"/>
              <a:buChar char="○"/>
              <a:defRPr sz="16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600"/>
            </a:lvl9pPr>
          </a:lstStyle>
          <a:p>
            <a:endParaRPr/>
          </a:p>
        </p:txBody>
      </p:sp>
      <p:sp>
        <p:nvSpPr>
          <p:cNvPr id="1468" name="Google Shape;1468;p24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4">
    <p:spTree>
      <p:nvGrpSpPr>
        <p:cNvPr id="1" name="Shape 17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5" name="Google Shape;1705;p29"/>
          <p:cNvGrpSpPr/>
          <p:nvPr/>
        </p:nvGrpSpPr>
        <p:grpSpPr>
          <a:xfrm>
            <a:off x="26" y="-294805"/>
            <a:ext cx="9143984" cy="6027911"/>
            <a:chOff x="26" y="-294805"/>
            <a:chExt cx="9143984" cy="6027911"/>
          </a:xfrm>
        </p:grpSpPr>
        <p:sp>
          <p:nvSpPr>
            <p:cNvPr id="1706" name="Google Shape;1706;p29"/>
            <p:cNvSpPr/>
            <p:nvPr/>
          </p:nvSpPr>
          <p:spPr>
            <a:xfrm>
              <a:off x="4709662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07" name="Google Shape;1707;p29"/>
            <p:cNvGrpSpPr/>
            <p:nvPr/>
          </p:nvGrpSpPr>
          <p:grpSpPr>
            <a:xfrm>
              <a:off x="783924" y="4009249"/>
              <a:ext cx="4360695" cy="1723858"/>
              <a:chOff x="791415" y="4009249"/>
              <a:chExt cx="4360695" cy="1723858"/>
            </a:xfrm>
          </p:grpSpPr>
          <p:sp>
            <p:nvSpPr>
              <p:cNvPr id="1708" name="Google Shape;1708;p29"/>
              <p:cNvSpPr/>
              <p:nvPr/>
            </p:nvSpPr>
            <p:spPr>
              <a:xfrm>
                <a:off x="791415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9" name="Google Shape;1709;p29"/>
              <p:cNvSpPr/>
              <p:nvPr/>
            </p:nvSpPr>
            <p:spPr>
              <a:xfrm>
                <a:off x="178533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0" name="Google Shape;1710;p29"/>
              <p:cNvSpPr/>
              <p:nvPr/>
            </p:nvSpPr>
            <p:spPr>
              <a:xfrm>
                <a:off x="2744296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1" name="Google Shape;1711;p29"/>
              <p:cNvSpPr/>
              <p:nvPr/>
            </p:nvSpPr>
            <p:spPr>
              <a:xfrm>
                <a:off x="3748202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12" name="Google Shape;1712;p29"/>
            <p:cNvSpPr/>
            <p:nvPr/>
          </p:nvSpPr>
          <p:spPr>
            <a:xfrm>
              <a:off x="26" y="8"/>
              <a:ext cx="2422993" cy="2974946"/>
            </a:xfrm>
            <a:custGeom>
              <a:avLst/>
              <a:gdLst/>
              <a:ahLst/>
              <a:cxnLst/>
              <a:rect l="l" t="t" r="r" b="b"/>
              <a:pathLst>
                <a:path w="55018" h="67551" extrusionOk="0">
                  <a:moveTo>
                    <a:pt x="44102" y="0"/>
                  </a:moveTo>
                  <a:lnTo>
                    <a:pt x="0" y="54164"/>
                  </a:lnTo>
                  <a:lnTo>
                    <a:pt x="0" y="67550"/>
                  </a:lnTo>
                  <a:lnTo>
                    <a:pt x="5501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29"/>
            <p:cNvSpPr/>
            <p:nvPr/>
          </p:nvSpPr>
          <p:spPr>
            <a:xfrm>
              <a:off x="26" y="375438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29"/>
            <p:cNvSpPr/>
            <p:nvPr/>
          </p:nvSpPr>
          <p:spPr>
            <a:xfrm>
              <a:off x="701151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29"/>
            <p:cNvSpPr/>
            <p:nvPr/>
          </p:nvSpPr>
          <p:spPr>
            <a:xfrm>
              <a:off x="7773661" y="-294805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29"/>
            <p:cNvSpPr/>
            <p:nvPr/>
          </p:nvSpPr>
          <p:spPr>
            <a:xfrm>
              <a:off x="305653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29"/>
            <p:cNvSpPr/>
            <p:nvPr/>
          </p:nvSpPr>
          <p:spPr>
            <a:xfrm>
              <a:off x="4055689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29"/>
            <p:cNvSpPr/>
            <p:nvPr/>
          </p:nvSpPr>
          <p:spPr>
            <a:xfrm>
              <a:off x="5050288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29"/>
            <p:cNvSpPr/>
            <p:nvPr/>
          </p:nvSpPr>
          <p:spPr>
            <a:xfrm>
              <a:off x="6008337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29"/>
            <p:cNvSpPr/>
            <p:nvPr/>
          </p:nvSpPr>
          <p:spPr>
            <a:xfrm>
              <a:off x="7773661" y="957482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29"/>
            <p:cNvSpPr/>
            <p:nvPr/>
          </p:nvSpPr>
          <p:spPr>
            <a:xfrm>
              <a:off x="7773661" y="2209363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29"/>
            <p:cNvSpPr/>
            <p:nvPr/>
          </p:nvSpPr>
          <p:spPr>
            <a:xfrm>
              <a:off x="5735490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29"/>
            <p:cNvSpPr/>
            <p:nvPr/>
          </p:nvSpPr>
          <p:spPr>
            <a:xfrm>
              <a:off x="6754575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29"/>
            <p:cNvSpPr/>
            <p:nvPr/>
          </p:nvSpPr>
          <p:spPr>
            <a:xfrm>
              <a:off x="26" y="2502977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29"/>
            <p:cNvSpPr/>
            <p:nvPr/>
          </p:nvSpPr>
          <p:spPr>
            <a:xfrm>
              <a:off x="2037448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6" name="Google Shape;1726;p29"/>
          <p:cNvGrpSpPr/>
          <p:nvPr/>
        </p:nvGrpSpPr>
        <p:grpSpPr>
          <a:xfrm>
            <a:off x="-820155" y="-562693"/>
            <a:ext cx="10784311" cy="6268886"/>
            <a:chOff x="-583066" y="-489218"/>
            <a:chExt cx="10784311" cy="6268886"/>
          </a:xfrm>
        </p:grpSpPr>
        <p:grpSp>
          <p:nvGrpSpPr>
            <p:cNvPr id="1727" name="Google Shape;1727;p29"/>
            <p:cNvGrpSpPr/>
            <p:nvPr/>
          </p:nvGrpSpPr>
          <p:grpSpPr>
            <a:xfrm rot="2358486">
              <a:off x="301940" y="-602957"/>
              <a:ext cx="732200" cy="3055564"/>
              <a:chOff x="3615675" y="367825"/>
              <a:chExt cx="808650" cy="3374600"/>
            </a:xfrm>
          </p:grpSpPr>
          <p:sp>
            <p:nvSpPr>
              <p:cNvPr id="1728" name="Google Shape;1728;p29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9" name="Google Shape;1729;p29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0" name="Google Shape;1730;p29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1" name="Google Shape;1731;p29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2" name="Google Shape;1732;p29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3" name="Google Shape;1733;p29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4" name="Google Shape;1734;p29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5" name="Google Shape;1735;p29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6" name="Google Shape;1736;p29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7" name="Google Shape;1737;p29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8" name="Google Shape;1738;p29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9" name="Google Shape;1739;p29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0" name="Google Shape;1740;p29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1" name="Google Shape;1741;p29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2" name="Google Shape;1742;p29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3" name="Google Shape;1743;p29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4" name="Google Shape;1744;p29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5" name="Google Shape;1745;p29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6" name="Google Shape;1746;p29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7" name="Google Shape;1747;p29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8" name="Google Shape;1748;p29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9" name="Google Shape;1749;p29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0" name="Google Shape;1750;p29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1" name="Google Shape;1751;p29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2" name="Google Shape;1752;p29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3" name="Google Shape;1753;p29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4" name="Google Shape;1754;p29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5" name="Google Shape;1755;p29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6" name="Google Shape;1756;p29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7" name="Google Shape;1757;p29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8" name="Google Shape;1758;p29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59" name="Google Shape;1759;p29"/>
            <p:cNvGrpSpPr/>
            <p:nvPr/>
          </p:nvGrpSpPr>
          <p:grpSpPr>
            <a:xfrm rot="2358486">
              <a:off x="8584040" y="2837843"/>
              <a:ext cx="732200" cy="3055564"/>
              <a:chOff x="3615675" y="367825"/>
              <a:chExt cx="808650" cy="3374600"/>
            </a:xfrm>
          </p:grpSpPr>
          <p:sp>
            <p:nvSpPr>
              <p:cNvPr id="1760" name="Google Shape;1760;p29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1" name="Google Shape;1761;p29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2" name="Google Shape;1762;p29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3" name="Google Shape;1763;p29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4" name="Google Shape;1764;p29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5" name="Google Shape;1765;p29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6" name="Google Shape;1766;p29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7" name="Google Shape;1767;p29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8" name="Google Shape;1768;p29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9" name="Google Shape;1769;p29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0" name="Google Shape;1770;p29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1" name="Google Shape;1771;p29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29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29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29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5" name="Google Shape;1775;p29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6" name="Google Shape;1776;p29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29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29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29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0" name="Google Shape;1780;p29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1" name="Google Shape;1781;p29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2" name="Google Shape;1782;p29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3" name="Google Shape;1783;p29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4" name="Google Shape;1784;p29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5" name="Google Shape;1785;p29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6" name="Google Shape;1786;p29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7" name="Google Shape;1787;p29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8" name="Google Shape;1788;p29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29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29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5">
    <p:spTree>
      <p:nvGrpSpPr>
        <p:cNvPr id="1" name="Shape 1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2" name="Google Shape;1792;p30"/>
          <p:cNvGrpSpPr/>
          <p:nvPr/>
        </p:nvGrpSpPr>
        <p:grpSpPr>
          <a:xfrm>
            <a:off x="1777843" y="-294805"/>
            <a:ext cx="7366166" cy="6027911"/>
            <a:chOff x="1777843" y="-294805"/>
            <a:chExt cx="7366166" cy="6027911"/>
          </a:xfrm>
        </p:grpSpPr>
        <p:sp>
          <p:nvSpPr>
            <p:cNvPr id="1793" name="Google Shape;1793;p30"/>
            <p:cNvSpPr/>
            <p:nvPr/>
          </p:nvSpPr>
          <p:spPr>
            <a:xfrm>
              <a:off x="4709662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94" name="Google Shape;1794;p30"/>
            <p:cNvGrpSpPr/>
            <p:nvPr/>
          </p:nvGrpSpPr>
          <p:grpSpPr>
            <a:xfrm>
              <a:off x="1777843" y="4009249"/>
              <a:ext cx="3366776" cy="1723858"/>
              <a:chOff x="1785333" y="4009249"/>
              <a:chExt cx="3366776" cy="1723858"/>
            </a:xfrm>
          </p:grpSpPr>
          <p:sp>
            <p:nvSpPr>
              <p:cNvPr id="1795" name="Google Shape;1795;p30"/>
              <p:cNvSpPr/>
              <p:nvPr/>
            </p:nvSpPr>
            <p:spPr>
              <a:xfrm>
                <a:off x="178533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0"/>
              <p:cNvSpPr/>
              <p:nvPr/>
            </p:nvSpPr>
            <p:spPr>
              <a:xfrm>
                <a:off x="2744296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7" name="Google Shape;1797;p30"/>
              <p:cNvSpPr/>
              <p:nvPr/>
            </p:nvSpPr>
            <p:spPr>
              <a:xfrm>
                <a:off x="3748202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98" name="Google Shape;1798;p30"/>
            <p:cNvSpPr/>
            <p:nvPr/>
          </p:nvSpPr>
          <p:spPr>
            <a:xfrm>
              <a:off x="701151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30"/>
            <p:cNvSpPr/>
            <p:nvPr/>
          </p:nvSpPr>
          <p:spPr>
            <a:xfrm>
              <a:off x="7773661" y="-294805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30"/>
            <p:cNvSpPr/>
            <p:nvPr/>
          </p:nvSpPr>
          <p:spPr>
            <a:xfrm>
              <a:off x="7773661" y="3460451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30"/>
            <p:cNvSpPr/>
            <p:nvPr/>
          </p:nvSpPr>
          <p:spPr>
            <a:xfrm>
              <a:off x="6754575" y="2209363"/>
              <a:ext cx="2389434" cy="2934165"/>
            </a:xfrm>
            <a:custGeom>
              <a:avLst/>
              <a:gdLst/>
              <a:ahLst/>
              <a:cxnLst/>
              <a:rect l="l" t="t" r="r" b="b"/>
              <a:pathLst>
                <a:path w="54256" h="66625" extrusionOk="0">
                  <a:moveTo>
                    <a:pt x="54255" y="1"/>
                  </a:moveTo>
                  <a:lnTo>
                    <a:pt x="0" y="66625"/>
                  </a:lnTo>
                  <a:lnTo>
                    <a:pt x="10917" y="66625"/>
                  </a:lnTo>
                  <a:lnTo>
                    <a:pt x="54255" y="13387"/>
                  </a:lnTo>
                  <a:lnTo>
                    <a:pt x="5425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29000">
                  <a:srgbClr val="87D2E4">
                    <a:alpha val="0"/>
                  </a:srgbClr>
                </a:gs>
                <a:gs pos="75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30"/>
            <p:cNvSpPr/>
            <p:nvPr/>
          </p:nvSpPr>
          <p:spPr>
            <a:xfrm>
              <a:off x="7773661" y="957482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30"/>
            <p:cNvSpPr/>
            <p:nvPr/>
          </p:nvSpPr>
          <p:spPr>
            <a:xfrm>
              <a:off x="5735490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4" name="Google Shape;1804;p30"/>
          <p:cNvGrpSpPr/>
          <p:nvPr/>
        </p:nvGrpSpPr>
        <p:grpSpPr>
          <a:xfrm>
            <a:off x="-569660" y="-834355"/>
            <a:ext cx="2678535" cy="6812210"/>
            <a:chOff x="-569660" y="-834355"/>
            <a:chExt cx="2678535" cy="6812210"/>
          </a:xfrm>
        </p:grpSpPr>
        <p:grpSp>
          <p:nvGrpSpPr>
            <p:cNvPr id="1805" name="Google Shape;1805;p30"/>
            <p:cNvGrpSpPr/>
            <p:nvPr/>
          </p:nvGrpSpPr>
          <p:grpSpPr>
            <a:xfrm rot="-2700000" flipH="1">
              <a:off x="403483" y="3110702"/>
              <a:ext cx="732250" cy="3055771"/>
              <a:chOff x="3615675" y="367825"/>
              <a:chExt cx="808650" cy="3374600"/>
            </a:xfrm>
          </p:grpSpPr>
          <p:sp>
            <p:nvSpPr>
              <p:cNvPr id="1806" name="Google Shape;1806;p30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7" name="Google Shape;1807;p30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8" name="Google Shape;1808;p30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9" name="Google Shape;1809;p30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0" name="Google Shape;1810;p30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1" name="Google Shape;1811;p30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2" name="Google Shape;1812;p30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3" name="Google Shape;1813;p30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4" name="Google Shape;1814;p30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5" name="Google Shape;1815;p30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30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30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30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9" name="Google Shape;1819;p30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0" name="Google Shape;1820;p30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30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30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30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4" name="Google Shape;1824;p30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5" name="Google Shape;1825;p30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6" name="Google Shape;1826;p30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7" name="Google Shape;1827;p30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8" name="Google Shape;1828;p30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9" name="Google Shape;1829;p30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0" name="Google Shape;1830;p30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1" name="Google Shape;1831;p30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2" name="Google Shape;1832;p30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3" name="Google Shape;1833;p30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4" name="Google Shape;1834;p30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5" name="Google Shape;1835;p30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6" name="Google Shape;1836;p30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37" name="Google Shape;1837;p30"/>
            <p:cNvGrpSpPr/>
            <p:nvPr/>
          </p:nvGrpSpPr>
          <p:grpSpPr>
            <a:xfrm rot="2700000">
              <a:off x="403483" y="-1022973"/>
              <a:ext cx="732250" cy="3055771"/>
              <a:chOff x="3615675" y="367825"/>
              <a:chExt cx="808650" cy="3374600"/>
            </a:xfrm>
          </p:grpSpPr>
          <p:sp>
            <p:nvSpPr>
              <p:cNvPr id="1838" name="Google Shape;1838;p30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9" name="Google Shape;1839;p30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0" name="Google Shape;1840;p30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1" name="Google Shape;1841;p30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2" name="Google Shape;1842;p30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3" name="Google Shape;1843;p30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4" name="Google Shape;1844;p30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5" name="Google Shape;1845;p30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6" name="Google Shape;1846;p30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7" name="Google Shape;1847;p30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8" name="Google Shape;1848;p30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9" name="Google Shape;1849;p30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0" name="Google Shape;1850;p30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1" name="Google Shape;1851;p30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2" name="Google Shape;1852;p30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3" name="Google Shape;1853;p30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4" name="Google Shape;1854;p30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0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6" name="Google Shape;1856;p30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7" name="Google Shape;1857;p30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8" name="Google Shape;1858;p30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9" name="Google Shape;1859;p30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0" name="Google Shape;1860;p30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1" name="Google Shape;1861;p30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2" name="Google Shape;1862;p30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3" name="Google Shape;1863;p30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4" name="Google Shape;1864;p30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5" name="Google Shape;1865;p30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6" name="Google Shape;1866;p30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7" name="Google Shape;1867;p30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68" name="Google Shape;1868;p30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>
            <a:spLocks noGrp="1"/>
          </p:cNvSpPr>
          <p:nvPr>
            <p:ph type="title"/>
          </p:nvPr>
        </p:nvSpPr>
        <p:spPr>
          <a:xfrm>
            <a:off x="1882950" y="2280182"/>
            <a:ext cx="5378100" cy="105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7000"/>
              <a:buNone/>
              <a:defRPr sz="5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title" idx="2" hasCustomPrompt="1"/>
          </p:nvPr>
        </p:nvSpPr>
        <p:spPr>
          <a:xfrm>
            <a:off x="3505800" y="1092876"/>
            <a:ext cx="2132400" cy="118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85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>
            <a:r>
              <a:t>xx%</a:t>
            </a:r>
          </a:p>
        </p:txBody>
      </p:sp>
      <p:sp>
        <p:nvSpPr>
          <p:cNvPr id="23" name="Google Shape;23;p3"/>
          <p:cNvSpPr txBox="1">
            <a:spLocks noGrp="1"/>
          </p:cNvSpPr>
          <p:nvPr>
            <p:ph type="subTitle" idx="1"/>
          </p:nvPr>
        </p:nvSpPr>
        <p:spPr>
          <a:xfrm>
            <a:off x="2742300" y="3398932"/>
            <a:ext cx="3659400" cy="699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9pPr>
          </a:lstStyle>
          <a:p>
            <a:endParaRPr/>
          </a:p>
        </p:txBody>
      </p:sp>
      <p:grpSp>
        <p:nvGrpSpPr>
          <p:cNvPr id="24" name="Google Shape;24;p3"/>
          <p:cNvGrpSpPr/>
          <p:nvPr/>
        </p:nvGrpSpPr>
        <p:grpSpPr>
          <a:xfrm>
            <a:off x="26" y="-294805"/>
            <a:ext cx="9143984" cy="6027911"/>
            <a:chOff x="26" y="-294805"/>
            <a:chExt cx="9143984" cy="6027911"/>
          </a:xfrm>
        </p:grpSpPr>
        <p:sp>
          <p:nvSpPr>
            <p:cNvPr id="25" name="Google Shape;25;p3"/>
            <p:cNvSpPr/>
            <p:nvPr/>
          </p:nvSpPr>
          <p:spPr>
            <a:xfrm>
              <a:off x="4709662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" name="Google Shape;26;p3"/>
            <p:cNvGrpSpPr/>
            <p:nvPr/>
          </p:nvGrpSpPr>
          <p:grpSpPr>
            <a:xfrm>
              <a:off x="783924" y="4009249"/>
              <a:ext cx="4360695" cy="1723858"/>
              <a:chOff x="791415" y="4009249"/>
              <a:chExt cx="4360695" cy="1723858"/>
            </a:xfrm>
          </p:grpSpPr>
          <p:sp>
            <p:nvSpPr>
              <p:cNvPr id="27" name="Google Shape;27;p3"/>
              <p:cNvSpPr/>
              <p:nvPr/>
            </p:nvSpPr>
            <p:spPr>
              <a:xfrm>
                <a:off x="791415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8" name="Google Shape;28;p3"/>
              <p:cNvSpPr/>
              <p:nvPr/>
            </p:nvSpPr>
            <p:spPr>
              <a:xfrm>
                <a:off x="178533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9" name="Google Shape;29;p3"/>
              <p:cNvSpPr/>
              <p:nvPr/>
            </p:nvSpPr>
            <p:spPr>
              <a:xfrm>
                <a:off x="2744296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" name="Google Shape;30;p3"/>
              <p:cNvSpPr/>
              <p:nvPr/>
            </p:nvSpPr>
            <p:spPr>
              <a:xfrm>
                <a:off x="3748202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1" name="Google Shape;31;p3"/>
            <p:cNvSpPr/>
            <p:nvPr/>
          </p:nvSpPr>
          <p:spPr>
            <a:xfrm>
              <a:off x="26" y="8"/>
              <a:ext cx="3441330" cy="4226827"/>
            </a:xfrm>
            <a:custGeom>
              <a:avLst/>
              <a:gdLst/>
              <a:ahLst/>
              <a:cxnLst/>
              <a:rect l="l" t="t" r="r" b="b"/>
              <a:pathLst>
                <a:path w="78141" h="95977" extrusionOk="0">
                  <a:moveTo>
                    <a:pt x="67242" y="0"/>
                  </a:moveTo>
                  <a:lnTo>
                    <a:pt x="0" y="82572"/>
                  </a:lnTo>
                  <a:lnTo>
                    <a:pt x="0" y="95976"/>
                  </a:lnTo>
                  <a:lnTo>
                    <a:pt x="78140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>
              <a:off x="26" y="375438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701151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>
              <a:off x="7773661" y="-294805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>
              <a:off x="305653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>
              <a:off x="4055689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>
              <a:off x="5050288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>
              <a:off x="6008337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3"/>
            <p:cNvSpPr/>
            <p:nvPr/>
          </p:nvSpPr>
          <p:spPr>
            <a:xfrm>
              <a:off x="5735490" y="957482"/>
              <a:ext cx="3408520" cy="4186046"/>
            </a:xfrm>
            <a:custGeom>
              <a:avLst/>
              <a:gdLst/>
              <a:ahLst/>
              <a:cxnLst/>
              <a:rect l="l" t="t" r="r" b="b"/>
              <a:pathLst>
                <a:path w="77396" h="95051" extrusionOk="0">
                  <a:moveTo>
                    <a:pt x="77395" y="1"/>
                  </a:moveTo>
                  <a:lnTo>
                    <a:pt x="0" y="95051"/>
                  </a:lnTo>
                  <a:lnTo>
                    <a:pt x="10916" y="95051"/>
                  </a:lnTo>
                  <a:lnTo>
                    <a:pt x="77395" y="13406"/>
                  </a:lnTo>
                  <a:lnTo>
                    <a:pt x="7739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" name="Google Shape;40;p3"/>
          <p:cNvGrpSpPr/>
          <p:nvPr/>
        </p:nvGrpSpPr>
        <p:grpSpPr>
          <a:xfrm>
            <a:off x="-717937" y="-714467"/>
            <a:ext cx="10579873" cy="6572435"/>
            <a:chOff x="-717937" y="-714467"/>
            <a:chExt cx="10579873" cy="6572435"/>
          </a:xfrm>
        </p:grpSpPr>
        <p:grpSp>
          <p:nvGrpSpPr>
            <p:cNvPr id="41" name="Google Shape;41;p3"/>
            <p:cNvGrpSpPr/>
            <p:nvPr/>
          </p:nvGrpSpPr>
          <p:grpSpPr>
            <a:xfrm rot="2217870" flipH="1">
              <a:off x="310831" y="-820288"/>
              <a:ext cx="891328" cy="3719624"/>
              <a:chOff x="3615675" y="367825"/>
              <a:chExt cx="808650" cy="3374600"/>
            </a:xfrm>
          </p:grpSpPr>
          <p:sp>
            <p:nvSpPr>
              <p:cNvPr id="42" name="Google Shape;42;p3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3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3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3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3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3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8" name="Google Shape;48;p3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" name="Google Shape;49;p3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" name="Google Shape;50;p3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" name="Google Shape;51;p3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" name="Google Shape;52;p3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4" name="Google Shape;54;p3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5" name="Google Shape;55;p3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3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3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3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4" name="Google Shape;64;p3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5" name="Google Shape;65;p3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7" name="Google Shape;67;p3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" name="Google Shape;68;p3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" name="Google Shape;71;p3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" name="Google Shape;72;p3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73" name="Google Shape;73;p3"/>
            <p:cNvGrpSpPr/>
            <p:nvPr/>
          </p:nvGrpSpPr>
          <p:grpSpPr>
            <a:xfrm rot="2217870" flipH="1">
              <a:off x="7941841" y="2244164"/>
              <a:ext cx="891328" cy="3719624"/>
              <a:chOff x="3615675" y="367825"/>
              <a:chExt cx="808650" cy="3374600"/>
            </a:xfrm>
          </p:grpSpPr>
          <p:sp>
            <p:nvSpPr>
              <p:cNvPr id="74" name="Google Shape;74;p3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6" name="Google Shape;76;p3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7" name="Google Shape;77;p3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2" name="Google Shape;82;p3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3" name="Google Shape;83;p3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4" name="Google Shape;84;p3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6" name="Google Shape;86;p3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3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3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9" name="Google Shape;89;p3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0" name="Google Shape;90;p3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1" name="Google Shape;91;p3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0" name="Google Shape;100;p3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" name="Google Shape;101;p3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" name="Google Shape;102;p3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3" name="Google Shape;103;p3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4" name="Google Shape;104;p3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5"/>
          <p:cNvSpPr txBox="1">
            <a:spLocks noGrp="1"/>
          </p:cNvSpPr>
          <p:nvPr>
            <p:ph type="subTitle" idx="1"/>
          </p:nvPr>
        </p:nvSpPr>
        <p:spPr>
          <a:xfrm>
            <a:off x="1402838" y="2576029"/>
            <a:ext cx="24807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47" name="Google Shape;147;p5"/>
          <p:cNvSpPr txBox="1">
            <a:spLocks noGrp="1"/>
          </p:cNvSpPr>
          <p:nvPr>
            <p:ph type="subTitle" idx="2"/>
          </p:nvPr>
        </p:nvSpPr>
        <p:spPr>
          <a:xfrm>
            <a:off x="1402838" y="2947429"/>
            <a:ext cx="2480700" cy="8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5"/>
          <p:cNvSpPr txBox="1">
            <a:spLocks noGrp="1"/>
          </p:cNvSpPr>
          <p:nvPr>
            <p:ph type="subTitle" idx="3"/>
          </p:nvPr>
        </p:nvSpPr>
        <p:spPr>
          <a:xfrm>
            <a:off x="5260462" y="2576029"/>
            <a:ext cx="24807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49" name="Google Shape;149;p5"/>
          <p:cNvSpPr txBox="1">
            <a:spLocks noGrp="1"/>
          </p:cNvSpPr>
          <p:nvPr>
            <p:ph type="subTitle" idx="4"/>
          </p:nvPr>
        </p:nvSpPr>
        <p:spPr>
          <a:xfrm>
            <a:off x="5260462" y="2947429"/>
            <a:ext cx="2480700" cy="8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5"/>
          <p:cNvSpPr txBox="1">
            <a:spLocks noGrp="1"/>
          </p:cNvSpPr>
          <p:nvPr>
            <p:ph type="title" hasCustomPrompt="1"/>
          </p:nvPr>
        </p:nvSpPr>
        <p:spPr>
          <a:xfrm>
            <a:off x="2061488" y="1866769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51" name="Google Shape;151;p5"/>
          <p:cNvSpPr txBox="1">
            <a:spLocks noGrp="1"/>
          </p:cNvSpPr>
          <p:nvPr>
            <p:ph type="title" idx="5" hasCustomPrompt="1"/>
          </p:nvPr>
        </p:nvSpPr>
        <p:spPr>
          <a:xfrm>
            <a:off x="5919112" y="1866769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grpSp>
        <p:nvGrpSpPr>
          <p:cNvPr id="152" name="Google Shape;152;p5"/>
          <p:cNvGrpSpPr/>
          <p:nvPr/>
        </p:nvGrpSpPr>
        <p:grpSpPr>
          <a:xfrm>
            <a:off x="-529580" y="3102246"/>
            <a:ext cx="10203160" cy="2678535"/>
            <a:chOff x="-529580" y="3102246"/>
            <a:chExt cx="10203160" cy="2678535"/>
          </a:xfrm>
        </p:grpSpPr>
        <p:grpSp>
          <p:nvGrpSpPr>
            <p:cNvPr id="153" name="Google Shape;153;p5"/>
            <p:cNvGrpSpPr/>
            <p:nvPr/>
          </p:nvGrpSpPr>
          <p:grpSpPr>
            <a:xfrm rot="2700000" flipH="1">
              <a:off x="7968188" y="2913628"/>
              <a:ext cx="732250" cy="3055771"/>
              <a:chOff x="3615675" y="367825"/>
              <a:chExt cx="808650" cy="3374600"/>
            </a:xfrm>
          </p:grpSpPr>
          <p:sp>
            <p:nvSpPr>
              <p:cNvPr id="154" name="Google Shape;154;p5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5" name="Google Shape;155;p5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6" name="Google Shape;156;p5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7" name="Google Shape;157;p5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8" name="Google Shape;158;p5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9" name="Google Shape;159;p5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0" name="Google Shape;160;p5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1" name="Google Shape;161;p5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2" name="Google Shape;162;p5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3" name="Google Shape;163;p5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" name="Google Shape;164;p5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5" name="Google Shape;165;p5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6" name="Google Shape;166;p5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7" name="Google Shape;167;p5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8" name="Google Shape;168;p5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9" name="Google Shape;169;p5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0" name="Google Shape;170;p5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1" name="Google Shape;171;p5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2" name="Google Shape;172;p5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3" name="Google Shape;173;p5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4" name="Google Shape;174;p5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5" name="Google Shape;175;p5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5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5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" name="Google Shape;178;p5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" name="Google Shape;179;p5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" name="Google Shape;180;p5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" name="Google Shape;181;p5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5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5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4" name="Google Shape;184;p5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5" name="Google Shape;185;p5"/>
            <p:cNvGrpSpPr/>
            <p:nvPr/>
          </p:nvGrpSpPr>
          <p:grpSpPr>
            <a:xfrm rot="-2700000">
              <a:off x="443563" y="2913628"/>
              <a:ext cx="732250" cy="3055771"/>
              <a:chOff x="3615675" y="367825"/>
              <a:chExt cx="808650" cy="3374600"/>
            </a:xfrm>
          </p:grpSpPr>
          <p:sp>
            <p:nvSpPr>
              <p:cNvPr id="186" name="Google Shape;186;p5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7" name="Google Shape;187;p5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8" name="Google Shape;188;p5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" name="Google Shape;189;p5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0" name="Google Shape;190;p5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" name="Google Shape;191;p5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2" name="Google Shape;192;p5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3" name="Google Shape;193;p5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" name="Google Shape;194;p5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" name="Google Shape;195;p5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" name="Google Shape;196;p5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" name="Google Shape;197;p5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" name="Google Shape;198;p5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" name="Google Shape;199;p5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" name="Google Shape;200;p5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" name="Google Shape;201;p5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" name="Google Shape;202;p5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" name="Google Shape;203;p5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" name="Google Shape;204;p5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" name="Google Shape;205;p5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" name="Google Shape;206;p5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" name="Google Shape;207;p5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" name="Google Shape;208;p5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" name="Google Shape;209;p5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" name="Google Shape;210;p5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" name="Google Shape;211;p5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2" name="Google Shape;212;p5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" name="Google Shape;213;p5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" name="Google Shape;214;p5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" name="Google Shape;215;p5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" name="Google Shape;216;p5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17" name="Google Shape;217;p5"/>
          <p:cNvSpPr txBox="1">
            <a:spLocks noGrp="1"/>
          </p:cNvSpPr>
          <p:nvPr>
            <p:ph type="title" idx="6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grpSp>
        <p:nvGrpSpPr>
          <p:cNvPr id="218" name="Google Shape;218;p5"/>
          <p:cNvGrpSpPr/>
          <p:nvPr/>
        </p:nvGrpSpPr>
        <p:grpSpPr>
          <a:xfrm>
            <a:off x="26" y="-294805"/>
            <a:ext cx="9143984" cy="6027911"/>
            <a:chOff x="26" y="-294805"/>
            <a:chExt cx="9143984" cy="6027911"/>
          </a:xfrm>
        </p:grpSpPr>
        <p:sp>
          <p:nvSpPr>
            <p:cNvPr id="219" name="Google Shape;219;p5"/>
            <p:cNvSpPr/>
            <p:nvPr/>
          </p:nvSpPr>
          <p:spPr>
            <a:xfrm>
              <a:off x="26" y="125109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70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7766170" y="957482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5"/>
            <p:cNvSpPr/>
            <p:nvPr/>
          </p:nvSpPr>
          <p:spPr>
            <a:xfrm>
              <a:off x="701151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7773661" y="-294805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5050288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6008337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5" name="Google Shape;225;p5"/>
            <p:cNvGrpSpPr/>
            <p:nvPr/>
          </p:nvGrpSpPr>
          <p:grpSpPr>
            <a:xfrm>
              <a:off x="1777843" y="4009249"/>
              <a:ext cx="5361554" cy="1723858"/>
              <a:chOff x="1777843" y="4009249"/>
              <a:chExt cx="5361554" cy="1723858"/>
            </a:xfrm>
          </p:grpSpPr>
          <p:sp>
            <p:nvSpPr>
              <p:cNvPr id="226" name="Google Shape;226;p5"/>
              <p:cNvSpPr/>
              <p:nvPr/>
            </p:nvSpPr>
            <p:spPr>
              <a:xfrm>
                <a:off x="4709662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227" name="Google Shape;227;p5"/>
              <p:cNvGrpSpPr/>
              <p:nvPr/>
            </p:nvGrpSpPr>
            <p:grpSpPr>
              <a:xfrm>
                <a:off x="1777843" y="4009249"/>
                <a:ext cx="3366776" cy="1723858"/>
                <a:chOff x="1785333" y="4009249"/>
                <a:chExt cx="3366776" cy="1723858"/>
              </a:xfrm>
            </p:grpSpPr>
            <p:sp>
              <p:nvSpPr>
                <p:cNvPr id="228" name="Google Shape;228;p5"/>
                <p:cNvSpPr/>
                <p:nvPr/>
              </p:nvSpPr>
              <p:spPr>
                <a:xfrm>
                  <a:off x="1785333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29" name="Google Shape;229;p5"/>
                <p:cNvSpPr/>
                <p:nvPr/>
              </p:nvSpPr>
              <p:spPr>
                <a:xfrm>
                  <a:off x="2744296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30" name="Google Shape;230;p5"/>
                <p:cNvSpPr/>
                <p:nvPr/>
              </p:nvSpPr>
              <p:spPr>
                <a:xfrm>
                  <a:off x="3748202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31" name="Google Shape;231;p5"/>
              <p:cNvSpPr/>
              <p:nvPr/>
            </p:nvSpPr>
            <p:spPr>
              <a:xfrm>
                <a:off x="5735490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2" name="Google Shape;232;p5"/>
            <p:cNvSpPr/>
            <p:nvPr/>
          </p:nvSpPr>
          <p:spPr>
            <a:xfrm>
              <a:off x="4055689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3" name="Google Shape;373;p8"/>
          <p:cNvGrpSpPr/>
          <p:nvPr/>
        </p:nvGrpSpPr>
        <p:grpSpPr>
          <a:xfrm>
            <a:off x="26" y="-294805"/>
            <a:ext cx="9143984" cy="6027911"/>
            <a:chOff x="26" y="-294805"/>
            <a:chExt cx="9143984" cy="6027911"/>
          </a:xfrm>
        </p:grpSpPr>
        <p:sp>
          <p:nvSpPr>
            <p:cNvPr id="374" name="Google Shape;374;p8"/>
            <p:cNvSpPr/>
            <p:nvPr/>
          </p:nvSpPr>
          <p:spPr>
            <a:xfrm>
              <a:off x="4709662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75" name="Google Shape;375;p8"/>
            <p:cNvGrpSpPr/>
            <p:nvPr/>
          </p:nvGrpSpPr>
          <p:grpSpPr>
            <a:xfrm>
              <a:off x="783924" y="4009249"/>
              <a:ext cx="4360695" cy="1723858"/>
              <a:chOff x="791415" y="4009249"/>
              <a:chExt cx="4360695" cy="1723858"/>
            </a:xfrm>
          </p:grpSpPr>
          <p:sp>
            <p:nvSpPr>
              <p:cNvPr id="376" name="Google Shape;376;p8"/>
              <p:cNvSpPr/>
              <p:nvPr/>
            </p:nvSpPr>
            <p:spPr>
              <a:xfrm>
                <a:off x="791415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7" name="Google Shape;377;p8"/>
              <p:cNvSpPr/>
              <p:nvPr/>
            </p:nvSpPr>
            <p:spPr>
              <a:xfrm>
                <a:off x="178533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8" name="Google Shape;378;p8"/>
              <p:cNvSpPr/>
              <p:nvPr/>
            </p:nvSpPr>
            <p:spPr>
              <a:xfrm>
                <a:off x="2744296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9" name="Google Shape;379;p8"/>
              <p:cNvSpPr/>
              <p:nvPr/>
            </p:nvSpPr>
            <p:spPr>
              <a:xfrm>
                <a:off x="3748202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80" name="Google Shape;380;p8"/>
            <p:cNvSpPr/>
            <p:nvPr/>
          </p:nvSpPr>
          <p:spPr>
            <a:xfrm>
              <a:off x="26" y="8"/>
              <a:ext cx="2422993" cy="2974946"/>
            </a:xfrm>
            <a:custGeom>
              <a:avLst/>
              <a:gdLst/>
              <a:ahLst/>
              <a:cxnLst/>
              <a:rect l="l" t="t" r="r" b="b"/>
              <a:pathLst>
                <a:path w="55018" h="67551" extrusionOk="0">
                  <a:moveTo>
                    <a:pt x="44102" y="0"/>
                  </a:moveTo>
                  <a:lnTo>
                    <a:pt x="0" y="54164"/>
                  </a:lnTo>
                  <a:lnTo>
                    <a:pt x="0" y="67550"/>
                  </a:lnTo>
                  <a:lnTo>
                    <a:pt x="5501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8"/>
            <p:cNvSpPr/>
            <p:nvPr/>
          </p:nvSpPr>
          <p:spPr>
            <a:xfrm>
              <a:off x="26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8"/>
            <p:cNvSpPr/>
            <p:nvPr/>
          </p:nvSpPr>
          <p:spPr>
            <a:xfrm>
              <a:off x="26" y="375438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8"/>
            <p:cNvSpPr/>
            <p:nvPr/>
          </p:nvSpPr>
          <p:spPr>
            <a:xfrm>
              <a:off x="701151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8"/>
            <p:cNvSpPr/>
            <p:nvPr/>
          </p:nvSpPr>
          <p:spPr>
            <a:xfrm>
              <a:off x="7773661" y="-294805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8"/>
            <p:cNvSpPr/>
            <p:nvPr/>
          </p:nvSpPr>
          <p:spPr>
            <a:xfrm>
              <a:off x="3056534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8"/>
            <p:cNvSpPr/>
            <p:nvPr/>
          </p:nvSpPr>
          <p:spPr>
            <a:xfrm>
              <a:off x="4055689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8"/>
            <p:cNvSpPr/>
            <p:nvPr/>
          </p:nvSpPr>
          <p:spPr>
            <a:xfrm>
              <a:off x="5050288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8"/>
            <p:cNvSpPr/>
            <p:nvPr/>
          </p:nvSpPr>
          <p:spPr>
            <a:xfrm>
              <a:off x="6008337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8"/>
            <p:cNvSpPr/>
            <p:nvPr/>
          </p:nvSpPr>
          <p:spPr>
            <a:xfrm>
              <a:off x="7773661" y="3460451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8"/>
            <p:cNvSpPr/>
            <p:nvPr/>
          </p:nvSpPr>
          <p:spPr>
            <a:xfrm>
              <a:off x="6754575" y="2209363"/>
              <a:ext cx="2389434" cy="2934165"/>
            </a:xfrm>
            <a:custGeom>
              <a:avLst/>
              <a:gdLst/>
              <a:ahLst/>
              <a:cxnLst/>
              <a:rect l="l" t="t" r="r" b="b"/>
              <a:pathLst>
                <a:path w="54256" h="66625" extrusionOk="0">
                  <a:moveTo>
                    <a:pt x="54255" y="1"/>
                  </a:moveTo>
                  <a:lnTo>
                    <a:pt x="0" y="66625"/>
                  </a:lnTo>
                  <a:lnTo>
                    <a:pt x="10917" y="66625"/>
                  </a:lnTo>
                  <a:lnTo>
                    <a:pt x="54255" y="13387"/>
                  </a:lnTo>
                  <a:lnTo>
                    <a:pt x="5425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8"/>
            <p:cNvSpPr/>
            <p:nvPr/>
          </p:nvSpPr>
          <p:spPr>
            <a:xfrm>
              <a:off x="2037448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6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8"/>
            <p:cNvSpPr/>
            <p:nvPr/>
          </p:nvSpPr>
          <p:spPr>
            <a:xfrm>
              <a:off x="26" y="2502977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73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8"/>
            <p:cNvSpPr/>
            <p:nvPr/>
          </p:nvSpPr>
          <p:spPr>
            <a:xfrm>
              <a:off x="7773661" y="957482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8"/>
            <p:cNvSpPr/>
            <p:nvPr/>
          </p:nvSpPr>
          <p:spPr>
            <a:xfrm>
              <a:off x="5735490" y="4009249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5" name="Google Shape;395;p8"/>
          <p:cNvGrpSpPr/>
          <p:nvPr/>
        </p:nvGrpSpPr>
        <p:grpSpPr>
          <a:xfrm>
            <a:off x="-860333" y="-565711"/>
            <a:ext cx="10864667" cy="6274921"/>
            <a:chOff x="-860333" y="-565711"/>
            <a:chExt cx="10864667" cy="6274921"/>
          </a:xfrm>
        </p:grpSpPr>
        <p:grpSp>
          <p:nvGrpSpPr>
            <p:cNvPr id="396" name="Google Shape;396;p8"/>
            <p:cNvGrpSpPr/>
            <p:nvPr/>
          </p:nvGrpSpPr>
          <p:grpSpPr>
            <a:xfrm rot="-1800166">
              <a:off x="8242634" y="-592074"/>
              <a:ext cx="891381" cy="3719848"/>
              <a:chOff x="3615675" y="367825"/>
              <a:chExt cx="808650" cy="3374600"/>
            </a:xfrm>
          </p:grpSpPr>
          <p:sp>
            <p:nvSpPr>
              <p:cNvPr id="397" name="Google Shape;397;p8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8" name="Google Shape;398;p8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9" name="Google Shape;399;p8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0" name="Google Shape;400;p8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1" name="Google Shape;401;p8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2" name="Google Shape;402;p8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3" name="Google Shape;403;p8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4" name="Google Shape;404;p8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5" name="Google Shape;405;p8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6" name="Google Shape;406;p8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7" name="Google Shape;407;p8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8" name="Google Shape;408;p8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09" name="Google Shape;409;p8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0" name="Google Shape;410;p8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1" name="Google Shape;411;p8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2" name="Google Shape;412;p8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3" name="Google Shape;413;p8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4" name="Google Shape;414;p8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5" name="Google Shape;415;p8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6" name="Google Shape;416;p8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7" name="Google Shape;417;p8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8" name="Google Shape;418;p8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9" name="Google Shape;419;p8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0" name="Google Shape;420;p8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1" name="Google Shape;421;p8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2" name="Google Shape;422;p8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3" name="Google Shape;423;p8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4" name="Google Shape;424;p8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8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6" name="Google Shape;426;p8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7" name="Google Shape;427;p8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428" name="Google Shape;428;p8"/>
            <p:cNvGrpSpPr/>
            <p:nvPr/>
          </p:nvGrpSpPr>
          <p:grpSpPr>
            <a:xfrm rot="-1800166">
              <a:off x="9984" y="2015726"/>
              <a:ext cx="891381" cy="3719848"/>
              <a:chOff x="3615675" y="367825"/>
              <a:chExt cx="808650" cy="3374600"/>
            </a:xfrm>
          </p:grpSpPr>
          <p:sp>
            <p:nvSpPr>
              <p:cNvPr id="429" name="Google Shape;429;p8"/>
              <p:cNvSpPr/>
              <p:nvPr/>
            </p:nvSpPr>
            <p:spPr>
              <a:xfrm>
                <a:off x="3663733" y="2002850"/>
                <a:ext cx="714802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8"/>
              <p:cNvSpPr/>
              <p:nvPr/>
            </p:nvSpPr>
            <p:spPr>
              <a:xfrm>
                <a:off x="3649500" y="367825"/>
                <a:ext cx="774825" cy="3374600"/>
              </a:xfrm>
              <a:custGeom>
                <a:avLst/>
                <a:gdLst/>
                <a:ahLst/>
                <a:cxnLst/>
                <a:rect l="l" t="t" r="r" b="b"/>
                <a:pathLst>
                  <a:path w="30993" h="134984" extrusionOk="0">
                    <a:moveTo>
                      <a:pt x="29058" y="0"/>
                    </a:moveTo>
                    <a:cubicBezTo>
                      <a:pt x="28728" y="0"/>
                      <a:pt x="28392" y="245"/>
                      <a:pt x="28444" y="664"/>
                    </a:cubicBezTo>
                    <a:cubicBezTo>
                      <a:pt x="28476" y="790"/>
                      <a:pt x="29640" y="10229"/>
                      <a:pt x="14600" y="17592"/>
                    </a:cubicBezTo>
                    <a:cubicBezTo>
                      <a:pt x="1196" y="24136"/>
                      <a:pt x="1" y="31845"/>
                      <a:pt x="32" y="34048"/>
                    </a:cubicBezTo>
                    <a:cubicBezTo>
                      <a:pt x="95" y="36250"/>
                      <a:pt x="1196" y="43927"/>
                      <a:pt x="14600" y="50503"/>
                    </a:cubicBezTo>
                    <a:cubicBezTo>
                      <a:pt x="29640" y="57866"/>
                      <a:pt x="28444" y="67305"/>
                      <a:pt x="28444" y="67399"/>
                    </a:cubicBezTo>
                    <a:cubicBezTo>
                      <a:pt x="28444" y="67399"/>
                      <a:pt x="28444" y="67431"/>
                      <a:pt x="28444" y="67462"/>
                    </a:cubicBezTo>
                    <a:lnTo>
                      <a:pt x="28444" y="67525"/>
                    </a:lnTo>
                    <a:cubicBezTo>
                      <a:pt x="28444" y="67557"/>
                      <a:pt x="28444" y="67588"/>
                      <a:pt x="28444" y="67620"/>
                    </a:cubicBezTo>
                    <a:cubicBezTo>
                      <a:pt x="28476" y="67714"/>
                      <a:pt x="29640" y="77153"/>
                      <a:pt x="14600" y="84516"/>
                    </a:cubicBezTo>
                    <a:cubicBezTo>
                      <a:pt x="1196" y="91060"/>
                      <a:pt x="1" y="98769"/>
                      <a:pt x="32" y="100971"/>
                    </a:cubicBezTo>
                    <a:cubicBezTo>
                      <a:pt x="95" y="103174"/>
                      <a:pt x="1196" y="110851"/>
                      <a:pt x="14600" y="117427"/>
                    </a:cubicBezTo>
                    <a:cubicBezTo>
                      <a:pt x="29640" y="124758"/>
                      <a:pt x="28444" y="134197"/>
                      <a:pt x="28444" y="134292"/>
                    </a:cubicBezTo>
                    <a:cubicBezTo>
                      <a:pt x="28413" y="134638"/>
                      <a:pt x="28633" y="134921"/>
                      <a:pt x="28948" y="134984"/>
                    </a:cubicBezTo>
                    <a:lnTo>
                      <a:pt x="29042" y="134984"/>
                    </a:lnTo>
                    <a:cubicBezTo>
                      <a:pt x="29357" y="134984"/>
                      <a:pt x="29608" y="134764"/>
                      <a:pt x="29640" y="134449"/>
                    </a:cubicBezTo>
                    <a:cubicBezTo>
                      <a:pt x="29703" y="134040"/>
                      <a:pt x="30993" y="124097"/>
                      <a:pt x="15135" y="116326"/>
                    </a:cubicBezTo>
                    <a:cubicBezTo>
                      <a:pt x="2329" y="110065"/>
                      <a:pt x="1228" y="102985"/>
                      <a:pt x="1259" y="100940"/>
                    </a:cubicBezTo>
                    <a:cubicBezTo>
                      <a:pt x="1259" y="98926"/>
                      <a:pt x="2329" y="91815"/>
                      <a:pt x="15135" y="85554"/>
                    </a:cubicBezTo>
                    <a:cubicBezTo>
                      <a:pt x="30552" y="78003"/>
                      <a:pt x="29766" y="68406"/>
                      <a:pt x="29640" y="67494"/>
                    </a:cubicBezTo>
                    <a:cubicBezTo>
                      <a:pt x="29766" y="66550"/>
                      <a:pt x="30552" y="56953"/>
                      <a:pt x="15135" y="49433"/>
                    </a:cubicBezTo>
                    <a:cubicBezTo>
                      <a:pt x="2329" y="43141"/>
                      <a:pt x="1228" y="36061"/>
                      <a:pt x="1259" y="34048"/>
                    </a:cubicBezTo>
                    <a:cubicBezTo>
                      <a:pt x="1259" y="32002"/>
                      <a:pt x="2329" y="24892"/>
                      <a:pt x="15135" y="18630"/>
                    </a:cubicBezTo>
                    <a:cubicBezTo>
                      <a:pt x="30993" y="10859"/>
                      <a:pt x="29703" y="916"/>
                      <a:pt x="29640" y="507"/>
                    </a:cubicBezTo>
                    <a:cubicBezTo>
                      <a:pt x="29584" y="157"/>
                      <a:pt x="29323" y="0"/>
                      <a:pt x="29058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8"/>
              <p:cNvSpPr/>
              <p:nvPr/>
            </p:nvSpPr>
            <p:spPr>
              <a:xfrm>
                <a:off x="3764350" y="31131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2" name="Google Shape;432;p8"/>
              <p:cNvSpPr/>
              <p:nvPr/>
            </p:nvSpPr>
            <p:spPr>
              <a:xfrm>
                <a:off x="3764350" y="3463175"/>
                <a:ext cx="51525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6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3" name="Google Shape;433;p8"/>
              <p:cNvSpPr/>
              <p:nvPr/>
            </p:nvSpPr>
            <p:spPr>
              <a:xfrm>
                <a:off x="3668400" y="2975475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1"/>
                    </a:moveTo>
                    <a:cubicBezTo>
                      <a:pt x="0" y="1"/>
                      <a:pt x="0" y="1165"/>
                      <a:pt x="787" y="1165"/>
                    </a:cubicBezTo>
                    <a:lnTo>
                      <a:pt x="27437" y="1165"/>
                    </a:lnTo>
                    <a:cubicBezTo>
                      <a:pt x="28223" y="1165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4" name="Google Shape;434;p8"/>
              <p:cNvSpPr/>
              <p:nvPr/>
            </p:nvSpPr>
            <p:spPr>
              <a:xfrm>
                <a:off x="3651075" y="2837025"/>
                <a:ext cx="739425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28790" y="1197"/>
                    </a:lnTo>
                    <a:cubicBezTo>
                      <a:pt x="29577" y="1197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5" name="Google Shape;435;p8"/>
              <p:cNvSpPr/>
              <p:nvPr/>
            </p:nvSpPr>
            <p:spPr>
              <a:xfrm>
                <a:off x="3714000" y="269937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1"/>
                    </a:moveTo>
                    <a:cubicBezTo>
                      <a:pt x="1" y="1"/>
                      <a:pt x="1" y="1165"/>
                      <a:pt x="788" y="1165"/>
                    </a:cubicBezTo>
                    <a:lnTo>
                      <a:pt x="23788" y="1165"/>
                    </a:lnTo>
                    <a:cubicBezTo>
                      <a:pt x="24574" y="1165"/>
                      <a:pt x="24574" y="1"/>
                      <a:pt x="23788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6" name="Google Shape;436;p8"/>
              <p:cNvSpPr/>
              <p:nvPr/>
            </p:nvSpPr>
            <p:spPr>
              <a:xfrm>
                <a:off x="3764350" y="1431375"/>
                <a:ext cx="51525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65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19854" y="1165"/>
                    </a:lnTo>
                    <a:cubicBezTo>
                      <a:pt x="20609" y="1165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7" name="Google Shape;437;p8"/>
              <p:cNvSpPr/>
              <p:nvPr/>
            </p:nvSpPr>
            <p:spPr>
              <a:xfrm>
                <a:off x="3764350" y="63377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0"/>
                    </a:moveTo>
                    <a:cubicBezTo>
                      <a:pt x="1" y="0"/>
                      <a:pt x="1" y="1196"/>
                      <a:pt x="787" y="1196"/>
                    </a:cubicBezTo>
                    <a:lnTo>
                      <a:pt x="19854" y="1196"/>
                    </a:lnTo>
                    <a:cubicBezTo>
                      <a:pt x="20609" y="1196"/>
                      <a:pt x="20609" y="0"/>
                      <a:pt x="19854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8" name="Google Shape;438;p8"/>
              <p:cNvSpPr/>
              <p:nvPr/>
            </p:nvSpPr>
            <p:spPr>
              <a:xfrm>
                <a:off x="3668400" y="1292950"/>
                <a:ext cx="705600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6" extrusionOk="0">
                    <a:moveTo>
                      <a:pt x="787" y="0"/>
                    </a:moveTo>
                    <a:cubicBezTo>
                      <a:pt x="0" y="0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9" name="Google Shape;439;p8"/>
              <p:cNvSpPr/>
              <p:nvPr/>
            </p:nvSpPr>
            <p:spPr>
              <a:xfrm>
                <a:off x="3668400" y="497700"/>
                <a:ext cx="705600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65" extrusionOk="0">
                    <a:moveTo>
                      <a:pt x="787" y="0"/>
                    </a:moveTo>
                    <a:cubicBezTo>
                      <a:pt x="0" y="0"/>
                      <a:pt x="0" y="1164"/>
                      <a:pt x="787" y="1164"/>
                    </a:cubicBezTo>
                    <a:lnTo>
                      <a:pt x="27437" y="1164"/>
                    </a:lnTo>
                    <a:cubicBezTo>
                      <a:pt x="28223" y="1164"/>
                      <a:pt x="28223" y="0"/>
                      <a:pt x="2743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0" name="Google Shape;440;p8"/>
              <p:cNvSpPr/>
              <p:nvPr/>
            </p:nvSpPr>
            <p:spPr>
              <a:xfrm>
                <a:off x="3651075" y="1155275"/>
                <a:ext cx="739425" cy="29150"/>
              </a:xfrm>
              <a:custGeom>
                <a:avLst/>
                <a:gdLst/>
                <a:ahLst/>
                <a:cxnLst/>
                <a:rect l="l" t="t" r="r" b="b"/>
                <a:pathLst>
                  <a:path w="29577" h="1166" extrusionOk="0">
                    <a:moveTo>
                      <a:pt x="787" y="1"/>
                    </a:moveTo>
                    <a:cubicBezTo>
                      <a:pt x="1" y="1"/>
                      <a:pt x="1" y="1165"/>
                      <a:pt x="787" y="1165"/>
                    </a:cubicBezTo>
                    <a:lnTo>
                      <a:pt x="28790" y="1165"/>
                    </a:lnTo>
                    <a:cubicBezTo>
                      <a:pt x="29577" y="1165"/>
                      <a:pt x="29577" y="1"/>
                      <a:pt x="28790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1" name="Google Shape;441;p8"/>
              <p:cNvSpPr/>
              <p:nvPr/>
            </p:nvSpPr>
            <p:spPr>
              <a:xfrm>
                <a:off x="3714000" y="1016850"/>
                <a:ext cx="597075" cy="29900"/>
              </a:xfrm>
              <a:custGeom>
                <a:avLst/>
                <a:gdLst/>
                <a:ahLst/>
                <a:cxnLst/>
                <a:rect l="l" t="t" r="r" b="b"/>
                <a:pathLst>
                  <a:path w="23883" h="1196" extrusionOk="0">
                    <a:moveTo>
                      <a:pt x="788" y="0"/>
                    </a:moveTo>
                    <a:cubicBezTo>
                      <a:pt x="1" y="0"/>
                      <a:pt x="1" y="1196"/>
                      <a:pt x="788" y="1196"/>
                    </a:cubicBezTo>
                    <a:lnTo>
                      <a:pt x="23882" y="1196"/>
                    </a:lnTo>
                    <a:cubicBezTo>
                      <a:pt x="23536" y="787"/>
                      <a:pt x="23253" y="409"/>
                      <a:pt x="2293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2" name="Google Shape;442;p8"/>
              <p:cNvSpPr/>
              <p:nvPr/>
            </p:nvSpPr>
            <p:spPr>
              <a:xfrm>
                <a:off x="3764350" y="2302925"/>
                <a:ext cx="51525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0610" h="1197" extrusionOk="0">
                    <a:moveTo>
                      <a:pt x="787" y="1"/>
                    </a:moveTo>
                    <a:cubicBezTo>
                      <a:pt x="1" y="1"/>
                      <a:pt x="1" y="1197"/>
                      <a:pt x="787" y="1197"/>
                    </a:cubicBezTo>
                    <a:lnTo>
                      <a:pt x="19854" y="1197"/>
                    </a:lnTo>
                    <a:cubicBezTo>
                      <a:pt x="20609" y="1197"/>
                      <a:pt x="20609" y="1"/>
                      <a:pt x="19854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3" name="Google Shape;443;p8"/>
              <p:cNvSpPr/>
              <p:nvPr/>
            </p:nvSpPr>
            <p:spPr>
              <a:xfrm>
                <a:off x="3668400" y="2165275"/>
                <a:ext cx="705600" cy="29925"/>
              </a:xfrm>
              <a:custGeom>
                <a:avLst/>
                <a:gdLst/>
                <a:ahLst/>
                <a:cxnLst/>
                <a:rect l="l" t="t" r="r" b="b"/>
                <a:pathLst>
                  <a:path w="28224" h="1197" extrusionOk="0">
                    <a:moveTo>
                      <a:pt x="787" y="1"/>
                    </a:moveTo>
                    <a:cubicBezTo>
                      <a:pt x="0" y="1"/>
                      <a:pt x="0" y="1196"/>
                      <a:pt x="787" y="1196"/>
                    </a:cubicBezTo>
                    <a:lnTo>
                      <a:pt x="27437" y="1196"/>
                    </a:lnTo>
                    <a:cubicBezTo>
                      <a:pt x="28223" y="1196"/>
                      <a:pt x="28223" y="1"/>
                      <a:pt x="27437" y="1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4" name="Google Shape;444;p8"/>
              <p:cNvSpPr/>
              <p:nvPr/>
            </p:nvSpPr>
            <p:spPr>
              <a:xfrm>
                <a:off x="3714000" y="1840425"/>
                <a:ext cx="614375" cy="29125"/>
              </a:xfrm>
              <a:custGeom>
                <a:avLst/>
                <a:gdLst/>
                <a:ahLst/>
                <a:cxnLst/>
                <a:rect l="l" t="t" r="r" b="b"/>
                <a:pathLst>
                  <a:path w="24575" h="1165" extrusionOk="0">
                    <a:moveTo>
                      <a:pt x="788" y="0"/>
                    </a:moveTo>
                    <a:cubicBezTo>
                      <a:pt x="1" y="0"/>
                      <a:pt x="1" y="1164"/>
                      <a:pt x="788" y="1164"/>
                    </a:cubicBezTo>
                    <a:lnTo>
                      <a:pt x="23788" y="1164"/>
                    </a:lnTo>
                    <a:cubicBezTo>
                      <a:pt x="24574" y="1164"/>
                      <a:pt x="24574" y="0"/>
                      <a:pt x="23788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5" name="Google Shape;445;p8"/>
              <p:cNvSpPr/>
              <p:nvPr/>
            </p:nvSpPr>
            <p:spPr>
              <a:xfrm>
                <a:off x="3618050" y="367900"/>
                <a:ext cx="774025" cy="3374525"/>
              </a:xfrm>
              <a:custGeom>
                <a:avLst/>
                <a:gdLst/>
                <a:ahLst/>
                <a:cxnLst/>
                <a:rect l="l" t="t" r="r" b="b"/>
                <a:pathLst>
                  <a:path w="30961" h="134981" extrusionOk="0">
                    <a:moveTo>
                      <a:pt x="1926" y="0"/>
                    </a:moveTo>
                    <a:cubicBezTo>
                      <a:pt x="1666" y="0"/>
                      <a:pt x="1409" y="157"/>
                      <a:pt x="1353" y="504"/>
                    </a:cubicBezTo>
                    <a:cubicBezTo>
                      <a:pt x="1322" y="944"/>
                      <a:pt x="0" y="10887"/>
                      <a:pt x="15858" y="18627"/>
                    </a:cubicBezTo>
                    <a:cubicBezTo>
                      <a:pt x="28664" y="24920"/>
                      <a:pt x="29765" y="31999"/>
                      <a:pt x="29734" y="34013"/>
                    </a:cubicBezTo>
                    <a:cubicBezTo>
                      <a:pt x="29702" y="36058"/>
                      <a:pt x="28664" y="43169"/>
                      <a:pt x="15858" y="49430"/>
                    </a:cubicBezTo>
                    <a:cubicBezTo>
                      <a:pt x="441" y="56982"/>
                      <a:pt x="1227" y="66578"/>
                      <a:pt x="1353" y="67491"/>
                    </a:cubicBezTo>
                    <a:cubicBezTo>
                      <a:pt x="1227" y="68403"/>
                      <a:pt x="441" y="78000"/>
                      <a:pt x="15858" y="85551"/>
                    </a:cubicBezTo>
                    <a:cubicBezTo>
                      <a:pt x="28664" y="91812"/>
                      <a:pt x="29765" y="98923"/>
                      <a:pt x="29734" y="100937"/>
                    </a:cubicBezTo>
                    <a:cubicBezTo>
                      <a:pt x="29702" y="102982"/>
                      <a:pt x="28664" y="110062"/>
                      <a:pt x="15858" y="116354"/>
                    </a:cubicBezTo>
                    <a:cubicBezTo>
                      <a:pt x="0" y="124094"/>
                      <a:pt x="1322" y="134037"/>
                      <a:pt x="1353" y="134478"/>
                    </a:cubicBezTo>
                    <a:cubicBezTo>
                      <a:pt x="1385" y="134761"/>
                      <a:pt x="1636" y="134981"/>
                      <a:pt x="1951" y="134981"/>
                    </a:cubicBezTo>
                    <a:lnTo>
                      <a:pt x="2045" y="134981"/>
                    </a:lnTo>
                    <a:cubicBezTo>
                      <a:pt x="2360" y="134950"/>
                      <a:pt x="2580" y="134635"/>
                      <a:pt x="2517" y="134320"/>
                    </a:cubicBezTo>
                    <a:cubicBezTo>
                      <a:pt x="2517" y="134226"/>
                      <a:pt x="1353" y="124787"/>
                      <a:pt x="16393" y="117424"/>
                    </a:cubicBezTo>
                    <a:cubicBezTo>
                      <a:pt x="29797" y="110880"/>
                      <a:pt x="30961" y="103171"/>
                      <a:pt x="30929" y="100968"/>
                    </a:cubicBezTo>
                    <a:cubicBezTo>
                      <a:pt x="30898" y="98766"/>
                      <a:pt x="29797" y="91089"/>
                      <a:pt x="16393" y="84544"/>
                    </a:cubicBezTo>
                    <a:cubicBezTo>
                      <a:pt x="1353" y="77182"/>
                      <a:pt x="2517" y="67742"/>
                      <a:pt x="2517" y="67648"/>
                    </a:cubicBezTo>
                    <a:cubicBezTo>
                      <a:pt x="2517" y="67617"/>
                      <a:pt x="2517" y="67585"/>
                      <a:pt x="2517" y="67554"/>
                    </a:cubicBezTo>
                    <a:lnTo>
                      <a:pt x="2517" y="67491"/>
                    </a:lnTo>
                    <a:cubicBezTo>
                      <a:pt x="2517" y="67459"/>
                      <a:pt x="2517" y="67428"/>
                      <a:pt x="2517" y="67396"/>
                    </a:cubicBezTo>
                    <a:cubicBezTo>
                      <a:pt x="2517" y="67302"/>
                      <a:pt x="1353" y="57863"/>
                      <a:pt x="16393" y="50500"/>
                    </a:cubicBezTo>
                    <a:cubicBezTo>
                      <a:pt x="29797" y="43924"/>
                      <a:pt x="30961" y="36247"/>
                      <a:pt x="30929" y="34045"/>
                    </a:cubicBezTo>
                    <a:cubicBezTo>
                      <a:pt x="30898" y="31842"/>
                      <a:pt x="29797" y="24165"/>
                      <a:pt x="16393" y="17589"/>
                    </a:cubicBezTo>
                    <a:cubicBezTo>
                      <a:pt x="1353" y="10226"/>
                      <a:pt x="2517" y="787"/>
                      <a:pt x="2517" y="693"/>
                    </a:cubicBezTo>
                    <a:cubicBezTo>
                      <a:pt x="2588" y="253"/>
                      <a:pt x="2255" y="0"/>
                      <a:pt x="1926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6" name="Google Shape;446;p8"/>
              <p:cNvSpPr/>
              <p:nvPr/>
            </p:nvSpPr>
            <p:spPr>
              <a:xfrm>
                <a:off x="3698275" y="9885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7" name="Google Shape;447;p8"/>
              <p:cNvSpPr/>
              <p:nvPr/>
            </p:nvSpPr>
            <p:spPr>
              <a:xfrm>
                <a:off x="3615675" y="1130125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0" y="2675"/>
                      <a:pt x="3430" y="1731"/>
                    </a:cubicBezTo>
                    <a:cubicBezTo>
                      <a:pt x="3430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8" name="Google Shape;448;p8"/>
              <p:cNvSpPr/>
              <p:nvPr/>
            </p:nvSpPr>
            <p:spPr>
              <a:xfrm>
                <a:off x="4318900" y="4536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0"/>
                    </a:moveTo>
                    <a:cubicBezTo>
                      <a:pt x="787" y="0"/>
                      <a:pt x="1" y="755"/>
                      <a:pt x="1" y="1699"/>
                    </a:cubicBezTo>
                    <a:cubicBezTo>
                      <a:pt x="1" y="2643"/>
                      <a:pt x="787" y="3398"/>
                      <a:pt x="1731" y="3398"/>
                    </a:cubicBezTo>
                    <a:cubicBezTo>
                      <a:pt x="2675" y="3398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9" name="Google Shape;449;p8"/>
              <p:cNvSpPr/>
              <p:nvPr/>
            </p:nvSpPr>
            <p:spPr>
              <a:xfrm>
                <a:off x="3732100" y="1397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44"/>
                      <a:pt x="756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0" name="Google Shape;450;p8"/>
              <p:cNvSpPr/>
              <p:nvPr/>
            </p:nvSpPr>
            <p:spPr>
              <a:xfrm>
                <a:off x="4225300" y="2278550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3"/>
                      <a:pt x="787" y="3430"/>
                      <a:pt x="1731" y="3430"/>
                    </a:cubicBezTo>
                    <a:cubicBezTo>
                      <a:pt x="2675" y="3430"/>
                      <a:pt x="3430" y="2643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1" name="Google Shape;451;p8"/>
              <p:cNvSpPr/>
              <p:nvPr/>
            </p:nvSpPr>
            <p:spPr>
              <a:xfrm>
                <a:off x="3633775" y="2950300"/>
                <a:ext cx="849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1" extrusionOk="0">
                    <a:moveTo>
                      <a:pt x="1700" y="1"/>
                    </a:moveTo>
                    <a:cubicBezTo>
                      <a:pt x="756" y="1"/>
                      <a:pt x="1" y="787"/>
                      <a:pt x="1" y="1731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399" y="2675"/>
                      <a:pt x="3399" y="1731"/>
                    </a:cubicBezTo>
                    <a:cubicBezTo>
                      <a:pt x="3399" y="787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2" name="Google Shape;452;p8"/>
              <p:cNvSpPr/>
              <p:nvPr/>
            </p:nvSpPr>
            <p:spPr>
              <a:xfrm>
                <a:off x="4227650" y="604675"/>
                <a:ext cx="849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399" h="3430" extrusionOk="0">
                    <a:moveTo>
                      <a:pt x="1700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00" y="3430"/>
                    </a:cubicBezTo>
                    <a:cubicBezTo>
                      <a:pt x="2644" y="3430"/>
                      <a:pt x="3399" y="2643"/>
                      <a:pt x="3399" y="1699"/>
                    </a:cubicBezTo>
                    <a:cubicBezTo>
                      <a:pt x="3399" y="755"/>
                      <a:pt x="2644" y="0"/>
                      <a:pt x="170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3" name="Google Shape;453;p8"/>
              <p:cNvSpPr/>
              <p:nvPr/>
            </p:nvSpPr>
            <p:spPr>
              <a:xfrm>
                <a:off x="3659725" y="126855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1" y="756"/>
                      <a:pt x="1" y="1700"/>
                    </a:cubicBezTo>
                    <a:cubicBezTo>
                      <a:pt x="1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4" name="Google Shape;454;p8"/>
              <p:cNvSpPr/>
              <p:nvPr/>
            </p:nvSpPr>
            <p:spPr>
              <a:xfrm>
                <a:off x="4259125" y="1796375"/>
                <a:ext cx="85750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399" extrusionOk="0">
                    <a:moveTo>
                      <a:pt x="1699" y="0"/>
                    </a:moveTo>
                    <a:cubicBezTo>
                      <a:pt x="756" y="0"/>
                      <a:pt x="0" y="755"/>
                      <a:pt x="0" y="1699"/>
                    </a:cubicBezTo>
                    <a:cubicBezTo>
                      <a:pt x="0" y="2643"/>
                      <a:pt x="756" y="3398"/>
                      <a:pt x="1699" y="3398"/>
                    </a:cubicBezTo>
                    <a:cubicBezTo>
                      <a:pt x="2643" y="3398"/>
                      <a:pt x="3430" y="2643"/>
                      <a:pt x="3430" y="1699"/>
                    </a:cubicBezTo>
                    <a:cubicBezTo>
                      <a:pt x="3430" y="755"/>
                      <a:pt x="2643" y="0"/>
                      <a:pt x="1699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5" name="Google Shape;455;p8"/>
              <p:cNvSpPr/>
              <p:nvPr/>
            </p:nvSpPr>
            <p:spPr>
              <a:xfrm>
                <a:off x="4322050" y="212910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87" y="0"/>
                      <a:pt x="1" y="787"/>
                      <a:pt x="1" y="1731"/>
                    </a:cubicBezTo>
                    <a:cubicBezTo>
                      <a:pt x="1" y="2675"/>
                      <a:pt x="787" y="3430"/>
                      <a:pt x="1731" y="3430"/>
                    </a:cubicBezTo>
                    <a:cubicBezTo>
                      <a:pt x="2675" y="3430"/>
                      <a:pt x="3430" y="2675"/>
                      <a:pt x="3430" y="1731"/>
                    </a:cubicBezTo>
                    <a:cubicBezTo>
                      <a:pt x="3430" y="787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6" name="Google Shape;456;p8"/>
              <p:cNvSpPr/>
              <p:nvPr/>
            </p:nvSpPr>
            <p:spPr>
              <a:xfrm>
                <a:off x="3703000" y="2674200"/>
                <a:ext cx="85750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0" h="3431" extrusionOk="0">
                    <a:moveTo>
                      <a:pt x="1699" y="1"/>
                    </a:moveTo>
                    <a:cubicBezTo>
                      <a:pt x="756" y="1"/>
                      <a:pt x="0" y="787"/>
                      <a:pt x="0" y="1731"/>
                    </a:cubicBezTo>
                    <a:cubicBezTo>
                      <a:pt x="0" y="2675"/>
                      <a:pt x="756" y="3430"/>
                      <a:pt x="1699" y="3430"/>
                    </a:cubicBezTo>
                    <a:cubicBezTo>
                      <a:pt x="2643" y="3430"/>
                      <a:pt x="3430" y="2675"/>
                      <a:pt x="3430" y="1731"/>
                    </a:cubicBezTo>
                    <a:cubicBezTo>
                      <a:pt x="3430" y="787"/>
                      <a:pt x="2643" y="1"/>
                      <a:pt x="1699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7" name="Google Shape;457;p8"/>
              <p:cNvSpPr/>
              <p:nvPr/>
            </p:nvSpPr>
            <p:spPr>
              <a:xfrm>
                <a:off x="4225300" y="3419900"/>
                <a:ext cx="85775" cy="849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399" extrusionOk="0">
                    <a:moveTo>
                      <a:pt x="1731" y="1"/>
                    </a:moveTo>
                    <a:cubicBezTo>
                      <a:pt x="787" y="1"/>
                      <a:pt x="0" y="756"/>
                      <a:pt x="0" y="1700"/>
                    </a:cubicBezTo>
                    <a:cubicBezTo>
                      <a:pt x="0" y="2644"/>
                      <a:pt x="787" y="3399"/>
                      <a:pt x="1731" y="3399"/>
                    </a:cubicBezTo>
                    <a:cubicBezTo>
                      <a:pt x="2675" y="3399"/>
                      <a:pt x="3430" y="2644"/>
                      <a:pt x="3430" y="1700"/>
                    </a:cubicBezTo>
                    <a:cubicBezTo>
                      <a:pt x="3430" y="756"/>
                      <a:pt x="2675" y="1"/>
                      <a:pt x="1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8" name="Google Shape;458;p8"/>
              <p:cNvSpPr/>
              <p:nvPr/>
            </p:nvSpPr>
            <p:spPr>
              <a:xfrm>
                <a:off x="3627475" y="2813450"/>
                <a:ext cx="85775" cy="85750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0" extrusionOk="0">
                    <a:moveTo>
                      <a:pt x="1731" y="0"/>
                    </a:moveTo>
                    <a:cubicBezTo>
                      <a:pt x="756" y="0"/>
                      <a:pt x="1" y="755"/>
                      <a:pt x="1" y="1699"/>
                    </a:cubicBezTo>
                    <a:cubicBezTo>
                      <a:pt x="1" y="2643"/>
                      <a:pt x="756" y="3430"/>
                      <a:pt x="1731" y="3430"/>
                    </a:cubicBezTo>
                    <a:cubicBezTo>
                      <a:pt x="2675" y="3430"/>
                      <a:pt x="3430" y="2643"/>
                      <a:pt x="3430" y="1699"/>
                    </a:cubicBezTo>
                    <a:cubicBezTo>
                      <a:pt x="3430" y="755"/>
                      <a:pt x="2675" y="0"/>
                      <a:pt x="1731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9" name="Google Shape;459;p8"/>
              <p:cNvSpPr/>
              <p:nvPr/>
            </p:nvSpPr>
            <p:spPr>
              <a:xfrm>
                <a:off x="3734450" y="3084025"/>
                <a:ext cx="85775" cy="85775"/>
              </a:xfrm>
              <a:custGeom>
                <a:avLst/>
                <a:gdLst/>
                <a:ahLst/>
                <a:cxnLst/>
                <a:rect l="l" t="t" r="r" b="b"/>
                <a:pathLst>
                  <a:path w="3431" h="3431" extrusionOk="0">
                    <a:moveTo>
                      <a:pt x="1700" y="1"/>
                    </a:moveTo>
                    <a:cubicBezTo>
                      <a:pt x="756" y="1"/>
                      <a:pt x="1" y="756"/>
                      <a:pt x="1" y="1700"/>
                    </a:cubicBezTo>
                    <a:cubicBezTo>
                      <a:pt x="1" y="2675"/>
                      <a:pt x="756" y="3430"/>
                      <a:pt x="1700" y="3430"/>
                    </a:cubicBezTo>
                    <a:cubicBezTo>
                      <a:pt x="2644" y="3430"/>
                      <a:pt x="3431" y="2675"/>
                      <a:pt x="3431" y="1700"/>
                    </a:cubicBezTo>
                    <a:cubicBezTo>
                      <a:pt x="3431" y="756"/>
                      <a:pt x="2644" y="1"/>
                      <a:pt x="170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60" name="Google Shape;460;p8"/>
          <p:cNvSpPr txBox="1">
            <a:spLocks noGrp="1"/>
          </p:cNvSpPr>
          <p:nvPr>
            <p:ph type="title"/>
          </p:nvPr>
        </p:nvSpPr>
        <p:spPr>
          <a:xfrm>
            <a:off x="1428150" y="1421475"/>
            <a:ext cx="6287700" cy="238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8500"/>
            </a:lvl1pPr>
            <a:lvl2pPr lvl="1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_2_2"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p17"/>
          <p:cNvSpPr txBox="1">
            <a:spLocks noGrp="1"/>
          </p:cNvSpPr>
          <p:nvPr>
            <p:ph type="title" hasCustomPrompt="1"/>
          </p:nvPr>
        </p:nvSpPr>
        <p:spPr>
          <a:xfrm>
            <a:off x="4109102" y="1355736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lt2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26" name="Google Shape;926;p17"/>
          <p:cNvSpPr txBox="1">
            <a:spLocks noGrp="1"/>
          </p:cNvSpPr>
          <p:nvPr>
            <p:ph type="subTitle" idx="1"/>
          </p:nvPr>
        </p:nvSpPr>
        <p:spPr>
          <a:xfrm>
            <a:off x="5263099" y="1334107"/>
            <a:ext cx="3054000" cy="371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927" name="Google Shape;927;p17"/>
          <p:cNvSpPr txBox="1">
            <a:spLocks noGrp="1"/>
          </p:cNvSpPr>
          <p:nvPr>
            <p:ph type="subTitle" idx="2"/>
          </p:nvPr>
        </p:nvSpPr>
        <p:spPr>
          <a:xfrm>
            <a:off x="5263099" y="1671901"/>
            <a:ext cx="30540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28" name="Google Shape;928;p17"/>
          <p:cNvSpPr txBox="1">
            <a:spLocks noGrp="1"/>
          </p:cNvSpPr>
          <p:nvPr>
            <p:ph type="title" idx="3" hasCustomPrompt="1"/>
          </p:nvPr>
        </p:nvSpPr>
        <p:spPr>
          <a:xfrm>
            <a:off x="4109102" y="2479536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accent3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29" name="Google Shape;929;p17"/>
          <p:cNvSpPr txBox="1">
            <a:spLocks noGrp="1"/>
          </p:cNvSpPr>
          <p:nvPr>
            <p:ph type="subTitle" idx="4"/>
          </p:nvPr>
        </p:nvSpPr>
        <p:spPr>
          <a:xfrm>
            <a:off x="5263099" y="2457919"/>
            <a:ext cx="30540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930" name="Google Shape;930;p17"/>
          <p:cNvSpPr txBox="1">
            <a:spLocks noGrp="1"/>
          </p:cNvSpPr>
          <p:nvPr>
            <p:ph type="subTitle" idx="5"/>
          </p:nvPr>
        </p:nvSpPr>
        <p:spPr>
          <a:xfrm>
            <a:off x="5263099" y="2795712"/>
            <a:ext cx="30540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31" name="Google Shape;931;p17"/>
          <p:cNvSpPr txBox="1">
            <a:spLocks noGrp="1"/>
          </p:cNvSpPr>
          <p:nvPr>
            <p:ph type="title" idx="6" hasCustomPrompt="1"/>
          </p:nvPr>
        </p:nvSpPr>
        <p:spPr>
          <a:xfrm>
            <a:off x="4109102" y="3603336"/>
            <a:ext cx="11634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5000">
                <a:solidFill>
                  <a:schemeClr val="accent5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2" name="Google Shape;932;p17"/>
          <p:cNvSpPr txBox="1">
            <a:spLocks noGrp="1"/>
          </p:cNvSpPr>
          <p:nvPr>
            <p:ph type="subTitle" idx="7"/>
          </p:nvPr>
        </p:nvSpPr>
        <p:spPr>
          <a:xfrm>
            <a:off x="5263099" y="3581731"/>
            <a:ext cx="30540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933" name="Google Shape;933;p17"/>
          <p:cNvSpPr txBox="1">
            <a:spLocks noGrp="1"/>
          </p:cNvSpPr>
          <p:nvPr>
            <p:ph type="subTitle" idx="8"/>
          </p:nvPr>
        </p:nvSpPr>
        <p:spPr>
          <a:xfrm>
            <a:off x="5263099" y="3919524"/>
            <a:ext cx="30540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934" name="Google Shape;934;p17"/>
          <p:cNvSpPr txBox="1">
            <a:spLocks noGrp="1"/>
          </p:cNvSpPr>
          <p:nvPr>
            <p:ph type="title" idx="9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grpSp>
        <p:nvGrpSpPr>
          <p:cNvPr id="935" name="Google Shape;935;p17"/>
          <p:cNvGrpSpPr/>
          <p:nvPr/>
        </p:nvGrpSpPr>
        <p:grpSpPr>
          <a:xfrm>
            <a:off x="26" y="-294805"/>
            <a:ext cx="9136493" cy="6027911"/>
            <a:chOff x="26" y="-294805"/>
            <a:chExt cx="9136493" cy="6027911"/>
          </a:xfrm>
        </p:grpSpPr>
        <p:sp>
          <p:nvSpPr>
            <p:cNvPr id="936" name="Google Shape;936;p17"/>
            <p:cNvSpPr/>
            <p:nvPr/>
          </p:nvSpPr>
          <p:spPr>
            <a:xfrm>
              <a:off x="7766170" y="3460451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17"/>
            <p:cNvSpPr/>
            <p:nvPr/>
          </p:nvSpPr>
          <p:spPr>
            <a:xfrm>
              <a:off x="7004023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17"/>
            <p:cNvSpPr/>
            <p:nvPr/>
          </p:nvSpPr>
          <p:spPr>
            <a:xfrm>
              <a:off x="7766170" y="-294805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39" name="Google Shape;939;p17"/>
            <p:cNvGrpSpPr/>
            <p:nvPr/>
          </p:nvGrpSpPr>
          <p:grpSpPr>
            <a:xfrm>
              <a:off x="783924" y="4009249"/>
              <a:ext cx="3356789" cy="1723858"/>
              <a:chOff x="791415" y="4009249"/>
              <a:chExt cx="3356789" cy="1723858"/>
            </a:xfrm>
          </p:grpSpPr>
          <p:sp>
            <p:nvSpPr>
              <p:cNvPr id="940" name="Google Shape;940;p17"/>
              <p:cNvSpPr/>
              <p:nvPr/>
            </p:nvSpPr>
            <p:spPr>
              <a:xfrm>
                <a:off x="791415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1" name="Google Shape;941;p17"/>
              <p:cNvSpPr/>
              <p:nvPr/>
            </p:nvSpPr>
            <p:spPr>
              <a:xfrm>
                <a:off x="178533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2" name="Google Shape;942;p17"/>
              <p:cNvSpPr/>
              <p:nvPr/>
            </p:nvSpPr>
            <p:spPr>
              <a:xfrm>
                <a:off x="2744296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43" name="Google Shape;943;p17"/>
            <p:cNvSpPr/>
            <p:nvPr/>
          </p:nvSpPr>
          <p:spPr>
            <a:xfrm>
              <a:off x="7766170" y="957482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17"/>
            <p:cNvSpPr/>
            <p:nvPr/>
          </p:nvSpPr>
          <p:spPr>
            <a:xfrm>
              <a:off x="7766170" y="2209363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17"/>
            <p:cNvSpPr/>
            <p:nvPr/>
          </p:nvSpPr>
          <p:spPr>
            <a:xfrm>
              <a:off x="26" y="375438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17"/>
            <p:cNvSpPr/>
            <p:nvPr/>
          </p:nvSpPr>
          <p:spPr>
            <a:xfrm>
              <a:off x="26" y="2502977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17"/>
            <p:cNvSpPr/>
            <p:nvPr/>
          </p:nvSpPr>
          <p:spPr>
            <a:xfrm>
              <a:off x="26" y="125109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48" name="Google Shape;948;p17"/>
          <p:cNvGrpSpPr/>
          <p:nvPr/>
        </p:nvGrpSpPr>
        <p:grpSpPr>
          <a:xfrm rot="-2700000" flipH="1">
            <a:off x="454678" y="3080690"/>
            <a:ext cx="732250" cy="3055771"/>
            <a:chOff x="3615675" y="367825"/>
            <a:chExt cx="808650" cy="3374600"/>
          </a:xfrm>
        </p:grpSpPr>
        <p:sp>
          <p:nvSpPr>
            <p:cNvPr id="949" name="Google Shape;949;p17"/>
            <p:cNvSpPr/>
            <p:nvPr/>
          </p:nvSpPr>
          <p:spPr>
            <a:xfrm>
              <a:off x="3618050" y="367900"/>
              <a:ext cx="774025" cy="3374525"/>
            </a:xfrm>
            <a:custGeom>
              <a:avLst/>
              <a:gdLst/>
              <a:ahLst/>
              <a:cxnLst/>
              <a:rect l="l" t="t" r="r" b="b"/>
              <a:pathLst>
                <a:path w="30961" h="134981" extrusionOk="0">
                  <a:moveTo>
                    <a:pt x="1926" y="0"/>
                  </a:moveTo>
                  <a:cubicBezTo>
                    <a:pt x="1666" y="0"/>
                    <a:pt x="1409" y="157"/>
                    <a:pt x="1353" y="504"/>
                  </a:cubicBezTo>
                  <a:cubicBezTo>
                    <a:pt x="1322" y="944"/>
                    <a:pt x="0" y="10887"/>
                    <a:pt x="15858" y="18627"/>
                  </a:cubicBezTo>
                  <a:cubicBezTo>
                    <a:pt x="28664" y="24920"/>
                    <a:pt x="29765" y="31999"/>
                    <a:pt x="29734" y="34013"/>
                  </a:cubicBezTo>
                  <a:cubicBezTo>
                    <a:pt x="29702" y="36058"/>
                    <a:pt x="28664" y="43169"/>
                    <a:pt x="15858" y="49430"/>
                  </a:cubicBezTo>
                  <a:cubicBezTo>
                    <a:pt x="441" y="56982"/>
                    <a:pt x="1227" y="66578"/>
                    <a:pt x="1353" y="67491"/>
                  </a:cubicBezTo>
                  <a:cubicBezTo>
                    <a:pt x="1227" y="68403"/>
                    <a:pt x="441" y="78000"/>
                    <a:pt x="15858" y="85551"/>
                  </a:cubicBezTo>
                  <a:cubicBezTo>
                    <a:pt x="28664" y="91812"/>
                    <a:pt x="29765" y="98923"/>
                    <a:pt x="29734" y="100937"/>
                  </a:cubicBezTo>
                  <a:cubicBezTo>
                    <a:pt x="29702" y="102982"/>
                    <a:pt x="28664" y="110062"/>
                    <a:pt x="15858" y="116354"/>
                  </a:cubicBezTo>
                  <a:cubicBezTo>
                    <a:pt x="0" y="124094"/>
                    <a:pt x="1322" y="134037"/>
                    <a:pt x="1353" y="134478"/>
                  </a:cubicBezTo>
                  <a:cubicBezTo>
                    <a:pt x="1385" y="134761"/>
                    <a:pt x="1636" y="134981"/>
                    <a:pt x="1951" y="134981"/>
                  </a:cubicBezTo>
                  <a:lnTo>
                    <a:pt x="2045" y="134981"/>
                  </a:lnTo>
                  <a:cubicBezTo>
                    <a:pt x="2360" y="134950"/>
                    <a:pt x="2580" y="134635"/>
                    <a:pt x="2517" y="134320"/>
                  </a:cubicBezTo>
                  <a:cubicBezTo>
                    <a:pt x="2517" y="134226"/>
                    <a:pt x="1353" y="124787"/>
                    <a:pt x="16393" y="117424"/>
                  </a:cubicBezTo>
                  <a:cubicBezTo>
                    <a:pt x="29797" y="110880"/>
                    <a:pt x="30961" y="103171"/>
                    <a:pt x="30929" y="100968"/>
                  </a:cubicBezTo>
                  <a:cubicBezTo>
                    <a:pt x="30898" y="98766"/>
                    <a:pt x="29797" y="91089"/>
                    <a:pt x="16393" y="84544"/>
                  </a:cubicBezTo>
                  <a:cubicBezTo>
                    <a:pt x="1353" y="77182"/>
                    <a:pt x="2517" y="67742"/>
                    <a:pt x="2517" y="67648"/>
                  </a:cubicBezTo>
                  <a:cubicBezTo>
                    <a:pt x="2517" y="67617"/>
                    <a:pt x="2517" y="67585"/>
                    <a:pt x="2517" y="67554"/>
                  </a:cubicBezTo>
                  <a:lnTo>
                    <a:pt x="2517" y="67491"/>
                  </a:lnTo>
                  <a:cubicBezTo>
                    <a:pt x="2517" y="67459"/>
                    <a:pt x="2517" y="67428"/>
                    <a:pt x="2517" y="67396"/>
                  </a:cubicBezTo>
                  <a:cubicBezTo>
                    <a:pt x="2517" y="67302"/>
                    <a:pt x="1353" y="57863"/>
                    <a:pt x="16393" y="50500"/>
                  </a:cubicBezTo>
                  <a:cubicBezTo>
                    <a:pt x="29797" y="43924"/>
                    <a:pt x="30961" y="36247"/>
                    <a:pt x="30929" y="34045"/>
                  </a:cubicBezTo>
                  <a:cubicBezTo>
                    <a:pt x="30898" y="31842"/>
                    <a:pt x="29797" y="24165"/>
                    <a:pt x="16393" y="17589"/>
                  </a:cubicBezTo>
                  <a:cubicBezTo>
                    <a:pt x="1353" y="10226"/>
                    <a:pt x="2517" y="787"/>
                    <a:pt x="2517" y="693"/>
                  </a:cubicBezTo>
                  <a:cubicBezTo>
                    <a:pt x="2588" y="253"/>
                    <a:pt x="2255" y="0"/>
                    <a:pt x="19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17"/>
            <p:cNvSpPr/>
            <p:nvPr/>
          </p:nvSpPr>
          <p:spPr>
            <a:xfrm>
              <a:off x="3649500" y="367825"/>
              <a:ext cx="774825" cy="3374600"/>
            </a:xfrm>
            <a:custGeom>
              <a:avLst/>
              <a:gdLst/>
              <a:ahLst/>
              <a:cxnLst/>
              <a:rect l="l" t="t" r="r" b="b"/>
              <a:pathLst>
                <a:path w="30993" h="134984" extrusionOk="0">
                  <a:moveTo>
                    <a:pt x="29058" y="0"/>
                  </a:moveTo>
                  <a:cubicBezTo>
                    <a:pt x="28728" y="0"/>
                    <a:pt x="28392" y="245"/>
                    <a:pt x="28444" y="664"/>
                  </a:cubicBezTo>
                  <a:cubicBezTo>
                    <a:pt x="28476" y="790"/>
                    <a:pt x="29640" y="10229"/>
                    <a:pt x="14600" y="17592"/>
                  </a:cubicBezTo>
                  <a:cubicBezTo>
                    <a:pt x="1196" y="24136"/>
                    <a:pt x="1" y="31845"/>
                    <a:pt x="32" y="34048"/>
                  </a:cubicBezTo>
                  <a:cubicBezTo>
                    <a:pt x="95" y="36250"/>
                    <a:pt x="1196" y="43927"/>
                    <a:pt x="14600" y="50503"/>
                  </a:cubicBezTo>
                  <a:cubicBezTo>
                    <a:pt x="29640" y="57866"/>
                    <a:pt x="28444" y="67305"/>
                    <a:pt x="28444" y="67399"/>
                  </a:cubicBezTo>
                  <a:cubicBezTo>
                    <a:pt x="28444" y="67399"/>
                    <a:pt x="28444" y="67431"/>
                    <a:pt x="28444" y="67462"/>
                  </a:cubicBezTo>
                  <a:lnTo>
                    <a:pt x="28444" y="67525"/>
                  </a:lnTo>
                  <a:cubicBezTo>
                    <a:pt x="28444" y="67557"/>
                    <a:pt x="28444" y="67588"/>
                    <a:pt x="28444" y="67620"/>
                  </a:cubicBezTo>
                  <a:cubicBezTo>
                    <a:pt x="28476" y="67714"/>
                    <a:pt x="29640" y="77153"/>
                    <a:pt x="14600" y="84516"/>
                  </a:cubicBezTo>
                  <a:cubicBezTo>
                    <a:pt x="1196" y="91060"/>
                    <a:pt x="1" y="98769"/>
                    <a:pt x="32" y="100971"/>
                  </a:cubicBezTo>
                  <a:cubicBezTo>
                    <a:pt x="95" y="103174"/>
                    <a:pt x="1196" y="110851"/>
                    <a:pt x="14600" y="117427"/>
                  </a:cubicBezTo>
                  <a:cubicBezTo>
                    <a:pt x="29640" y="124758"/>
                    <a:pt x="28444" y="134197"/>
                    <a:pt x="28444" y="134292"/>
                  </a:cubicBezTo>
                  <a:cubicBezTo>
                    <a:pt x="28413" y="134638"/>
                    <a:pt x="28633" y="134921"/>
                    <a:pt x="28948" y="134984"/>
                  </a:cubicBezTo>
                  <a:lnTo>
                    <a:pt x="29042" y="134984"/>
                  </a:lnTo>
                  <a:cubicBezTo>
                    <a:pt x="29357" y="134984"/>
                    <a:pt x="29608" y="134764"/>
                    <a:pt x="29640" y="134449"/>
                  </a:cubicBezTo>
                  <a:cubicBezTo>
                    <a:pt x="29703" y="134040"/>
                    <a:pt x="30993" y="124097"/>
                    <a:pt x="15135" y="116326"/>
                  </a:cubicBezTo>
                  <a:cubicBezTo>
                    <a:pt x="2329" y="110065"/>
                    <a:pt x="1228" y="102985"/>
                    <a:pt x="1259" y="100940"/>
                  </a:cubicBezTo>
                  <a:cubicBezTo>
                    <a:pt x="1259" y="98926"/>
                    <a:pt x="2329" y="91815"/>
                    <a:pt x="15135" y="85554"/>
                  </a:cubicBezTo>
                  <a:cubicBezTo>
                    <a:pt x="30552" y="78003"/>
                    <a:pt x="29766" y="68406"/>
                    <a:pt x="29640" y="67494"/>
                  </a:cubicBezTo>
                  <a:cubicBezTo>
                    <a:pt x="29766" y="66550"/>
                    <a:pt x="30552" y="56953"/>
                    <a:pt x="15135" y="49433"/>
                  </a:cubicBezTo>
                  <a:cubicBezTo>
                    <a:pt x="2329" y="43141"/>
                    <a:pt x="1228" y="36061"/>
                    <a:pt x="1259" y="34048"/>
                  </a:cubicBezTo>
                  <a:cubicBezTo>
                    <a:pt x="1259" y="32002"/>
                    <a:pt x="2329" y="24892"/>
                    <a:pt x="15135" y="18630"/>
                  </a:cubicBezTo>
                  <a:cubicBezTo>
                    <a:pt x="30993" y="10859"/>
                    <a:pt x="29703" y="916"/>
                    <a:pt x="29640" y="507"/>
                  </a:cubicBezTo>
                  <a:cubicBezTo>
                    <a:pt x="29584" y="157"/>
                    <a:pt x="29323" y="0"/>
                    <a:pt x="290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17"/>
            <p:cNvSpPr/>
            <p:nvPr/>
          </p:nvSpPr>
          <p:spPr>
            <a:xfrm>
              <a:off x="3668400" y="497700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0"/>
                  </a:moveTo>
                  <a:cubicBezTo>
                    <a:pt x="0" y="0"/>
                    <a:pt x="0" y="1164"/>
                    <a:pt x="787" y="1164"/>
                  </a:cubicBezTo>
                  <a:lnTo>
                    <a:pt x="27437" y="1164"/>
                  </a:lnTo>
                  <a:cubicBezTo>
                    <a:pt x="28223" y="1164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2" name="Google Shape;952;p17"/>
            <p:cNvSpPr/>
            <p:nvPr/>
          </p:nvSpPr>
          <p:spPr>
            <a:xfrm>
              <a:off x="3764350" y="63377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3" name="Google Shape;953;p17"/>
            <p:cNvSpPr/>
            <p:nvPr/>
          </p:nvSpPr>
          <p:spPr>
            <a:xfrm>
              <a:off x="3698275" y="9885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4" name="Google Shape;954;p17"/>
            <p:cNvSpPr/>
            <p:nvPr/>
          </p:nvSpPr>
          <p:spPr>
            <a:xfrm>
              <a:off x="3714000" y="1016850"/>
              <a:ext cx="597075" cy="29900"/>
            </a:xfrm>
            <a:custGeom>
              <a:avLst/>
              <a:gdLst/>
              <a:ahLst/>
              <a:cxnLst/>
              <a:rect l="l" t="t" r="r" b="b"/>
              <a:pathLst>
                <a:path w="23883" h="1196" extrusionOk="0">
                  <a:moveTo>
                    <a:pt x="788" y="0"/>
                  </a:moveTo>
                  <a:cubicBezTo>
                    <a:pt x="1" y="0"/>
                    <a:pt x="1" y="1196"/>
                    <a:pt x="788" y="1196"/>
                  </a:cubicBezTo>
                  <a:lnTo>
                    <a:pt x="23882" y="1196"/>
                  </a:lnTo>
                  <a:cubicBezTo>
                    <a:pt x="23536" y="787"/>
                    <a:pt x="23253" y="409"/>
                    <a:pt x="229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5" name="Google Shape;955;p17"/>
            <p:cNvSpPr/>
            <p:nvPr/>
          </p:nvSpPr>
          <p:spPr>
            <a:xfrm>
              <a:off x="3615675" y="1130125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0" y="2675"/>
                    <a:pt x="3430" y="1731"/>
                  </a:cubicBezTo>
                  <a:cubicBezTo>
                    <a:pt x="3430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6" name="Google Shape;956;p17"/>
            <p:cNvSpPr/>
            <p:nvPr/>
          </p:nvSpPr>
          <p:spPr>
            <a:xfrm>
              <a:off x="4318900" y="4536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0"/>
                  </a:moveTo>
                  <a:cubicBezTo>
                    <a:pt x="787" y="0"/>
                    <a:pt x="1" y="755"/>
                    <a:pt x="1" y="1699"/>
                  </a:cubicBezTo>
                  <a:cubicBezTo>
                    <a:pt x="1" y="2643"/>
                    <a:pt x="787" y="3398"/>
                    <a:pt x="1731" y="3398"/>
                  </a:cubicBezTo>
                  <a:cubicBezTo>
                    <a:pt x="2675" y="3398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7" name="Google Shape;957;p17"/>
            <p:cNvSpPr/>
            <p:nvPr/>
          </p:nvSpPr>
          <p:spPr>
            <a:xfrm>
              <a:off x="3651075" y="1155275"/>
              <a:ext cx="739425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8" name="Google Shape;958;p17"/>
            <p:cNvSpPr/>
            <p:nvPr/>
          </p:nvSpPr>
          <p:spPr>
            <a:xfrm>
              <a:off x="4227650" y="604675"/>
              <a:ext cx="84975" cy="85750"/>
            </a:xfrm>
            <a:custGeom>
              <a:avLst/>
              <a:gdLst/>
              <a:ahLst/>
              <a:cxnLst/>
              <a:rect l="l" t="t" r="r" b="b"/>
              <a:pathLst>
                <a:path w="3399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00" y="3430"/>
                  </a:cubicBezTo>
                  <a:cubicBezTo>
                    <a:pt x="2644" y="3430"/>
                    <a:pt x="3399" y="2643"/>
                    <a:pt x="3399" y="1699"/>
                  </a:cubicBezTo>
                  <a:cubicBezTo>
                    <a:pt x="3399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9" name="Google Shape;959;p17"/>
            <p:cNvSpPr/>
            <p:nvPr/>
          </p:nvSpPr>
          <p:spPr>
            <a:xfrm>
              <a:off x="3659725" y="1268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1" y="756"/>
                    <a:pt x="1" y="1700"/>
                  </a:cubicBezTo>
                  <a:cubicBezTo>
                    <a:pt x="1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0" name="Google Shape;960;p17"/>
            <p:cNvSpPr/>
            <p:nvPr/>
          </p:nvSpPr>
          <p:spPr>
            <a:xfrm>
              <a:off x="3668400" y="1292950"/>
              <a:ext cx="705600" cy="29900"/>
            </a:xfrm>
            <a:custGeom>
              <a:avLst/>
              <a:gdLst/>
              <a:ahLst/>
              <a:cxnLst/>
              <a:rect l="l" t="t" r="r" b="b"/>
              <a:pathLst>
                <a:path w="28224" h="1196" extrusionOk="0">
                  <a:moveTo>
                    <a:pt x="787" y="0"/>
                  </a:moveTo>
                  <a:cubicBezTo>
                    <a:pt x="0" y="0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1" name="Google Shape;961;p17"/>
            <p:cNvSpPr/>
            <p:nvPr/>
          </p:nvSpPr>
          <p:spPr>
            <a:xfrm>
              <a:off x="3732100" y="1397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44"/>
                    <a:pt x="756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2" name="Google Shape;962;p17"/>
            <p:cNvSpPr/>
            <p:nvPr/>
          </p:nvSpPr>
          <p:spPr>
            <a:xfrm>
              <a:off x="3764350" y="1431375"/>
              <a:ext cx="515250" cy="29125"/>
            </a:xfrm>
            <a:custGeom>
              <a:avLst/>
              <a:gdLst/>
              <a:ahLst/>
              <a:cxnLst/>
              <a:rect l="l" t="t" r="r" b="b"/>
              <a:pathLst>
                <a:path w="20610" h="1165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19854" y="1165"/>
                  </a:lnTo>
                  <a:cubicBezTo>
                    <a:pt x="20609" y="1165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3" name="Google Shape;963;p17"/>
            <p:cNvSpPr/>
            <p:nvPr/>
          </p:nvSpPr>
          <p:spPr>
            <a:xfrm>
              <a:off x="3714000" y="184042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0"/>
                  </a:moveTo>
                  <a:cubicBezTo>
                    <a:pt x="1" y="0"/>
                    <a:pt x="1" y="1164"/>
                    <a:pt x="788" y="1164"/>
                  </a:cubicBezTo>
                  <a:lnTo>
                    <a:pt x="23788" y="1164"/>
                  </a:lnTo>
                  <a:cubicBezTo>
                    <a:pt x="24574" y="1164"/>
                    <a:pt x="24574" y="0"/>
                    <a:pt x="23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4" name="Google Shape;964;p17"/>
            <p:cNvSpPr/>
            <p:nvPr/>
          </p:nvSpPr>
          <p:spPr>
            <a:xfrm>
              <a:off x="3663733" y="2002850"/>
              <a:ext cx="714802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5" name="Google Shape;965;p17"/>
            <p:cNvSpPr/>
            <p:nvPr/>
          </p:nvSpPr>
          <p:spPr>
            <a:xfrm>
              <a:off x="3668400" y="2165275"/>
              <a:ext cx="705600" cy="29925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6" name="Google Shape;966;p17"/>
            <p:cNvSpPr/>
            <p:nvPr/>
          </p:nvSpPr>
          <p:spPr>
            <a:xfrm>
              <a:off x="4259125" y="1796375"/>
              <a:ext cx="85750" cy="84975"/>
            </a:xfrm>
            <a:custGeom>
              <a:avLst/>
              <a:gdLst/>
              <a:ahLst/>
              <a:cxnLst/>
              <a:rect l="l" t="t" r="r" b="b"/>
              <a:pathLst>
                <a:path w="3430" h="3399" extrusionOk="0">
                  <a:moveTo>
                    <a:pt x="1699" y="0"/>
                  </a:moveTo>
                  <a:cubicBezTo>
                    <a:pt x="756" y="0"/>
                    <a:pt x="0" y="755"/>
                    <a:pt x="0" y="1699"/>
                  </a:cubicBezTo>
                  <a:cubicBezTo>
                    <a:pt x="0" y="2643"/>
                    <a:pt x="756" y="3398"/>
                    <a:pt x="1699" y="3398"/>
                  </a:cubicBezTo>
                  <a:cubicBezTo>
                    <a:pt x="2643" y="3398"/>
                    <a:pt x="3430" y="2643"/>
                    <a:pt x="3430" y="1699"/>
                  </a:cubicBezTo>
                  <a:cubicBezTo>
                    <a:pt x="3430" y="755"/>
                    <a:pt x="2643" y="0"/>
                    <a:pt x="16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7" name="Google Shape;967;p17"/>
            <p:cNvSpPr/>
            <p:nvPr/>
          </p:nvSpPr>
          <p:spPr>
            <a:xfrm>
              <a:off x="3764350" y="23029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19854" y="1197"/>
                  </a:lnTo>
                  <a:cubicBezTo>
                    <a:pt x="20609" y="1197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8" name="Google Shape;968;p17"/>
            <p:cNvSpPr/>
            <p:nvPr/>
          </p:nvSpPr>
          <p:spPr>
            <a:xfrm>
              <a:off x="3703000" y="2674200"/>
              <a:ext cx="85750" cy="85775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6" y="1"/>
                    <a:pt x="0" y="787"/>
                    <a:pt x="0" y="1731"/>
                  </a:cubicBezTo>
                  <a:cubicBezTo>
                    <a:pt x="0" y="2675"/>
                    <a:pt x="756" y="3430"/>
                    <a:pt x="1699" y="3430"/>
                  </a:cubicBezTo>
                  <a:cubicBezTo>
                    <a:pt x="2643" y="3430"/>
                    <a:pt x="3430" y="2675"/>
                    <a:pt x="3430" y="1731"/>
                  </a:cubicBezTo>
                  <a:cubicBezTo>
                    <a:pt x="3430" y="787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9" name="Google Shape;969;p17"/>
            <p:cNvSpPr/>
            <p:nvPr/>
          </p:nvSpPr>
          <p:spPr>
            <a:xfrm>
              <a:off x="3714000" y="269937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1"/>
                  </a:moveTo>
                  <a:cubicBezTo>
                    <a:pt x="1" y="1"/>
                    <a:pt x="1" y="1165"/>
                    <a:pt x="788" y="1165"/>
                  </a:cubicBezTo>
                  <a:lnTo>
                    <a:pt x="23788" y="1165"/>
                  </a:lnTo>
                  <a:cubicBezTo>
                    <a:pt x="24574" y="1165"/>
                    <a:pt x="24574" y="1"/>
                    <a:pt x="23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0" name="Google Shape;970;p17"/>
            <p:cNvSpPr/>
            <p:nvPr/>
          </p:nvSpPr>
          <p:spPr>
            <a:xfrm>
              <a:off x="3627475" y="281345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31" y="3430"/>
                  </a:cubicBezTo>
                  <a:cubicBezTo>
                    <a:pt x="2675" y="3430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1" name="Google Shape;971;p17"/>
            <p:cNvSpPr/>
            <p:nvPr/>
          </p:nvSpPr>
          <p:spPr>
            <a:xfrm>
              <a:off x="4322050" y="212910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87" y="0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2" name="Google Shape;972;p17"/>
            <p:cNvSpPr/>
            <p:nvPr/>
          </p:nvSpPr>
          <p:spPr>
            <a:xfrm>
              <a:off x="3651075" y="2837025"/>
              <a:ext cx="739425" cy="29925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3" name="Google Shape;973;p17"/>
            <p:cNvSpPr/>
            <p:nvPr/>
          </p:nvSpPr>
          <p:spPr>
            <a:xfrm>
              <a:off x="4225300" y="2278550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3"/>
                    <a:pt x="787" y="3430"/>
                    <a:pt x="1731" y="3430"/>
                  </a:cubicBezTo>
                  <a:cubicBezTo>
                    <a:pt x="2675" y="3430"/>
                    <a:pt x="3430" y="2643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4" name="Google Shape;974;p17"/>
            <p:cNvSpPr/>
            <p:nvPr/>
          </p:nvSpPr>
          <p:spPr>
            <a:xfrm>
              <a:off x="3633775" y="2950300"/>
              <a:ext cx="84975" cy="85775"/>
            </a:xfrm>
            <a:custGeom>
              <a:avLst/>
              <a:gdLst/>
              <a:ahLst/>
              <a:cxnLst/>
              <a:rect l="l" t="t" r="r" b="b"/>
              <a:pathLst>
                <a:path w="3399" h="3431" extrusionOk="0">
                  <a:moveTo>
                    <a:pt x="1700" y="1"/>
                  </a:moveTo>
                  <a:cubicBezTo>
                    <a:pt x="756" y="1"/>
                    <a:pt x="1" y="787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399" y="2675"/>
                    <a:pt x="3399" y="1731"/>
                  </a:cubicBezTo>
                  <a:cubicBezTo>
                    <a:pt x="3399" y="787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5" name="Google Shape;975;p17"/>
            <p:cNvSpPr/>
            <p:nvPr/>
          </p:nvSpPr>
          <p:spPr>
            <a:xfrm>
              <a:off x="3668400" y="2975475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1"/>
                  </a:moveTo>
                  <a:cubicBezTo>
                    <a:pt x="0" y="1"/>
                    <a:pt x="0" y="1165"/>
                    <a:pt x="787" y="1165"/>
                  </a:cubicBezTo>
                  <a:lnTo>
                    <a:pt x="27437" y="1165"/>
                  </a:lnTo>
                  <a:cubicBezTo>
                    <a:pt x="28223" y="1165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6" name="Google Shape;976;p17"/>
            <p:cNvSpPr/>
            <p:nvPr/>
          </p:nvSpPr>
          <p:spPr>
            <a:xfrm>
              <a:off x="3734450" y="30840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00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1" y="2675"/>
                    <a:pt x="3431" y="1700"/>
                  </a:cubicBezTo>
                  <a:cubicBezTo>
                    <a:pt x="3431" y="756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7" name="Google Shape;977;p17"/>
            <p:cNvSpPr/>
            <p:nvPr/>
          </p:nvSpPr>
          <p:spPr>
            <a:xfrm>
              <a:off x="3764350" y="31131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8" name="Google Shape;978;p17"/>
            <p:cNvSpPr/>
            <p:nvPr/>
          </p:nvSpPr>
          <p:spPr>
            <a:xfrm>
              <a:off x="3764350" y="3463175"/>
              <a:ext cx="515250" cy="29900"/>
            </a:xfrm>
            <a:custGeom>
              <a:avLst/>
              <a:gdLst/>
              <a:ahLst/>
              <a:cxnLst/>
              <a:rect l="l" t="t" r="r" b="b"/>
              <a:pathLst>
                <a:path w="20610" h="1196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9" name="Google Shape;979;p17"/>
            <p:cNvSpPr/>
            <p:nvPr/>
          </p:nvSpPr>
          <p:spPr>
            <a:xfrm>
              <a:off x="4225300" y="341990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2_2_1_1">
    <p:spTree>
      <p:nvGrpSpPr>
        <p:cNvPr id="1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1" name="Google Shape;981;p18"/>
          <p:cNvGrpSpPr/>
          <p:nvPr/>
        </p:nvGrpSpPr>
        <p:grpSpPr>
          <a:xfrm>
            <a:off x="26" y="-294805"/>
            <a:ext cx="9136493" cy="6027911"/>
            <a:chOff x="26" y="-294805"/>
            <a:chExt cx="9136493" cy="6027911"/>
          </a:xfrm>
        </p:grpSpPr>
        <p:grpSp>
          <p:nvGrpSpPr>
            <p:cNvPr id="982" name="Google Shape;982;p18"/>
            <p:cNvGrpSpPr/>
            <p:nvPr/>
          </p:nvGrpSpPr>
          <p:grpSpPr>
            <a:xfrm>
              <a:off x="783924" y="-294805"/>
              <a:ext cx="8352595" cy="6027911"/>
              <a:chOff x="791415" y="-294805"/>
              <a:chExt cx="8352595" cy="6027911"/>
            </a:xfrm>
          </p:grpSpPr>
          <p:grpSp>
            <p:nvGrpSpPr>
              <p:cNvPr id="983" name="Google Shape;983;p18"/>
              <p:cNvGrpSpPr/>
              <p:nvPr/>
            </p:nvGrpSpPr>
            <p:grpSpPr>
              <a:xfrm>
                <a:off x="7011514" y="-294805"/>
                <a:ext cx="2132496" cy="5438332"/>
                <a:chOff x="7011514" y="-294805"/>
                <a:chExt cx="2132496" cy="5438332"/>
              </a:xfrm>
            </p:grpSpPr>
            <p:sp>
              <p:nvSpPr>
                <p:cNvPr id="984" name="Google Shape;984;p18"/>
                <p:cNvSpPr/>
                <p:nvPr/>
              </p:nvSpPr>
              <p:spPr>
                <a:xfrm>
                  <a:off x="7773661" y="3460451"/>
                  <a:ext cx="1370349" cy="1683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6" h="38217" extrusionOk="0">
                      <a:moveTo>
                        <a:pt x="31115" y="1"/>
                      </a:moveTo>
                      <a:lnTo>
                        <a:pt x="1" y="38217"/>
                      </a:lnTo>
                      <a:lnTo>
                        <a:pt x="10899" y="38217"/>
                      </a:lnTo>
                      <a:lnTo>
                        <a:pt x="31115" y="13405"/>
                      </a:lnTo>
                      <a:lnTo>
                        <a:pt x="3111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50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18431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5" name="Google Shape;985;p18"/>
                <p:cNvSpPr/>
                <p:nvPr/>
              </p:nvSpPr>
              <p:spPr>
                <a:xfrm>
                  <a:off x="7011514" y="8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58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86" name="Google Shape;986;p18"/>
                <p:cNvSpPr/>
                <p:nvPr/>
              </p:nvSpPr>
              <p:spPr>
                <a:xfrm>
                  <a:off x="7773661" y="-294805"/>
                  <a:ext cx="1370349" cy="1683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6" h="38217" extrusionOk="0">
                      <a:moveTo>
                        <a:pt x="31115" y="1"/>
                      </a:moveTo>
                      <a:lnTo>
                        <a:pt x="1" y="38217"/>
                      </a:lnTo>
                      <a:lnTo>
                        <a:pt x="10899" y="38217"/>
                      </a:lnTo>
                      <a:lnTo>
                        <a:pt x="31115" y="13405"/>
                      </a:lnTo>
                      <a:lnTo>
                        <a:pt x="3111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2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987" name="Google Shape;987;p18"/>
              <p:cNvSpPr/>
              <p:nvPr/>
            </p:nvSpPr>
            <p:spPr>
              <a:xfrm>
                <a:off x="6754575" y="2209363"/>
                <a:ext cx="2389434" cy="2934165"/>
              </a:xfrm>
              <a:custGeom>
                <a:avLst/>
                <a:gdLst/>
                <a:ahLst/>
                <a:cxnLst/>
                <a:rect l="l" t="t" r="r" b="b"/>
                <a:pathLst>
                  <a:path w="54256" h="66625" extrusionOk="0">
                    <a:moveTo>
                      <a:pt x="54255" y="1"/>
                    </a:moveTo>
                    <a:lnTo>
                      <a:pt x="0" y="66625"/>
                    </a:lnTo>
                    <a:lnTo>
                      <a:pt x="10917" y="66625"/>
                    </a:lnTo>
                    <a:lnTo>
                      <a:pt x="54255" y="13387"/>
                    </a:lnTo>
                    <a:lnTo>
                      <a:pt x="5425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29000">
                    <a:srgbClr val="87D2E4">
                      <a:alpha val="0"/>
                    </a:srgbClr>
                  </a:gs>
                  <a:gs pos="75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8" name="Google Shape;988;p18"/>
              <p:cNvSpPr/>
              <p:nvPr/>
            </p:nvSpPr>
            <p:spPr>
              <a:xfrm>
                <a:off x="5735490" y="957482"/>
                <a:ext cx="3408520" cy="4186046"/>
              </a:xfrm>
              <a:custGeom>
                <a:avLst/>
                <a:gdLst/>
                <a:ahLst/>
                <a:cxnLst/>
                <a:rect l="l" t="t" r="r" b="b"/>
                <a:pathLst>
                  <a:path w="77396" h="95051" extrusionOk="0">
                    <a:moveTo>
                      <a:pt x="77395" y="1"/>
                    </a:moveTo>
                    <a:lnTo>
                      <a:pt x="0" y="95051"/>
                    </a:lnTo>
                    <a:lnTo>
                      <a:pt x="10916" y="95051"/>
                    </a:lnTo>
                    <a:lnTo>
                      <a:pt x="77395" y="13406"/>
                    </a:lnTo>
                    <a:lnTo>
                      <a:pt x="7739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29000">
                    <a:srgbClr val="87D2E4">
                      <a:alpha val="0"/>
                    </a:srgbClr>
                  </a:gs>
                  <a:gs pos="75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9" name="Google Shape;989;p18"/>
              <p:cNvSpPr/>
              <p:nvPr/>
            </p:nvSpPr>
            <p:spPr>
              <a:xfrm>
                <a:off x="471715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990" name="Google Shape;990;p18"/>
              <p:cNvGrpSpPr/>
              <p:nvPr/>
            </p:nvGrpSpPr>
            <p:grpSpPr>
              <a:xfrm>
                <a:off x="791415" y="4009249"/>
                <a:ext cx="4360695" cy="1723858"/>
                <a:chOff x="791415" y="4009249"/>
                <a:chExt cx="4360695" cy="1723858"/>
              </a:xfrm>
            </p:grpSpPr>
            <p:sp>
              <p:nvSpPr>
                <p:cNvPr id="991" name="Google Shape;991;p18"/>
                <p:cNvSpPr/>
                <p:nvPr/>
              </p:nvSpPr>
              <p:spPr>
                <a:xfrm>
                  <a:off x="791415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2" name="Google Shape;992;p18"/>
                <p:cNvSpPr/>
                <p:nvPr/>
              </p:nvSpPr>
              <p:spPr>
                <a:xfrm>
                  <a:off x="1785333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3" name="Google Shape;993;p18"/>
                <p:cNvSpPr/>
                <p:nvPr/>
              </p:nvSpPr>
              <p:spPr>
                <a:xfrm>
                  <a:off x="2744296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994" name="Google Shape;994;p18"/>
                <p:cNvSpPr/>
                <p:nvPr/>
              </p:nvSpPr>
              <p:spPr>
                <a:xfrm>
                  <a:off x="3748202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995" name="Google Shape;995;p18"/>
            <p:cNvSpPr/>
            <p:nvPr/>
          </p:nvSpPr>
          <p:spPr>
            <a:xfrm>
              <a:off x="26" y="375438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96" name="Google Shape;996;p18"/>
          <p:cNvGrpSpPr/>
          <p:nvPr/>
        </p:nvGrpSpPr>
        <p:grpSpPr>
          <a:xfrm rot="-2700000" flipH="1">
            <a:off x="8113716" y="-819910"/>
            <a:ext cx="732250" cy="3055771"/>
            <a:chOff x="3615675" y="367825"/>
            <a:chExt cx="808650" cy="3374600"/>
          </a:xfrm>
        </p:grpSpPr>
        <p:sp>
          <p:nvSpPr>
            <p:cNvPr id="997" name="Google Shape;997;p18"/>
            <p:cNvSpPr/>
            <p:nvPr/>
          </p:nvSpPr>
          <p:spPr>
            <a:xfrm>
              <a:off x="3663733" y="2002850"/>
              <a:ext cx="714802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8" name="Google Shape;998;p18"/>
            <p:cNvSpPr/>
            <p:nvPr/>
          </p:nvSpPr>
          <p:spPr>
            <a:xfrm>
              <a:off x="3649500" y="367825"/>
              <a:ext cx="774825" cy="3374600"/>
            </a:xfrm>
            <a:custGeom>
              <a:avLst/>
              <a:gdLst/>
              <a:ahLst/>
              <a:cxnLst/>
              <a:rect l="l" t="t" r="r" b="b"/>
              <a:pathLst>
                <a:path w="30993" h="134984" extrusionOk="0">
                  <a:moveTo>
                    <a:pt x="29058" y="0"/>
                  </a:moveTo>
                  <a:cubicBezTo>
                    <a:pt x="28728" y="0"/>
                    <a:pt x="28392" y="245"/>
                    <a:pt x="28444" y="664"/>
                  </a:cubicBezTo>
                  <a:cubicBezTo>
                    <a:pt x="28476" y="790"/>
                    <a:pt x="29640" y="10229"/>
                    <a:pt x="14600" y="17592"/>
                  </a:cubicBezTo>
                  <a:cubicBezTo>
                    <a:pt x="1196" y="24136"/>
                    <a:pt x="1" y="31845"/>
                    <a:pt x="32" y="34048"/>
                  </a:cubicBezTo>
                  <a:cubicBezTo>
                    <a:pt x="95" y="36250"/>
                    <a:pt x="1196" y="43927"/>
                    <a:pt x="14600" y="50503"/>
                  </a:cubicBezTo>
                  <a:cubicBezTo>
                    <a:pt x="29640" y="57866"/>
                    <a:pt x="28444" y="67305"/>
                    <a:pt x="28444" y="67399"/>
                  </a:cubicBezTo>
                  <a:cubicBezTo>
                    <a:pt x="28444" y="67399"/>
                    <a:pt x="28444" y="67431"/>
                    <a:pt x="28444" y="67462"/>
                  </a:cubicBezTo>
                  <a:lnTo>
                    <a:pt x="28444" y="67525"/>
                  </a:lnTo>
                  <a:cubicBezTo>
                    <a:pt x="28444" y="67557"/>
                    <a:pt x="28444" y="67588"/>
                    <a:pt x="28444" y="67620"/>
                  </a:cubicBezTo>
                  <a:cubicBezTo>
                    <a:pt x="28476" y="67714"/>
                    <a:pt x="29640" y="77153"/>
                    <a:pt x="14600" y="84516"/>
                  </a:cubicBezTo>
                  <a:cubicBezTo>
                    <a:pt x="1196" y="91060"/>
                    <a:pt x="1" y="98769"/>
                    <a:pt x="32" y="100971"/>
                  </a:cubicBezTo>
                  <a:cubicBezTo>
                    <a:pt x="95" y="103174"/>
                    <a:pt x="1196" y="110851"/>
                    <a:pt x="14600" y="117427"/>
                  </a:cubicBezTo>
                  <a:cubicBezTo>
                    <a:pt x="29640" y="124758"/>
                    <a:pt x="28444" y="134197"/>
                    <a:pt x="28444" y="134292"/>
                  </a:cubicBezTo>
                  <a:cubicBezTo>
                    <a:pt x="28413" y="134638"/>
                    <a:pt x="28633" y="134921"/>
                    <a:pt x="28948" y="134984"/>
                  </a:cubicBezTo>
                  <a:lnTo>
                    <a:pt x="29042" y="134984"/>
                  </a:lnTo>
                  <a:cubicBezTo>
                    <a:pt x="29357" y="134984"/>
                    <a:pt x="29608" y="134764"/>
                    <a:pt x="29640" y="134449"/>
                  </a:cubicBezTo>
                  <a:cubicBezTo>
                    <a:pt x="29703" y="134040"/>
                    <a:pt x="30993" y="124097"/>
                    <a:pt x="15135" y="116326"/>
                  </a:cubicBezTo>
                  <a:cubicBezTo>
                    <a:pt x="2329" y="110065"/>
                    <a:pt x="1228" y="102985"/>
                    <a:pt x="1259" y="100940"/>
                  </a:cubicBezTo>
                  <a:cubicBezTo>
                    <a:pt x="1259" y="98926"/>
                    <a:pt x="2329" y="91815"/>
                    <a:pt x="15135" y="85554"/>
                  </a:cubicBezTo>
                  <a:cubicBezTo>
                    <a:pt x="30552" y="78003"/>
                    <a:pt x="29766" y="68406"/>
                    <a:pt x="29640" y="67494"/>
                  </a:cubicBezTo>
                  <a:cubicBezTo>
                    <a:pt x="29766" y="66550"/>
                    <a:pt x="30552" y="56953"/>
                    <a:pt x="15135" y="49433"/>
                  </a:cubicBezTo>
                  <a:cubicBezTo>
                    <a:pt x="2329" y="43141"/>
                    <a:pt x="1228" y="36061"/>
                    <a:pt x="1259" y="34048"/>
                  </a:cubicBezTo>
                  <a:cubicBezTo>
                    <a:pt x="1259" y="32002"/>
                    <a:pt x="2329" y="24892"/>
                    <a:pt x="15135" y="18630"/>
                  </a:cubicBezTo>
                  <a:cubicBezTo>
                    <a:pt x="30993" y="10859"/>
                    <a:pt x="29703" y="916"/>
                    <a:pt x="29640" y="507"/>
                  </a:cubicBezTo>
                  <a:cubicBezTo>
                    <a:pt x="29584" y="157"/>
                    <a:pt x="29323" y="0"/>
                    <a:pt x="290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9" name="Google Shape;999;p18"/>
            <p:cNvSpPr/>
            <p:nvPr/>
          </p:nvSpPr>
          <p:spPr>
            <a:xfrm>
              <a:off x="3764350" y="31131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0" name="Google Shape;1000;p18"/>
            <p:cNvSpPr/>
            <p:nvPr/>
          </p:nvSpPr>
          <p:spPr>
            <a:xfrm>
              <a:off x="3764350" y="3463175"/>
              <a:ext cx="515250" cy="29900"/>
            </a:xfrm>
            <a:custGeom>
              <a:avLst/>
              <a:gdLst/>
              <a:ahLst/>
              <a:cxnLst/>
              <a:rect l="l" t="t" r="r" b="b"/>
              <a:pathLst>
                <a:path w="20610" h="1196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1" name="Google Shape;1001;p18"/>
            <p:cNvSpPr/>
            <p:nvPr/>
          </p:nvSpPr>
          <p:spPr>
            <a:xfrm>
              <a:off x="3668400" y="2975475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1"/>
                  </a:moveTo>
                  <a:cubicBezTo>
                    <a:pt x="0" y="1"/>
                    <a:pt x="0" y="1165"/>
                    <a:pt x="787" y="1165"/>
                  </a:cubicBezTo>
                  <a:lnTo>
                    <a:pt x="27437" y="1165"/>
                  </a:lnTo>
                  <a:cubicBezTo>
                    <a:pt x="28223" y="1165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2" name="Google Shape;1002;p18"/>
            <p:cNvSpPr/>
            <p:nvPr/>
          </p:nvSpPr>
          <p:spPr>
            <a:xfrm>
              <a:off x="3651075" y="2837025"/>
              <a:ext cx="739425" cy="29925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3" name="Google Shape;1003;p18"/>
            <p:cNvSpPr/>
            <p:nvPr/>
          </p:nvSpPr>
          <p:spPr>
            <a:xfrm>
              <a:off x="3714000" y="269937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1"/>
                  </a:moveTo>
                  <a:cubicBezTo>
                    <a:pt x="1" y="1"/>
                    <a:pt x="1" y="1165"/>
                    <a:pt x="788" y="1165"/>
                  </a:cubicBezTo>
                  <a:lnTo>
                    <a:pt x="23788" y="1165"/>
                  </a:lnTo>
                  <a:cubicBezTo>
                    <a:pt x="24574" y="1165"/>
                    <a:pt x="24574" y="1"/>
                    <a:pt x="23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18"/>
            <p:cNvSpPr/>
            <p:nvPr/>
          </p:nvSpPr>
          <p:spPr>
            <a:xfrm>
              <a:off x="3764350" y="1431375"/>
              <a:ext cx="515250" cy="29125"/>
            </a:xfrm>
            <a:custGeom>
              <a:avLst/>
              <a:gdLst/>
              <a:ahLst/>
              <a:cxnLst/>
              <a:rect l="l" t="t" r="r" b="b"/>
              <a:pathLst>
                <a:path w="20610" h="1165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19854" y="1165"/>
                  </a:lnTo>
                  <a:cubicBezTo>
                    <a:pt x="20609" y="1165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18"/>
            <p:cNvSpPr/>
            <p:nvPr/>
          </p:nvSpPr>
          <p:spPr>
            <a:xfrm>
              <a:off x="3764350" y="63377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18"/>
            <p:cNvSpPr/>
            <p:nvPr/>
          </p:nvSpPr>
          <p:spPr>
            <a:xfrm>
              <a:off x="3668400" y="1292950"/>
              <a:ext cx="705600" cy="29900"/>
            </a:xfrm>
            <a:custGeom>
              <a:avLst/>
              <a:gdLst/>
              <a:ahLst/>
              <a:cxnLst/>
              <a:rect l="l" t="t" r="r" b="b"/>
              <a:pathLst>
                <a:path w="28224" h="1196" extrusionOk="0">
                  <a:moveTo>
                    <a:pt x="787" y="0"/>
                  </a:moveTo>
                  <a:cubicBezTo>
                    <a:pt x="0" y="0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18"/>
            <p:cNvSpPr/>
            <p:nvPr/>
          </p:nvSpPr>
          <p:spPr>
            <a:xfrm>
              <a:off x="3668400" y="497700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0"/>
                  </a:moveTo>
                  <a:cubicBezTo>
                    <a:pt x="0" y="0"/>
                    <a:pt x="0" y="1164"/>
                    <a:pt x="787" y="1164"/>
                  </a:cubicBezTo>
                  <a:lnTo>
                    <a:pt x="27437" y="1164"/>
                  </a:lnTo>
                  <a:cubicBezTo>
                    <a:pt x="28223" y="1164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18"/>
            <p:cNvSpPr/>
            <p:nvPr/>
          </p:nvSpPr>
          <p:spPr>
            <a:xfrm>
              <a:off x="3651075" y="1155275"/>
              <a:ext cx="739425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18"/>
            <p:cNvSpPr/>
            <p:nvPr/>
          </p:nvSpPr>
          <p:spPr>
            <a:xfrm>
              <a:off x="3714000" y="1016850"/>
              <a:ext cx="597075" cy="29900"/>
            </a:xfrm>
            <a:custGeom>
              <a:avLst/>
              <a:gdLst/>
              <a:ahLst/>
              <a:cxnLst/>
              <a:rect l="l" t="t" r="r" b="b"/>
              <a:pathLst>
                <a:path w="23883" h="1196" extrusionOk="0">
                  <a:moveTo>
                    <a:pt x="788" y="0"/>
                  </a:moveTo>
                  <a:cubicBezTo>
                    <a:pt x="1" y="0"/>
                    <a:pt x="1" y="1196"/>
                    <a:pt x="788" y="1196"/>
                  </a:cubicBezTo>
                  <a:lnTo>
                    <a:pt x="23882" y="1196"/>
                  </a:lnTo>
                  <a:cubicBezTo>
                    <a:pt x="23536" y="787"/>
                    <a:pt x="23253" y="409"/>
                    <a:pt x="229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18"/>
            <p:cNvSpPr/>
            <p:nvPr/>
          </p:nvSpPr>
          <p:spPr>
            <a:xfrm>
              <a:off x="3764350" y="23029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19854" y="1197"/>
                  </a:lnTo>
                  <a:cubicBezTo>
                    <a:pt x="20609" y="1197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1" name="Google Shape;1011;p18"/>
            <p:cNvSpPr/>
            <p:nvPr/>
          </p:nvSpPr>
          <p:spPr>
            <a:xfrm>
              <a:off x="3668400" y="2165275"/>
              <a:ext cx="705600" cy="29925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2" name="Google Shape;1012;p18"/>
            <p:cNvSpPr/>
            <p:nvPr/>
          </p:nvSpPr>
          <p:spPr>
            <a:xfrm>
              <a:off x="3714000" y="184042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0"/>
                  </a:moveTo>
                  <a:cubicBezTo>
                    <a:pt x="1" y="0"/>
                    <a:pt x="1" y="1164"/>
                    <a:pt x="788" y="1164"/>
                  </a:cubicBezTo>
                  <a:lnTo>
                    <a:pt x="23788" y="1164"/>
                  </a:lnTo>
                  <a:cubicBezTo>
                    <a:pt x="24574" y="1164"/>
                    <a:pt x="24574" y="0"/>
                    <a:pt x="23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18"/>
            <p:cNvSpPr/>
            <p:nvPr/>
          </p:nvSpPr>
          <p:spPr>
            <a:xfrm>
              <a:off x="3618050" y="367900"/>
              <a:ext cx="774025" cy="3374525"/>
            </a:xfrm>
            <a:custGeom>
              <a:avLst/>
              <a:gdLst/>
              <a:ahLst/>
              <a:cxnLst/>
              <a:rect l="l" t="t" r="r" b="b"/>
              <a:pathLst>
                <a:path w="30961" h="134981" extrusionOk="0">
                  <a:moveTo>
                    <a:pt x="1926" y="0"/>
                  </a:moveTo>
                  <a:cubicBezTo>
                    <a:pt x="1666" y="0"/>
                    <a:pt x="1409" y="157"/>
                    <a:pt x="1353" y="504"/>
                  </a:cubicBezTo>
                  <a:cubicBezTo>
                    <a:pt x="1322" y="944"/>
                    <a:pt x="0" y="10887"/>
                    <a:pt x="15858" y="18627"/>
                  </a:cubicBezTo>
                  <a:cubicBezTo>
                    <a:pt x="28664" y="24920"/>
                    <a:pt x="29765" y="31999"/>
                    <a:pt x="29734" y="34013"/>
                  </a:cubicBezTo>
                  <a:cubicBezTo>
                    <a:pt x="29702" y="36058"/>
                    <a:pt x="28664" y="43169"/>
                    <a:pt x="15858" y="49430"/>
                  </a:cubicBezTo>
                  <a:cubicBezTo>
                    <a:pt x="441" y="56982"/>
                    <a:pt x="1227" y="66578"/>
                    <a:pt x="1353" y="67491"/>
                  </a:cubicBezTo>
                  <a:cubicBezTo>
                    <a:pt x="1227" y="68403"/>
                    <a:pt x="441" y="78000"/>
                    <a:pt x="15858" y="85551"/>
                  </a:cubicBezTo>
                  <a:cubicBezTo>
                    <a:pt x="28664" y="91812"/>
                    <a:pt x="29765" y="98923"/>
                    <a:pt x="29734" y="100937"/>
                  </a:cubicBezTo>
                  <a:cubicBezTo>
                    <a:pt x="29702" y="102982"/>
                    <a:pt x="28664" y="110062"/>
                    <a:pt x="15858" y="116354"/>
                  </a:cubicBezTo>
                  <a:cubicBezTo>
                    <a:pt x="0" y="124094"/>
                    <a:pt x="1322" y="134037"/>
                    <a:pt x="1353" y="134478"/>
                  </a:cubicBezTo>
                  <a:cubicBezTo>
                    <a:pt x="1385" y="134761"/>
                    <a:pt x="1636" y="134981"/>
                    <a:pt x="1951" y="134981"/>
                  </a:cubicBezTo>
                  <a:lnTo>
                    <a:pt x="2045" y="134981"/>
                  </a:lnTo>
                  <a:cubicBezTo>
                    <a:pt x="2360" y="134950"/>
                    <a:pt x="2580" y="134635"/>
                    <a:pt x="2517" y="134320"/>
                  </a:cubicBezTo>
                  <a:cubicBezTo>
                    <a:pt x="2517" y="134226"/>
                    <a:pt x="1353" y="124787"/>
                    <a:pt x="16393" y="117424"/>
                  </a:cubicBezTo>
                  <a:cubicBezTo>
                    <a:pt x="29797" y="110880"/>
                    <a:pt x="30961" y="103171"/>
                    <a:pt x="30929" y="100968"/>
                  </a:cubicBezTo>
                  <a:cubicBezTo>
                    <a:pt x="30898" y="98766"/>
                    <a:pt x="29797" y="91089"/>
                    <a:pt x="16393" y="84544"/>
                  </a:cubicBezTo>
                  <a:cubicBezTo>
                    <a:pt x="1353" y="77182"/>
                    <a:pt x="2517" y="67742"/>
                    <a:pt x="2517" y="67648"/>
                  </a:cubicBezTo>
                  <a:cubicBezTo>
                    <a:pt x="2517" y="67617"/>
                    <a:pt x="2517" y="67585"/>
                    <a:pt x="2517" y="67554"/>
                  </a:cubicBezTo>
                  <a:lnTo>
                    <a:pt x="2517" y="67491"/>
                  </a:lnTo>
                  <a:cubicBezTo>
                    <a:pt x="2517" y="67459"/>
                    <a:pt x="2517" y="67428"/>
                    <a:pt x="2517" y="67396"/>
                  </a:cubicBezTo>
                  <a:cubicBezTo>
                    <a:pt x="2517" y="67302"/>
                    <a:pt x="1353" y="57863"/>
                    <a:pt x="16393" y="50500"/>
                  </a:cubicBezTo>
                  <a:cubicBezTo>
                    <a:pt x="29797" y="43924"/>
                    <a:pt x="30961" y="36247"/>
                    <a:pt x="30929" y="34045"/>
                  </a:cubicBezTo>
                  <a:cubicBezTo>
                    <a:pt x="30898" y="31842"/>
                    <a:pt x="29797" y="24165"/>
                    <a:pt x="16393" y="17589"/>
                  </a:cubicBezTo>
                  <a:cubicBezTo>
                    <a:pt x="1353" y="10226"/>
                    <a:pt x="2517" y="787"/>
                    <a:pt x="2517" y="693"/>
                  </a:cubicBezTo>
                  <a:cubicBezTo>
                    <a:pt x="2588" y="253"/>
                    <a:pt x="2255" y="0"/>
                    <a:pt x="19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18"/>
            <p:cNvSpPr/>
            <p:nvPr/>
          </p:nvSpPr>
          <p:spPr>
            <a:xfrm>
              <a:off x="3698275" y="9885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18"/>
            <p:cNvSpPr/>
            <p:nvPr/>
          </p:nvSpPr>
          <p:spPr>
            <a:xfrm>
              <a:off x="3615675" y="1130125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0" y="2675"/>
                    <a:pt x="3430" y="1731"/>
                  </a:cubicBezTo>
                  <a:cubicBezTo>
                    <a:pt x="3430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18"/>
            <p:cNvSpPr/>
            <p:nvPr/>
          </p:nvSpPr>
          <p:spPr>
            <a:xfrm>
              <a:off x="4318900" y="4536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0"/>
                  </a:moveTo>
                  <a:cubicBezTo>
                    <a:pt x="787" y="0"/>
                    <a:pt x="1" y="755"/>
                    <a:pt x="1" y="1699"/>
                  </a:cubicBezTo>
                  <a:cubicBezTo>
                    <a:pt x="1" y="2643"/>
                    <a:pt x="787" y="3398"/>
                    <a:pt x="1731" y="3398"/>
                  </a:cubicBezTo>
                  <a:cubicBezTo>
                    <a:pt x="2675" y="3398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7" name="Google Shape;1017;p18"/>
            <p:cNvSpPr/>
            <p:nvPr/>
          </p:nvSpPr>
          <p:spPr>
            <a:xfrm>
              <a:off x="3732100" y="1397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44"/>
                    <a:pt x="756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8" name="Google Shape;1018;p18"/>
            <p:cNvSpPr/>
            <p:nvPr/>
          </p:nvSpPr>
          <p:spPr>
            <a:xfrm>
              <a:off x="4225300" y="2278550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3"/>
                    <a:pt x="787" y="3430"/>
                    <a:pt x="1731" y="3430"/>
                  </a:cubicBezTo>
                  <a:cubicBezTo>
                    <a:pt x="2675" y="3430"/>
                    <a:pt x="3430" y="2643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18"/>
            <p:cNvSpPr/>
            <p:nvPr/>
          </p:nvSpPr>
          <p:spPr>
            <a:xfrm>
              <a:off x="3633775" y="2950300"/>
              <a:ext cx="84975" cy="85775"/>
            </a:xfrm>
            <a:custGeom>
              <a:avLst/>
              <a:gdLst/>
              <a:ahLst/>
              <a:cxnLst/>
              <a:rect l="l" t="t" r="r" b="b"/>
              <a:pathLst>
                <a:path w="3399" h="3431" extrusionOk="0">
                  <a:moveTo>
                    <a:pt x="1700" y="1"/>
                  </a:moveTo>
                  <a:cubicBezTo>
                    <a:pt x="756" y="1"/>
                    <a:pt x="1" y="787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399" y="2675"/>
                    <a:pt x="3399" y="1731"/>
                  </a:cubicBezTo>
                  <a:cubicBezTo>
                    <a:pt x="3399" y="787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18"/>
            <p:cNvSpPr/>
            <p:nvPr/>
          </p:nvSpPr>
          <p:spPr>
            <a:xfrm>
              <a:off x="4227650" y="604675"/>
              <a:ext cx="84975" cy="85750"/>
            </a:xfrm>
            <a:custGeom>
              <a:avLst/>
              <a:gdLst/>
              <a:ahLst/>
              <a:cxnLst/>
              <a:rect l="l" t="t" r="r" b="b"/>
              <a:pathLst>
                <a:path w="3399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00" y="3430"/>
                  </a:cubicBezTo>
                  <a:cubicBezTo>
                    <a:pt x="2644" y="3430"/>
                    <a:pt x="3399" y="2643"/>
                    <a:pt x="3399" y="1699"/>
                  </a:cubicBezTo>
                  <a:cubicBezTo>
                    <a:pt x="3399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18"/>
            <p:cNvSpPr/>
            <p:nvPr/>
          </p:nvSpPr>
          <p:spPr>
            <a:xfrm>
              <a:off x="3659725" y="1268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1" y="756"/>
                    <a:pt x="1" y="1700"/>
                  </a:cubicBezTo>
                  <a:cubicBezTo>
                    <a:pt x="1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18"/>
            <p:cNvSpPr/>
            <p:nvPr/>
          </p:nvSpPr>
          <p:spPr>
            <a:xfrm>
              <a:off x="4259125" y="1796375"/>
              <a:ext cx="85750" cy="84975"/>
            </a:xfrm>
            <a:custGeom>
              <a:avLst/>
              <a:gdLst/>
              <a:ahLst/>
              <a:cxnLst/>
              <a:rect l="l" t="t" r="r" b="b"/>
              <a:pathLst>
                <a:path w="3430" h="3399" extrusionOk="0">
                  <a:moveTo>
                    <a:pt x="1699" y="0"/>
                  </a:moveTo>
                  <a:cubicBezTo>
                    <a:pt x="756" y="0"/>
                    <a:pt x="0" y="755"/>
                    <a:pt x="0" y="1699"/>
                  </a:cubicBezTo>
                  <a:cubicBezTo>
                    <a:pt x="0" y="2643"/>
                    <a:pt x="756" y="3398"/>
                    <a:pt x="1699" y="3398"/>
                  </a:cubicBezTo>
                  <a:cubicBezTo>
                    <a:pt x="2643" y="3398"/>
                    <a:pt x="3430" y="2643"/>
                    <a:pt x="3430" y="1699"/>
                  </a:cubicBezTo>
                  <a:cubicBezTo>
                    <a:pt x="3430" y="755"/>
                    <a:pt x="2643" y="0"/>
                    <a:pt x="16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18"/>
            <p:cNvSpPr/>
            <p:nvPr/>
          </p:nvSpPr>
          <p:spPr>
            <a:xfrm>
              <a:off x="4322050" y="212910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87" y="0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18"/>
            <p:cNvSpPr/>
            <p:nvPr/>
          </p:nvSpPr>
          <p:spPr>
            <a:xfrm>
              <a:off x="3703000" y="2674200"/>
              <a:ext cx="85750" cy="85775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6" y="1"/>
                    <a:pt x="0" y="787"/>
                    <a:pt x="0" y="1731"/>
                  </a:cubicBezTo>
                  <a:cubicBezTo>
                    <a:pt x="0" y="2675"/>
                    <a:pt x="756" y="3430"/>
                    <a:pt x="1699" y="3430"/>
                  </a:cubicBezTo>
                  <a:cubicBezTo>
                    <a:pt x="2643" y="3430"/>
                    <a:pt x="3430" y="2675"/>
                    <a:pt x="3430" y="1731"/>
                  </a:cubicBezTo>
                  <a:cubicBezTo>
                    <a:pt x="3430" y="787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18"/>
            <p:cNvSpPr/>
            <p:nvPr/>
          </p:nvSpPr>
          <p:spPr>
            <a:xfrm>
              <a:off x="4225300" y="341990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18"/>
            <p:cNvSpPr/>
            <p:nvPr/>
          </p:nvSpPr>
          <p:spPr>
            <a:xfrm>
              <a:off x="3627475" y="281345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31" y="3430"/>
                  </a:cubicBezTo>
                  <a:cubicBezTo>
                    <a:pt x="2675" y="3430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18"/>
            <p:cNvSpPr/>
            <p:nvPr/>
          </p:nvSpPr>
          <p:spPr>
            <a:xfrm>
              <a:off x="3734450" y="30840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00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1" y="2675"/>
                    <a:pt x="3431" y="1700"/>
                  </a:cubicBezTo>
                  <a:cubicBezTo>
                    <a:pt x="3431" y="756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8" name="Google Shape;1028;p18"/>
          <p:cNvSpPr txBox="1">
            <a:spLocks noGrp="1"/>
          </p:cNvSpPr>
          <p:nvPr>
            <p:ph type="subTitle" idx="1"/>
          </p:nvPr>
        </p:nvSpPr>
        <p:spPr>
          <a:xfrm>
            <a:off x="777778" y="2576029"/>
            <a:ext cx="228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029" name="Google Shape;1029;p18"/>
          <p:cNvSpPr txBox="1">
            <a:spLocks noGrp="1"/>
          </p:cNvSpPr>
          <p:nvPr>
            <p:ph type="subTitle" idx="2"/>
          </p:nvPr>
        </p:nvSpPr>
        <p:spPr>
          <a:xfrm>
            <a:off x="777778" y="2947429"/>
            <a:ext cx="2287800" cy="8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30" name="Google Shape;1030;p18"/>
          <p:cNvSpPr txBox="1">
            <a:spLocks noGrp="1"/>
          </p:cNvSpPr>
          <p:nvPr>
            <p:ph type="subTitle" idx="3"/>
          </p:nvPr>
        </p:nvSpPr>
        <p:spPr>
          <a:xfrm>
            <a:off x="3428100" y="2576029"/>
            <a:ext cx="228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031" name="Google Shape;1031;p18"/>
          <p:cNvSpPr txBox="1">
            <a:spLocks noGrp="1"/>
          </p:cNvSpPr>
          <p:nvPr>
            <p:ph type="subTitle" idx="4"/>
          </p:nvPr>
        </p:nvSpPr>
        <p:spPr>
          <a:xfrm>
            <a:off x="3428100" y="2947429"/>
            <a:ext cx="2287800" cy="8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32" name="Google Shape;1032;p18"/>
          <p:cNvSpPr txBox="1">
            <a:spLocks noGrp="1"/>
          </p:cNvSpPr>
          <p:nvPr>
            <p:ph type="subTitle" idx="5"/>
          </p:nvPr>
        </p:nvSpPr>
        <p:spPr>
          <a:xfrm>
            <a:off x="6078422" y="2576029"/>
            <a:ext cx="22878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033" name="Google Shape;1033;p18"/>
          <p:cNvSpPr txBox="1">
            <a:spLocks noGrp="1"/>
          </p:cNvSpPr>
          <p:nvPr>
            <p:ph type="subTitle" idx="6"/>
          </p:nvPr>
        </p:nvSpPr>
        <p:spPr>
          <a:xfrm>
            <a:off x="6078422" y="2947429"/>
            <a:ext cx="2287800" cy="8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034" name="Google Shape;1034;p18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3_1_4_1"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1" name="Google Shape;1091;p20"/>
          <p:cNvGrpSpPr/>
          <p:nvPr/>
        </p:nvGrpSpPr>
        <p:grpSpPr>
          <a:xfrm>
            <a:off x="26" y="-294805"/>
            <a:ext cx="9136493" cy="6027911"/>
            <a:chOff x="26" y="-294805"/>
            <a:chExt cx="9136493" cy="6027911"/>
          </a:xfrm>
        </p:grpSpPr>
        <p:grpSp>
          <p:nvGrpSpPr>
            <p:cNvPr id="1092" name="Google Shape;1092;p20"/>
            <p:cNvGrpSpPr/>
            <p:nvPr/>
          </p:nvGrpSpPr>
          <p:grpSpPr>
            <a:xfrm>
              <a:off x="783924" y="-294805"/>
              <a:ext cx="8352595" cy="6027911"/>
              <a:chOff x="791415" y="-294805"/>
              <a:chExt cx="8352595" cy="6027911"/>
            </a:xfrm>
          </p:grpSpPr>
          <p:grpSp>
            <p:nvGrpSpPr>
              <p:cNvPr id="1093" name="Google Shape;1093;p20"/>
              <p:cNvGrpSpPr/>
              <p:nvPr/>
            </p:nvGrpSpPr>
            <p:grpSpPr>
              <a:xfrm>
                <a:off x="7011514" y="-294805"/>
                <a:ext cx="2132496" cy="2018670"/>
                <a:chOff x="7011514" y="-294805"/>
                <a:chExt cx="2132496" cy="2018670"/>
              </a:xfrm>
            </p:grpSpPr>
            <p:sp>
              <p:nvSpPr>
                <p:cNvPr id="1094" name="Google Shape;1094;p20"/>
                <p:cNvSpPr/>
                <p:nvPr/>
              </p:nvSpPr>
              <p:spPr>
                <a:xfrm>
                  <a:off x="7011514" y="8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58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95" name="Google Shape;1095;p20"/>
                <p:cNvSpPr/>
                <p:nvPr/>
              </p:nvSpPr>
              <p:spPr>
                <a:xfrm>
                  <a:off x="7773661" y="-294805"/>
                  <a:ext cx="1370349" cy="1683077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116" h="38217" extrusionOk="0">
                      <a:moveTo>
                        <a:pt x="31115" y="1"/>
                      </a:moveTo>
                      <a:lnTo>
                        <a:pt x="1" y="38217"/>
                      </a:lnTo>
                      <a:lnTo>
                        <a:pt x="10899" y="38217"/>
                      </a:lnTo>
                      <a:lnTo>
                        <a:pt x="31115" y="13405"/>
                      </a:lnTo>
                      <a:lnTo>
                        <a:pt x="31115" y="1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2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96" name="Google Shape;1096;p20"/>
              <p:cNvSpPr/>
              <p:nvPr/>
            </p:nvSpPr>
            <p:spPr>
              <a:xfrm>
                <a:off x="6754575" y="2209363"/>
                <a:ext cx="2389434" cy="2934165"/>
              </a:xfrm>
              <a:custGeom>
                <a:avLst/>
                <a:gdLst/>
                <a:ahLst/>
                <a:cxnLst/>
                <a:rect l="l" t="t" r="r" b="b"/>
                <a:pathLst>
                  <a:path w="54256" h="66625" extrusionOk="0">
                    <a:moveTo>
                      <a:pt x="54255" y="1"/>
                    </a:moveTo>
                    <a:lnTo>
                      <a:pt x="0" y="66625"/>
                    </a:lnTo>
                    <a:lnTo>
                      <a:pt x="10917" y="66625"/>
                    </a:lnTo>
                    <a:lnTo>
                      <a:pt x="54255" y="13387"/>
                    </a:lnTo>
                    <a:lnTo>
                      <a:pt x="5425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29000">
                    <a:srgbClr val="87D2E4">
                      <a:alpha val="0"/>
                    </a:srgbClr>
                  </a:gs>
                  <a:gs pos="75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7" name="Google Shape;1097;p20"/>
              <p:cNvSpPr/>
              <p:nvPr/>
            </p:nvSpPr>
            <p:spPr>
              <a:xfrm>
                <a:off x="5735490" y="957482"/>
                <a:ext cx="3408520" cy="4186046"/>
              </a:xfrm>
              <a:custGeom>
                <a:avLst/>
                <a:gdLst/>
                <a:ahLst/>
                <a:cxnLst/>
                <a:rect l="l" t="t" r="r" b="b"/>
                <a:pathLst>
                  <a:path w="77396" h="95051" extrusionOk="0">
                    <a:moveTo>
                      <a:pt x="77395" y="1"/>
                    </a:moveTo>
                    <a:lnTo>
                      <a:pt x="0" y="95051"/>
                    </a:lnTo>
                    <a:lnTo>
                      <a:pt x="10916" y="95051"/>
                    </a:lnTo>
                    <a:lnTo>
                      <a:pt x="77395" y="13406"/>
                    </a:lnTo>
                    <a:lnTo>
                      <a:pt x="77395" y="1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29000">
                    <a:srgbClr val="87D2E4">
                      <a:alpha val="0"/>
                    </a:srgbClr>
                  </a:gs>
                  <a:gs pos="75000">
                    <a:srgbClr val="87D2E4">
                      <a:alpha val="0"/>
                    </a:srgbClr>
                  </a:gs>
                  <a:gs pos="100000">
                    <a:srgbClr val="87D2E4">
                      <a:alpha val="18431"/>
                    </a:srgbClr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8" name="Google Shape;1098;p20"/>
              <p:cNvSpPr/>
              <p:nvPr/>
            </p:nvSpPr>
            <p:spPr>
              <a:xfrm>
                <a:off x="4717153" y="4009249"/>
                <a:ext cx="1403907" cy="1723858"/>
              </a:xfrm>
              <a:custGeom>
                <a:avLst/>
                <a:gdLst/>
                <a:ahLst/>
                <a:cxnLst/>
                <a:rect l="l" t="t" r="r" b="b"/>
                <a:pathLst>
                  <a:path w="31878" h="39143" extrusionOk="0">
                    <a:moveTo>
                      <a:pt x="20961" y="0"/>
                    </a:moveTo>
                    <a:lnTo>
                      <a:pt x="0" y="25756"/>
                    </a:lnTo>
                    <a:lnTo>
                      <a:pt x="0" y="39142"/>
                    </a:lnTo>
                    <a:lnTo>
                      <a:pt x="31878" y="0"/>
                    </a:lnTo>
                    <a:close/>
                  </a:path>
                </a:pathLst>
              </a:custGeom>
              <a:gradFill>
                <a:gsLst>
                  <a:gs pos="0">
                    <a:srgbClr val="87D2E4">
                      <a:alpha val="18431"/>
                    </a:srgbClr>
                  </a:gs>
                  <a:gs pos="84000">
                    <a:srgbClr val="87D2E4">
                      <a:alpha val="0"/>
                    </a:srgbClr>
                  </a:gs>
                  <a:gs pos="100000">
                    <a:srgbClr val="87D2E4">
                      <a:alpha val="0"/>
                    </a:srgbClr>
                  </a:gs>
                </a:gsLst>
                <a:lin ang="18900044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099" name="Google Shape;1099;p20"/>
              <p:cNvGrpSpPr/>
              <p:nvPr/>
            </p:nvGrpSpPr>
            <p:grpSpPr>
              <a:xfrm>
                <a:off x="791415" y="4009249"/>
                <a:ext cx="4360695" cy="1723858"/>
                <a:chOff x="791415" y="4009249"/>
                <a:chExt cx="4360695" cy="1723858"/>
              </a:xfrm>
            </p:grpSpPr>
            <p:sp>
              <p:nvSpPr>
                <p:cNvPr id="1100" name="Google Shape;1100;p20"/>
                <p:cNvSpPr/>
                <p:nvPr/>
              </p:nvSpPr>
              <p:spPr>
                <a:xfrm>
                  <a:off x="791415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1" name="Google Shape;1101;p20"/>
                <p:cNvSpPr/>
                <p:nvPr/>
              </p:nvSpPr>
              <p:spPr>
                <a:xfrm>
                  <a:off x="1785333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2" name="Google Shape;1102;p20"/>
                <p:cNvSpPr/>
                <p:nvPr/>
              </p:nvSpPr>
              <p:spPr>
                <a:xfrm>
                  <a:off x="2744296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3" name="Google Shape;1103;p20"/>
                <p:cNvSpPr/>
                <p:nvPr/>
              </p:nvSpPr>
              <p:spPr>
                <a:xfrm>
                  <a:off x="3748202" y="4009249"/>
                  <a:ext cx="1403907" cy="17238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1878" h="39143" extrusionOk="0">
                      <a:moveTo>
                        <a:pt x="20961" y="0"/>
                      </a:moveTo>
                      <a:lnTo>
                        <a:pt x="0" y="25756"/>
                      </a:lnTo>
                      <a:lnTo>
                        <a:pt x="0" y="39142"/>
                      </a:lnTo>
                      <a:lnTo>
                        <a:pt x="31878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7D2E4">
                        <a:alpha val="18431"/>
                      </a:srgbClr>
                    </a:gs>
                    <a:gs pos="84000">
                      <a:srgbClr val="87D2E4">
                        <a:alpha val="0"/>
                      </a:srgbClr>
                    </a:gs>
                    <a:gs pos="100000">
                      <a:srgbClr val="87D2E4">
                        <a:alpha val="0"/>
                      </a:srgbClr>
                    </a:gs>
                  </a:gsLst>
                  <a:lin ang="18900044" scaled="0"/>
                </a:gra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sp>
          <p:nvSpPr>
            <p:cNvPr id="1104" name="Google Shape;1104;p20"/>
            <p:cNvSpPr/>
            <p:nvPr/>
          </p:nvSpPr>
          <p:spPr>
            <a:xfrm>
              <a:off x="26" y="375438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5" name="Google Shape;1105;p20"/>
          <p:cNvGrpSpPr/>
          <p:nvPr/>
        </p:nvGrpSpPr>
        <p:grpSpPr>
          <a:xfrm rot="1800138" flipH="1">
            <a:off x="8303462" y="3170745"/>
            <a:ext cx="732263" cy="3055826"/>
            <a:chOff x="3615675" y="367825"/>
            <a:chExt cx="808650" cy="3374600"/>
          </a:xfrm>
        </p:grpSpPr>
        <p:sp>
          <p:nvSpPr>
            <p:cNvPr id="1106" name="Google Shape;1106;p20"/>
            <p:cNvSpPr/>
            <p:nvPr/>
          </p:nvSpPr>
          <p:spPr>
            <a:xfrm>
              <a:off x="3663733" y="2002850"/>
              <a:ext cx="714802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20"/>
            <p:cNvSpPr/>
            <p:nvPr/>
          </p:nvSpPr>
          <p:spPr>
            <a:xfrm>
              <a:off x="3649500" y="367825"/>
              <a:ext cx="774825" cy="3374600"/>
            </a:xfrm>
            <a:custGeom>
              <a:avLst/>
              <a:gdLst/>
              <a:ahLst/>
              <a:cxnLst/>
              <a:rect l="l" t="t" r="r" b="b"/>
              <a:pathLst>
                <a:path w="30993" h="134984" extrusionOk="0">
                  <a:moveTo>
                    <a:pt x="29058" y="0"/>
                  </a:moveTo>
                  <a:cubicBezTo>
                    <a:pt x="28728" y="0"/>
                    <a:pt x="28392" y="245"/>
                    <a:pt x="28444" y="664"/>
                  </a:cubicBezTo>
                  <a:cubicBezTo>
                    <a:pt x="28476" y="790"/>
                    <a:pt x="29640" y="10229"/>
                    <a:pt x="14600" y="17592"/>
                  </a:cubicBezTo>
                  <a:cubicBezTo>
                    <a:pt x="1196" y="24136"/>
                    <a:pt x="1" y="31845"/>
                    <a:pt x="32" y="34048"/>
                  </a:cubicBezTo>
                  <a:cubicBezTo>
                    <a:pt x="95" y="36250"/>
                    <a:pt x="1196" y="43927"/>
                    <a:pt x="14600" y="50503"/>
                  </a:cubicBezTo>
                  <a:cubicBezTo>
                    <a:pt x="29640" y="57866"/>
                    <a:pt x="28444" y="67305"/>
                    <a:pt x="28444" y="67399"/>
                  </a:cubicBezTo>
                  <a:cubicBezTo>
                    <a:pt x="28444" y="67399"/>
                    <a:pt x="28444" y="67431"/>
                    <a:pt x="28444" y="67462"/>
                  </a:cubicBezTo>
                  <a:lnTo>
                    <a:pt x="28444" y="67525"/>
                  </a:lnTo>
                  <a:cubicBezTo>
                    <a:pt x="28444" y="67557"/>
                    <a:pt x="28444" y="67588"/>
                    <a:pt x="28444" y="67620"/>
                  </a:cubicBezTo>
                  <a:cubicBezTo>
                    <a:pt x="28476" y="67714"/>
                    <a:pt x="29640" y="77153"/>
                    <a:pt x="14600" y="84516"/>
                  </a:cubicBezTo>
                  <a:cubicBezTo>
                    <a:pt x="1196" y="91060"/>
                    <a:pt x="1" y="98769"/>
                    <a:pt x="32" y="100971"/>
                  </a:cubicBezTo>
                  <a:cubicBezTo>
                    <a:pt x="95" y="103174"/>
                    <a:pt x="1196" y="110851"/>
                    <a:pt x="14600" y="117427"/>
                  </a:cubicBezTo>
                  <a:cubicBezTo>
                    <a:pt x="29640" y="124758"/>
                    <a:pt x="28444" y="134197"/>
                    <a:pt x="28444" y="134292"/>
                  </a:cubicBezTo>
                  <a:cubicBezTo>
                    <a:pt x="28413" y="134638"/>
                    <a:pt x="28633" y="134921"/>
                    <a:pt x="28948" y="134984"/>
                  </a:cubicBezTo>
                  <a:lnTo>
                    <a:pt x="29042" y="134984"/>
                  </a:lnTo>
                  <a:cubicBezTo>
                    <a:pt x="29357" y="134984"/>
                    <a:pt x="29608" y="134764"/>
                    <a:pt x="29640" y="134449"/>
                  </a:cubicBezTo>
                  <a:cubicBezTo>
                    <a:pt x="29703" y="134040"/>
                    <a:pt x="30993" y="124097"/>
                    <a:pt x="15135" y="116326"/>
                  </a:cubicBezTo>
                  <a:cubicBezTo>
                    <a:pt x="2329" y="110065"/>
                    <a:pt x="1228" y="102985"/>
                    <a:pt x="1259" y="100940"/>
                  </a:cubicBezTo>
                  <a:cubicBezTo>
                    <a:pt x="1259" y="98926"/>
                    <a:pt x="2329" y="91815"/>
                    <a:pt x="15135" y="85554"/>
                  </a:cubicBezTo>
                  <a:cubicBezTo>
                    <a:pt x="30552" y="78003"/>
                    <a:pt x="29766" y="68406"/>
                    <a:pt x="29640" y="67494"/>
                  </a:cubicBezTo>
                  <a:cubicBezTo>
                    <a:pt x="29766" y="66550"/>
                    <a:pt x="30552" y="56953"/>
                    <a:pt x="15135" y="49433"/>
                  </a:cubicBezTo>
                  <a:cubicBezTo>
                    <a:pt x="2329" y="43141"/>
                    <a:pt x="1228" y="36061"/>
                    <a:pt x="1259" y="34048"/>
                  </a:cubicBezTo>
                  <a:cubicBezTo>
                    <a:pt x="1259" y="32002"/>
                    <a:pt x="2329" y="24892"/>
                    <a:pt x="15135" y="18630"/>
                  </a:cubicBezTo>
                  <a:cubicBezTo>
                    <a:pt x="30993" y="10859"/>
                    <a:pt x="29703" y="916"/>
                    <a:pt x="29640" y="507"/>
                  </a:cubicBezTo>
                  <a:cubicBezTo>
                    <a:pt x="29584" y="157"/>
                    <a:pt x="29323" y="0"/>
                    <a:pt x="290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20"/>
            <p:cNvSpPr/>
            <p:nvPr/>
          </p:nvSpPr>
          <p:spPr>
            <a:xfrm>
              <a:off x="3764350" y="31131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20"/>
            <p:cNvSpPr/>
            <p:nvPr/>
          </p:nvSpPr>
          <p:spPr>
            <a:xfrm>
              <a:off x="3764350" y="3463175"/>
              <a:ext cx="515250" cy="29900"/>
            </a:xfrm>
            <a:custGeom>
              <a:avLst/>
              <a:gdLst/>
              <a:ahLst/>
              <a:cxnLst/>
              <a:rect l="l" t="t" r="r" b="b"/>
              <a:pathLst>
                <a:path w="20610" h="1196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20"/>
            <p:cNvSpPr/>
            <p:nvPr/>
          </p:nvSpPr>
          <p:spPr>
            <a:xfrm>
              <a:off x="3668400" y="2975475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1"/>
                  </a:moveTo>
                  <a:cubicBezTo>
                    <a:pt x="0" y="1"/>
                    <a:pt x="0" y="1165"/>
                    <a:pt x="787" y="1165"/>
                  </a:cubicBezTo>
                  <a:lnTo>
                    <a:pt x="27437" y="1165"/>
                  </a:lnTo>
                  <a:cubicBezTo>
                    <a:pt x="28223" y="1165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20"/>
            <p:cNvSpPr/>
            <p:nvPr/>
          </p:nvSpPr>
          <p:spPr>
            <a:xfrm>
              <a:off x="3651075" y="2837025"/>
              <a:ext cx="739425" cy="29925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20"/>
            <p:cNvSpPr/>
            <p:nvPr/>
          </p:nvSpPr>
          <p:spPr>
            <a:xfrm>
              <a:off x="3714000" y="269937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1"/>
                  </a:moveTo>
                  <a:cubicBezTo>
                    <a:pt x="1" y="1"/>
                    <a:pt x="1" y="1165"/>
                    <a:pt x="788" y="1165"/>
                  </a:cubicBezTo>
                  <a:lnTo>
                    <a:pt x="23788" y="1165"/>
                  </a:lnTo>
                  <a:cubicBezTo>
                    <a:pt x="24574" y="1165"/>
                    <a:pt x="24574" y="1"/>
                    <a:pt x="23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20"/>
            <p:cNvSpPr/>
            <p:nvPr/>
          </p:nvSpPr>
          <p:spPr>
            <a:xfrm>
              <a:off x="3764350" y="1431375"/>
              <a:ext cx="515250" cy="29125"/>
            </a:xfrm>
            <a:custGeom>
              <a:avLst/>
              <a:gdLst/>
              <a:ahLst/>
              <a:cxnLst/>
              <a:rect l="l" t="t" r="r" b="b"/>
              <a:pathLst>
                <a:path w="20610" h="1165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19854" y="1165"/>
                  </a:lnTo>
                  <a:cubicBezTo>
                    <a:pt x="20609" y="1165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20"/>
            <p:cNvSpPr/>
            <p:nvPr/>
          </p:nvSpPr>
          <p:spPr>
            <a:xfrm>
              <a:off x="3764350" y="63377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20"/>
            <p:cNvSpPr/>
            <p:nvPr/>
          </p:nvSpPr>
          <p:spPr>
            <a:xfrm>
              <a:off x="3668400" y="1292950"/>
              <a:ext cx="705600" cy="29900"/>
            </a:xfrm>
            <a:custGeom>
              <a:avLst/>
              <a:gdLst/>
              <a:ahLst/>
              <a:cxnLst/>
              <a:rect l="l" t="t" r="r" b="b"/>
              <a:pathLst>
                <a:path w="28224" h="1196" extrusionOk="0">
                  <a:moveTo>
                    <a:pt x="787" y="0"/>
                  </a:moveTo>
                  <a:cubicBezTo>
                    <a:pt x="0" y="0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20"/>
            <p:cNvSpPr/>
            <p:nvPr/>
          </p:nvSpPr>
          <p:spPr>
            <a:xfrm>
              <a:off x="3668400" y="497700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0"/>
                  </a:moveTo>
                  <a:cubicBezTo>
                    <a:pt x="0" y="0"/>
                    <a:pt x="0" y="1164"/>
                    <a:pt x="787" y="1164"/>
                  </a:cubicBezTo>
                  <a:lnTo>
                    <a:pt x="27437" y="1164"/>
                  </a:lnTo>
                  <a:cubicBezTo>
                    <a:pt x="28223" y="1164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20"/>
            <p:cNvSpPr/>
            <p:nvPr/>
          </p:nvSpPr>
          <p:spPr>
            <a:xfrm>
              <a:off x="3651075" y="1155275"/>
              <a:ext cx="739425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20"/>
            <p:cNvSpPr/>
            <p:nvPr/>
          </p:nvSpPr>
          <p:spPr>
            <a:xfrm>
              <a:off x="3714000" y="1016850"/>
              <a:ext cx="597075" cy="29900"/>
            </a:xfrm>
            <a:custGeom>
              <a:avLst/>
              <a:gdLst/>
              <a:ahLst/>
              <a:cxnLst/>
              <a:rect l="l" t="t" r="r" b="b"/>
              <a:pathLst>
                <a:path w="23883" h="1196" extrusionOk="0">
                  <a:moveTo>
                    <a:pt x="788" y="0"/>
                  </a:moveTo>
                  <a:cubicBezTo>
                    <a:pt x="1" y="0"/>
                    <a:pt x="1" y="1196"/>
                    <a:pt x="788" y="1196"/>
                  </a:cubicBezTo>
                  <a:lnTo>
                    <a:pt x="23882" y="1196"/>
                  </a:lnTo>
                  <a:cubicBezTo>
                    <a:pt x="23536" y="787"/>
                    <a:pt x="23253" y="409"/>
                    <a:pt x="229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20"/>
            <p:cNvSpPr/>
            <p:nvPr/>
          </p:nvSpPr>
          <p:spPr>
            <a:xfrm>
              <a:off x="3764350" y="23029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19854" y="1197"/>
                  </a:lnTo>
                  <a:cubicBezTo>
                    <a:pt x="20609" y="1197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20"/>
            <p:cNvSpPr/>
            <p:nvPr/>
          </p:nvSpPr>
          <p:spPr>
            <a:xfrm>
              <a:off x="3668400" y="2165275"/>
              <a:ext cx="705600" cy="29925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20"/>
            <p:cNvSpPr/>
            <p:nvPr/>
          </p:nvSpPr>
          <p:spPr>
            <a:xfrm>
              <a:off x="3714000" y="184042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0"/>
                  </a:moveTo>
                  <a:cubicBezTo>
                    <a:pt x="1" y="0"/>
                    <a:pt x="1" y="1164"/>
                    <a:pt x="788" y="1164"/>
                  </a:cubicBezTo>
                  <a:lnTo>
                    <a:pt x="23788" y="1164"/>
                  </a:lnTo>
                  <a:cubicBezTo>
                    <a:pt x="24574" y="1164"/>
                    <a:pt x="24574" y="0"/>
                    <a:pt x="23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20"/>
            <p:cNvSpPr/>
            <p:nvPr/>
          </p:nvSpPr>
          <p:spPr>
            <a:xfrm>
              <a:off x="3618050" y="367900"/>
              <a:ext cx="774025" cy="3374525"/>
            </a:xfrm>
            <a:custGeom>
              <a:avLst/>
              <a:gdLst/>
              <a:ahLst/>
              <a:cxnLst/>
              <a:rect l="l" t="t" r="r" b="b"/>
              <a:pathLst>
                <a:path w="30961" h="134981" extrusionOk="0">
                  <a:moveTo>
                    <a:pt x="1926" y="0"/>
                  </a:moveTo>
                  <a:cubicBezTo>
                    <a:pt x="1666" y="0"/>
                    <a:pt x="1409" y="157"/>
                    <a:pt x="1353" y="504"/>
                  </a:cubicBezTo>
                  <a:cubicBezTo>
                    <a:pt x="1322" y="944"/>
                    <a:pt x="0" y="10887"/>
                    <a:pt x="15858" y="18627"/>
                  </a:cubicBezTo>
                  <a:cubicBezTo>
                    <a:pt x="28664" y="24920"/>
                    <a:pt x="29765" y="31999"/>
                    <a:pt x="29734" y="34013"/>
                  </a:cubicBezTo>
                  <a:cubicBezTo>
                    <a:pt x="29702" y="36058"/>
                    <a:pt x="28664" y="43169"/>
                    <a:pt x="15858" y="49430"/>
                  </a:cubicBezTo>
                  <a:cubicBezTo>
                    <a:pt x="441" y="56982"/>
                    <a:pt x="1227" y="66578"/>
                    <a:pt x="1353" y="67491"/>
                  </a:cubicBezTo>
                  <a:cubicBezTo>
                    <a:pt x="1227" y="68403"/>
                    <a:pt x="441" y="78000"/>
                    <a:pt x="15858" y="85551"/>
                  </a:cubicBezTo>
                  <a:cubicBezTo>
                    <a:pt x="28664" y="91812"/>
                    <a:pt x="29765" y="98923"/>
                    <a:pt x="29734" y="100937"/>
                  </a:cubicBezTo>
                  <a:cubicBezTo>
                    <a:pt x="29702" y="102982"/>
                    <a:pt x="28664" y="110062"/>
                    <a:pt x="15858" y="116354"/>
                  </a:cubicBezTo>
                  <a:cubicBezTo>
                    <a:pt x="0" y="124094"/>
                    <a:pt x="1322" y="134037"/>
                    <a:pt x="1353" y="134478"/>
                  </a:cubicBezTo>
                  <a:cubicBezTo>
                    <a:pt x="1385" y="134761"/>
                    <a:pt x="1636" y="134981"/>
                    <a:pt x="1951" y="134981"/>
                  </a:cubicBezTo>
                  <a:lnTo>
                    <a:pt x="2045" y="134981"/>
                  </a:lnTo>
                  <a:cubicBezTo>
                    <a:pt x="2360" y="134950"/>
                    <a:pt x="2580" y="134635"/>
                    <a:pt x="2517" y="134320"/>
                  </a:cubicBezTo>
                  <a:cubicBezTo>
                    <a:pt x="2517" y="134226"/>
                    <a:pt x="1353" y="124787"/>
                    <a:pt x="16393" y="117424"/>
                  </a:cubicBezTo>
                  <a:cubicBezTo>
                    <a:pt x="29797" y="110880"/>
                    <a:pt x="30961" y="103171"/>
                    <a:pt x="30929" y="100968"/>
                  </a:cubicBezTo>
                  <a:cubicBezTo>
                    <a:pt x="30898" y="98766"/>
                    <a:pt x="29797" y="91089"/>
                    <a:pt x="16393" y="84544"/>
                  </a:cubicBezTo>
                  <a:cubicBezTo>
                    <a:pt x="1353" y="77182"/>
                    <a:pt x="2517" y="67742"/>
                    <a:pt x="2517" y="67648"/>
                  </a:cubicBezTo>
                  <a:cubicBezTo>
                    <a:pt x="2517" y="67617"/>
                    <a:pt x="2517" y="67585"/>
                    <a:pt x="2517" y="67554"/>
                  </a:cubicBezTo>
                  <a:lnTo>
                    <a:pt x="2517" y="67491"/>
                  </a:lnTo>
                  <a:cubicBezTo>
                    <a:pt x="2517" y="67459"/>
                    <a:pt x="2517" y="67428"/>
                    <a:pt x="2517" y="67396"/>
                  </a:cubicBezTo>
                  <a:cubicBezTo>
                    <a:pt x="2517" y="67302"/>
                    <a:pt x="1353" y="57863"/>
                    <a:pt x="16393" y="50500"/>
                  </a:cubicBezTo>
                  <a:cubicBezTo>
                    <a:pt x="29797" y="43924"/>
                    <a:pt x="30961" y="36247"/>
                    <a:pt x="30929" y="34045"/>
                  </a:cubicBezTo>
                  <a:cubicBezTo>
                    <a:pt x="30898" y="31842"/>
                    <a:pt x="29797" y="24165"/>
                    <a:pt x="16393" y="17589"/>
                  </a:cubicBezTo>
                  <a:cubicBezTo>
                    <a:pt x="1353" y="10226"/>
                    <a:pt x="2517" y="787"/>
                    <a:pt x="2517" y="693"/>
                  </a:cubicBezTo>
                  <a:cubicBezTo>
                    <a:pt x="2588" y="253"/>
                    <a:pt x="2255" y="0"/>
                    <a:pt x="19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20"/>
            <p:cNvSpPr/>
            <p:nvPr/>
          </p:nvSpPr>
          <p:spPr>
            <a:xfrm>
              <a:off x="3698275" y="9885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20"/>
            <p:cNvSpPr/>
            <p:nvPr/>
          </p:nvSpPr>
          <p:spPr>
            <a:xfrm>
              <a:off x="3615675" y="1130125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0" y="2675"/>
                    <a:pt x="3430" y="1731"/>
                  </a:cubicBezTo>
                  <a:cubicBezTo>
                    <a:pt x="3430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20"/>
            <p:cNvSpPr/>
            <p:nvPr/>
          </p:nvSpPr>
          <p:spPr>
            <a:xfrm>
              <a:off x="4318900" y="4536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0"/>
                  </a:moveTo>
                  <a:cubicBezTo>
                    <a:pt x="787" y="0"/>
                    <a:pt x="1" y="755"/>
                    <a:pt x="1" y="1699"/>
                  </a:cubicBezTo>
                  <a:cubicBezTo>
                    <a:pt x="1" y="2643"/>
                    <a:pt x="787" y="3398"/>
                    <a:pt x="1731" y="3398"/>
                  </a:cubicBezTo>
                  <a:cubicBezTo>
                    <a:pt x="2675" y="3398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20"/>
            <p:cNvSpPr/>
            <p:nvPr/>
          </p:nvSpPr>
          <p:spPr>
            <a:xfrm>
              <a:off x="3732100" y="1397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44"/>
                    <a:pt x="756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20"/>
            <p:cNvSpPr/>
            <p:nvPr/>
          </p:nvSpPr>
          <p:spPr>
            <a:xfrm>
              <a:off x="4225300" y="2278550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3"/>
                    <a:pt x="787" y="3430"/>
                    <a:pt x="1731" y="3430"/>
                  </a:cubicBezTo>
                  <a:cubicBezTo>
                    <a:pt x="2675" y="3430"/>
                    <a:pt x="3430" y="2643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20"/>
            <p:cNvSpPr/>
            <p:nvPr/>
          </p:nvSpPr>
          <p:spPr>
            <a:xfrm>
              <a:off x="3633775" y="2950300"/>
              <a:ext cx="84975" cy="85775"/>
            </a:xfrm>
            <a:custGeom>
              <a:avLst/>
              <a:gdLst/>
              <a:ahLst/>
              <a:cxnLst/>
              <a:rect l="l" t="t" r="r" b="b"/>
              <a:pathLst>
                <a:path w="3399" h="3431" extrusionOk="0">
                  <a:moveTo>
                    <a:pt x="1700" y="1"/>
                  </a:moveTo>
                  <a:cubicBezTo>
                    <a:pt x="756" y="1"/>
                    <a:pt x="1" y="787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399" y="2675"/>
                    <a:pt x="3399" y="1731"/>
                  </a:cubicBezTo>
                  <a:cubicBezTo>
                    <a:pt x="3399" y="787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20"/>
            <p:cNvSpPr/>
            <p:nvPr/>
          </p:nvSpPr>
          <p:spPr>
            <a:xfrm>
              <a:off x="4227650" y="604675"/>
              <a:ext cx="84975" cy="85750"/>
            </a:xfrm>
            <a:custGeom>
              <a:avLst/>
              <a:gdLst/>
              <a:ahLst/>
              <a:cxnLst/>
              <a:rect l="l" t="t" r="r" b="b"/>
              <a:pathLst>
                <a:path w="3399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00" y="3430"/>
                  </a:cubicBezTo>
                  <a:cubicBezTo>
                    <a:pt x="2644" y="3430"/>
                    <a:pt x="3399" y="2643"/>
                    <a:pt x="3399" y="1699"/>
                  </a:cubicBezTo>
                  <a:cubicBezTo>
                    <a:pt x="3399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20"/>
            <p:cNvSpPr/>
            <p:nvPr/>
          </p:nvSpPr>
          <p:spPr>
            <a:xfrm>
              <a:off x="3659725" y="1268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1" y="756"/>
                    <a:pt x="1" y="1700"/>
                  </a:cubicBezTo>
                  <a:cubicBezTo>
                    <a:pt x="1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20"/>
            <p:cNvSpPr/>
            <p:nvPr/>
          </p:nvSpPr>
          <p:spPr>
            <a:xfrm>
              <a:off x="4259125" y="1796375"/>
              <a:ext cx="85750" cy="84975"/>
            </a:xfrm>
            <a:custGeom>
              <a:avLst/>
              <a:gdLst/>
              <a:ahLst/>
              <a:cxnLst/>
              <a:rect l="l" t="t" r="r" b="b"/>
              <a:pathLst>
                <a:path w="3430" h="3399" extrusionOk="0">
                  <a:moveTo>
                    <a:pt x="1699" y="0"/>
                  </a:moveTo>
                  <a:cubicBezTo>
                    <a:pt x="756" y="0"/>
                    <a:pt x="0" y="755"/>
                    <a:pt x="0" y="1699"/>
                  </a:cubicBezTo>
                  <a:cubicBezTo>
                    <a:pt x="0" y="2643"/>
                    <a:pt x="756" y="3398"/>
                    <a:pt x="1699" y="3398"/>
                  </a:cubicBezTo>
                  <a:cubicBezTo>
                    <a:pt x="2643" y="3398"/>
                    <a:pt x="3430" y="2643"/>
                    <a:pt x="3430" y="1699"/>
                  </a:cubicBezTo>
                  <a:cubicBezTo>
                    <a:pt x="3430" y="755"/>
                    <a:pt x="2643" y="0"/>
                    <a:pt x="169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20"/>
            <p:cNvSpPr/>
            <p:nvPr/>
          </p:nvSpPr>
          <p:spPr>
            <a:xfrm>
              <a:off x="4322050" y="212910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87" y="0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20"/>
            <p:cNvSpPr/>
            <p:nvPr/>
          </p:nvSpPr>
          <p:spPr>
            <a:xfrm>
              <a:off x="3703000" y="2674200"/>
              <a:ext cx="85750" cy="85775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6" y="1"/>
                    <a:pt x="0" y="787"/>
                    <a:pt x="0" y="1731"/>
                  </a:cubicBezTo>
                  <a:cubicBezTo>
                    <a:pt x="0" y="2675"/>
                    <a:pt x="756" y="3430"/>
                    <a:pt x="1699" y="3430"/>
                  </a:cubicBezTo>
                  <a:cubicBezTo>
                    <a:pt x="2643" y="3430"/>
                    <a:pt x="3430" y="2675"/>
                    <a:pt x="3430" y="1731"/>
                  </a:cubicBezTo>
                  <a:cubicBezTo>
                    <a:pt x="3430" y="787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20"/>
            <p:cNvSpPr/>
            <p:nvPr/>
          </p:nvSpPr>
          <p:spPr>
            <a:xfrm>
              <a:off x="4225300" y="341990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20"/>
            <p:cNvSpPr/>
            <p:nvPr/>
          </p:nvSpPr>
          <p:spPr>
            <a:xfrm>
              <a:off x="3627475" y="281345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31" y="3430"/>
                  </a:cubicBezTo>
                  <a:cubicBezTo>
                    <a:pt x="2675" y="3430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20"/>
            <p:cNvSpPr/>
            <p:nvPr/>
          </p:nvSpPr>
          <p:spPr>
            <a:xfrm>
              <a:off x="3734450" y="30840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00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1" y="2675"/>
                    <a:pt x="3431" y="1700"/>
                  </a:cubicBezTo>
                  <a:cubicBezTo>
                    <a:pt x="3431" y="756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37" name="Google Shape;1137;p20"/>
          <p:cNvSpPr txBox="1">
            <a:spLocks noGrp="1"/>
          </p:cNvSpPr>
          <p:nvPr>
            <p:ph type="subTitle" idx="1"/>
          </p:nvPr>
        </p:nvSpPr>
        <p:spPr>
          <a:xfrm>
            <a:off x="1752667" y="2162747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138" name="Google Shape;1138;p20"/>
          <p:cNvSpPr txBox="1">
            <a:spLocks noGrp="1"/>
          </p:cNvSpPr>
          <p:nvPr>
            <p:ph type="subTitle" idx="2"/>
          </p:nvPr>
        </p:nvSpPr>
        <p:spPr>
          <a:xfrm>
            <a:off x="1752667" y="1508675"/>
            <a:ext cx="2641500" cy="66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39" name="Google Shape;1139;p20"/>
          <p:cNvSpPr txBox="1">
            <a:spLocks noGrp="1"/>
          </p:cNvSpPr>
          <p:nvPr>
            <p:ph type="subTitle" idx="3"/>
          </p:nvPr>
        </p:nvSpPr>
        <p:spPr>
          <a:xfrm>
            <a:off x="1752667" y="3691551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140" name="Google Shape;1140;p20"/>
          <p:cNvSpPr txBox="1">
            <a:spLocks noGrp="1"/>
          </p:cNvSpPr>
          <p:nvPr>
            <p:ph type="subTitle" idx="4"/>
          </p:nvPr>
        </p:nvSpPr>
        <p:spPr>
          <a:xfrm>
            <a:off x="1752667" y="3037479"/>
            <a:ext cx="2641500" cy="66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41" name="Google Shape;1141;p20"/>
          <p:cNvSpPr txBox="1">
            <a:spLocks noGrp="1"/>
          </p:cNvSpPr>
          <p:nvPr>
            <p:ph type="subTitle" idx="5"/>
          </p:nvPr>
        </p:nvSpPr>
        <p:spPr>
          <a:xfrm>
            <a:off x="5688717" y="2162747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142" name="Google Shape;1142;p20"/>
          <p:cNvSpPr txBox="1">
            <a:spLocks noGrp="1"/>
          </p:cNvSpPr>
          <p:nvPr>
            <p:ph type="subTitle" idx="6"/>
          </p:nvPr>
        </p:nvSpPr>
        <p:spPr>
          <a:xfrm>
            <a:off x="5688717" y="1508675"/>
            <a:ext cx="2641500" cy="66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43" name="Google Shape;1143;p20"/>
          <p:cNvSpPr txBox="1">
            <a:spLocks noGrp="1"/>
          </p:cNvSpPr>
          <p:nvPr>
            <p:ph type="subTitle" idx="7"/>
          </p:nvPr>
        </p:nvSpPr>
        <p:spPr>
          <a:xfrm>
            <a:off x="5688717" y="3691551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144" name="Google Shape;1144;p20"/>
          <p:cNvSpPr txBox="1">
            <a:spLocks noGrp="1"/>
          </p:cNvSpPr>
          <p:nvPr>
            <p:ph type="subTitle" idx="8"/>
          </p:nvPr>
        </p:nvSpPr>
        <p:spPr>
          <a:xfrm>
            <a:off x="5688717" y="3037479"/>
            <a:ext cx="2641500" cy="66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45" name="Google Shape;1145;p20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4_1_1_1">
    <p:spTree>
      <p:nvGrpSpPr>
        <p:cNvPr id="1" name="Shape 1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7" name="Google Shape;1147;p21"/>
          <p:cNvSpPr txBox="1">
            <a:spLocks noGrp="1"/>
          </p:cNvSpPr>
          <p:nvPr>
            <p:ph type="subTitle" idx="1"/>
          </p:nvPr>
        </p:nvSpPr>
        <p:spPr>
          <a:xfrm>
            <a:off x="5688718" y="2457919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148" name="Google Shape;1148;p21"/>
          <p:cNvSpPr txBox="1">
            <a:spLocks noGrp="1"/>
          </p:cNvSpPr>
          <p:nvPr>
            <p:ph type="subTitle" idx="2"/>
          </p:nvPr>
        </p:nvSpPr>
        <p:spPr>
          <a:xfrm>
            <a:off x="5688718" y="2795712"/>
            <a:ext cx="26415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49" name="Google Shape;1149;p21"/>
          <p:cNvSpPr txBox="1">
            <a:spLocks noGrp="1"/>
          </p:cNvSpPr>
          <p:nvPr>
            <p:ph type="subTitle" idx="3"/>
          </p:nvPr>
        </p:nvSpPr>
        <p:spPr>
          <a:xfrm>
            <a:off x="5688718" y="1334107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150" name="Google Shape;1150;p21"/>
          <p:cNvSpPr txBox="1">
            <a:spLocks noGrp="1"/>
          </p:cNvSpPr>
          <p:nvPr>
            <p:ph type="subTitle" idx="4"/>
          </p:nvPr>
        </p:nvSpPr>
        <p:spPr>
          <a:xfrm>
            <a:off x="5688718" y="1671901"/>
            <a:ext cx="26415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1" name="Google Shape;1151;p21"/>
          <p:cNvSpPr txBox="1">
            <a:spLocks noGrp="1"/>
          </p:cNvSpPr>
          <p:nvPr>
            <p:ph type="subTitle" idx="5"/>
          </p:nvPr>
        </p:nvSpPr>
        <p:spPr>
          <a:xfrm>
            <a:off x="5688718" y="3581731"/>
            <a:ext cx="2641500" cy="371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152" name="Google Shape;1152;p21"/>
          <p:cNvSpPr txBox="1">
            <a:spLocks noGrp="1"/>
          </p:cNvSpPr>
          <p:nvPr>
            <p:ph type="subTitle" idx="6"/>
          </p:nvPr>
        </p:nvSpPr>
        <p:spPr>
          <a:xfrm>
            <a:off x="5688718" y="3919524"/>
            <a:ext cx="26415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3" name="Google Shape;1153;p21"/>
          <p:cNvSpPr txBox="1">
            <a:spLocks noGrp="1"/>
          </p:cNvSpPr>
          <p:nvPr>
            <p:ph type="subTitle" idx="7"/>
          </p:nvPr>
        </p:nvSpPr>
        <p:spPr>
          <a:xfrm>
            <a:off x="1752668" y="1334100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154" name="Google Shape;1154;p21"/>
          <p:cNvSpPr txBox="1">
            <a:spLocks noGrp="1"/>
          </p:cNvSpPr>
          <p:nvPr>
            <p:ph type="subTitle" idx="8"/>
          </p:nvPr>
        </p:nvSpPr>
        <p:spPr>
          <a:xfrm>
            <a:off x="1752668" y="1671894"/>
            <a:ext cx="26415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5" name="Google Shape;1155;p21"/>
          <p:cNvSpPr txBox="1">
            <a:spLocks noGrp="1"/>
          </p:cNvSpPr>
          <p:nvPr>
            <p:ph type="subTitle" idx="9"/>
          </p:nvPr>
        </p:nvSpPr>
        <p:spPr>
          <a:xfrm>
            <a:off x="1752668" y="2457915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156" name="Google Shape;1156;p21"/>
          <p:cNvSpPr txBox="1">
            <a:spLocks noGrp="1"/>
          </p:cNvSpPr>
          <p:nvPr>
            <p:ph type="subTitle" idx="13"/>
          </p:nvPr>
        </p:nvSpPr>
        <p:spPr>
          <a:xfrm>
            <a:off x="1752668" y="2795710"/>
            <a:ext cx="26415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sp>
        <p:nvSpPr>
          <p:cNvPr id="1157" name="Google Shape;1157;p21"/>
          <p:cNvSpPr txBox="1">
            <a:spLocks noGrp="1"/>
          </p:cNvSpPr>
          <p:nvPr>
            <p:ph type="subTitle" idx="14"/>
          </p:nvPr>
        </p:nvSpPr>
        <p:spPr>
          <a:xfrm>
            <a:off x="1752668" y="3581730"/>
            <a:ext cx="26415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1158" name="Google Shape;1158;p21"/>
          <p:cNvSpPr txBox="1">
            <a:spLocks noGrp="1"/>
          </p:cNvSpPr>
          <p:nvPr>
            <p:ph type="subTitle" idx="15"/>
          </p:nvPr>
        </p:nvSpPr>
        <p:spPr>
          <a:xfrm>
            <a:off x="1752668" y="3919525"/>
            <a:ext cx="2641500" cy="69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endParaRPr/>
          </a:p>
        </p:txBody>
      </p:sp>
      <p:grpSp>
        <p:nvGrpSpPr>
          <p:cNvPr id="1159" name="Google Shape;1159;p21"/>
          <p:cNvGrpSpPr/>
          <p:nvPr/>
        </p:nvGrpSpPr>
        <p:grpSpPr>
          <a:xfrm>
            <a:off x="26" y="-294805"/>
            <a:ext cx="9136493" cy="5773048"/>
            <a:chOff x="26" y="-294805"/>
            <a:chExt cx="9136493" cy="5773048"/>
          </a:xfrm>
        </p:grpSpPr>
        <p:sp>
          <p:nvSpPr>
            <p:cNvPr id="1160" name="Google Shape;1160;p21"/>
            <p:cNvSpPr/>
            <p:nvPr/>
          </p:nvSpPr>
          <p:spPr>
            <a:xfrm>
              <a:off x="7766170" y="3460451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0000">
                  <a:srgbClr val="87D2E4">
                    <a:alpha val="0"/>
                  </a:srgbClr>
                </a:gs>
                <a:gs pos="100000">
                  <a:srgbClr val="87D2E4">
                    <a:alpha val="18431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21"/>
            <p:cNvSpPr/>
            <p:nvPr/>
          </p:nvSpPr>
          <p:spPr>
            <a:xfrm>
              <a:off x="7004023" y="8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58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21"/>
            <p:cNvSpPr/>
            <p:nvPr/>
          </p:nvSpPr>
          <p:spPr>
            <a:xfrm>
              <a:off x="7766170" y="-294805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21"/>
            <p:cNvSpPr/>
            <p:nvPr/>
          </p:nvSpPr>
          <p:spPr>
            <a:xfrm>
              <a:off x="26" y="3754386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4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21"/>
            <p:cNvSpPr/>
            <p:nvPr/>
          </p:nvSpPr>
          <p:spPr>
            <a:xfrm>
              <a:off x="26" y="2502977"/>
              <a:ext cx="1403907" cy="1723858"/>
            </a:xfrm>
            <a:custGeom>
              <a:avLst/>
              <a:gdLst/>
              <a:ahLst/>
              <a:cxnLst/>
              <a:rect l="l" t="t" r="r" b="b"/>
              <a:pathLst>
                <a:path w="31878" h="39143" extrusionOk="0">
                  <a:moveTo>
                    <a:pt x="20961" y="0"/>
                  </a:moveTo>
                  <a:lnTo>
                    <a:pt x="0" y="25756"/>
                  </a:lnTo>
                  <a:lnTo>
                    <a:pt x="0" y="39142"/>
                  </a:lnTo>
                  <a:lnTo>
                    <a:pt x="31878" y="0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70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18900044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21"/>
            <p:cNvSpPr/>
            <p:nvPr/>
          </p:nvSpPr>
          <p:spPr>
            <a:xfrm>
              <a:off x="7766170" y="957482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21"/>
            <p:cNvSpPr/>
            <p:nvPr/>
          </p:nvSpPr>
          <p:spPr>
            <a:xfrm>
              <a:off x="7766170" y="2209363"/>
              <a:ext cx="1370349" cy="1683077"/>
            </a:xfrm>
            <a:custGeom>
              <a:avLst/>
              <a:gdLst/>
              <a:ahLst/>
              <a:cxnLst/>
              <a:rect l="l" t="t" r="r" b="b"/>
              <a:pathLst>
                <a:path w="31116" h="38217" extrusionOk="0">
                  <a:moveTo>
                    <a:pt x="31115" y="1"/>
                  </a:moveTo>
                  <a:lnTo>
                    <a:pt x="1" y="38217"/>
                  </a:lnTo>
                  <a:lnTo>
                    <a:pt x="10899" y="38217"/>
                  </a:lnTo>
                  <a:lnTo>
                    <a:pt x="31115" y="13405"/>
                  </a:lnTo>
                  <a:lnTo>
                    <a:pt x="31115" y="1"/>
                  </a:lnTo>
                  <a:close/>
                </a:path>
              </a:pathLst>
            </a:custGeom>
            <a:gradFill>
              <a:gsLst>
                <a:gs pos="0">
                  <a:srgbClr val="87D2E4">
                    <a:alpha val="18431"/>
                  </a:srgbClr>
                </a:gs>
                <a:gs pos="82000">
                  <a:srgbClr val="87D2E4">
                    <a:alpha val="0"/>
                  </a:srgbClr>
                </a:gs>
                <a:gs pos="100000">
                  <a:srgbClr val="87D2E4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67" name="Google Shape;1167;p21"/>
          <p:cNvGrpSpPr/>
          <p:nvPr/>
        </p:nvGrpSpPr>
        <p:grpSpPr>
          <a:xfrm rot="-2700000" flipH="1">
            <a:off x="8113716" y="-819910"/>
            <a:ext cx="732250" cy="3055771"/>
            <a:chOff x="3615675" y="367825"/>
            <a:chExt cx="808650" cy="3374600"/>
          </a:xfrm>
        </p:grpSpPr>
        <p:sp>
          <p:nvSpPr>
            <p:cNvPr id="1168" name="Google Shape;1168;p21"/>
            <p:cNvSpPr/>
            <p:nvPr/>
          </p:nvSpPr>
          <p:spPr>
            <a:xfrm>
              <a:off x="3663733" y="2002850"/>
              <a:ext cx="714802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21"/>
            <p:cNvSpPr/>
            <p:nvPr/>
          </p:nvSpPr>
          <p:spPr>
            <a:xfrm>
              <a:off x="3649500" y="367825"/>
              <a:ext cx="774825" cy="3374600"/>
            </a:xfrm>
            <a:custGeom>
              <a:avLst/>
              <a:gdLst/>
              <a:ahLst/>
              <a:cxnLst/>
              <a:rect l="l" t="t" r="r" b="b"/>
              <a:pathLst>
                <a:path w="30993" h="134984" extrusionOk="0">
                  <a:moveTo>
                    <a:pt x="29058" y="0"/>
                  </a:moveTo>
                  <a:cubicBezTo>
                    <a:pt x="28728" y="0"/>
                    <a:pt x="28392" y="245"/>
                    <a:pt x="28444" y="664"/>
                  </a:cubicBezTo>
                  <a:cubicBezTo>
                    <a:pt x="28476" y="790"/>
                    <a:pt x="29640" y="10229"/>
                    <a:pt x="14600" y="17592"/>
                  </a:cubicBezTo>
                  <a:cubicBezTo>
                    <a:pt x="1196" y="24136"/>
                    <a:pt x="1" y="31845"/>
                    <a:pt x="32" y="34048"/>
                  </a:cubicBezTo>
                  <a:cubicBezTo>
                    <a:pt x="95" y="36250"/>
                    <a:pt x="1196" y="43927"/>
                    <a:pt x="14600" y="50503"/>
                  </a:cubicBezTo>
                  <a:cubicBezTo>
                    <a:pt x="29640" y="57866"/>
                    <a:pt x="28444" y="67305"/>
                    <a:pt x="28444" y="67399"/>
                  </a:cubicBezTo>
                  <a:cubicBezTo>
                    <a:pt x="28444" y="67399"/>
                    <a:pt x="28444" y="67431"/>
                    <a:pt x="28444" y="67462"/>
                  </a:cubicBezTo>
                  <a:lnTo>
                    <a:pt x="28444" y="67525"/>
                  </a:lnTo>
                  <a:cubicBezTo>
                    <a:pt x="28444" y="67557"/>
                    <a:pt x="28444" y="67588"/>
                    <a:pt x="28444" y="67620"/>
                  </a:cubicBezTo>
                  <a:cubicBezTo>
                    <a:pt x="28476" y="67714"/>
                    <a:pt x="29640" y="77153"/>
                    <a:pt x="14600" y="84516"/>
                  </a:cubicBezTo>
                  <a:cubicBezTo>
                    <a:pt x="1196" y="91060"/>
                    <a:pt x="1" y="98769"/>
                    <a:pt x="32" y="100971"/>
                  </a:cubicBezTo>
                  <a:cubicBezTo>
                    <a:pt x="95" y="103174"/>
                    <a:pt x="1196" y="110851"/>
                    <a:pt x="14600" y="117427"/>
                  </a:cubicBezTo>
                  <a:cubicBezTo>
                    <a:pt x="29640" y="124758"/>
                    <a:pt x="28444" y="134197"/>
                    <a:pt x="28444" y="134292"/>
                  </a:cubicBezTo>
                  <a:cubicBezTo>
                    <a:pt x="28413" y="134638"/>
                    <a:pt x="28633" y="134921"/>
                    <a:pt x="28948" y="134984"/>
                  </a:cubicBezTo>
                  <a:lnTo>
                    <a:pt x="29042" y="134984"/>
                  </a:lnTo>
                  <a:cubicBezTo>
                    <a:pt x="29357" y="134984"/>
                    <a:pt x="29608" y="134764"/>
                    <a:pt x="29640" y="134449"/>
                  </a:cubicBezTo>
                  <a:cubicBezTo>
                    <a:pt x="29703" y="134040"/>
                    <a:pt x="30993" y="124097"/>
                    <a:pt x="15135" y="116326"/>
                  </a:cubicBezTo>
                  <a:cubicBezTo>
                    <a:pt x="2329" y="110065"/>
                    <a:pt x="1228" y="102985"/>
                    <a:pt x="1259" y="100940"/>
                  </a:cubicBezTo>
                  <a:cubicBezTo>
                    <a:pt x="1259" y="98926"/>
                    <a:pt x="2329" y="91815"/>
                    <a:pt x="15135" y="85554"/>
                  </a:cubicBezTo>
                  <a:cubicBezTo>
                    <a:pt x="30552" y="78003"/>
                    <a:pt x="29766" y="68406"/>
                    <a:pt x="29640" y="67494"/>
                  </a:cubicBezTo>
                  <a:cubicBezTo>
                    <a:pt x="29766" y="66550"/>
                    <a:pt x="30552" y="56953"/>
                    <a:pt x="15135" y="49433"/>
                  </a:cubicBezTo>
                  <a:cubicBezTo>
                    <a:pt x="2329" y="43141"/>
                    <a:pt x="1228" y="36061"/>
                    <a:pt x="1259" y="34048"/>
                  </a:cubicBezTo>
                  <a:cubicBezTo>
                    <a:pt x="1259" y="32002"/>
                    <a:pt x="2329" y="24892"/>
                    <a:pt x="15135" y="18630"/>
                  </a:cubicBezTo>
                  <a:cubicBezTo>
                    <a:pt x="30993" y="10859"/>
                    <a:pt x="29703" y="916"/>
                    <a:pt x="29640" y="507"/>
                  </a:cubicBezTo>
                  <a:cubicBezTo>
                    <a:pt x="29584" y="157"/>
                    <a:pt x="29323" y="0"/>
                    <a:pt x="290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21"/>
            <p:cNvSpPr/>
            <p:nvPr/>
          </p:nvSpPr>
          <p:spPr>
            <a:xfrm>
              <a:off x="3764350" y="31131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21"/>
            <p:cNvSpPr/>
            <p:nvPr/>
          </p:nvSpPr>
          <p:spPr>
            <a:xfrm>
              <a:off x="3764350" y="3463175"/>
              <a:ext cx="515250" cy="29900"/>
            </a:xfrm>
            <a:custGeom>
              <a:avLst/>
              <a:gdLst/>
              <a:ahLst/>
              <a:cxnLst/>
              <a:rect l="l" t="t" r="r" b="b"/>
              <a:pathLst>
                <a:path w="20610" h="1196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21"/>
            <p:cNvSpPr/>
            <p:nvPr/>
          </p:nvSpPr>
          <p:spPr>
            <a:xfrm>
              <a:off x="3668400" y="2975475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1"/>
                  </a:moveTo>
                  <a:cubicBezTo>
                    <a:pt x="0" y="1"/>
                    <a:pt x="0" y="1165"/>
                    <a:pt x="787" y="1165"/>
                  </a:cubicBezTo>
                  <a:lnTo>
                    <a:pt x="27437" y="1165"/>
                  </a:lnTo>
                  <a:cubicBezTo>
                    <a:pt x="28223" y="1165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21"/>
            <p:cNvSpPr/>
            <p:nvPr/>
          </p:nvSpPr>
          <p:spPr>
            <a:xfrm>
              <a:off x="3651075" y="2837025"/>
              <a:ext cx="739425" cy="29925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21"/>
            <p:cNvSpPr/>
            <p:nvPr/>
          </p:nvSpPr>
          <p:spPr>
            <a:xfrm>
              <a:off x="3714000" y="269937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1"/>
                  </a:moveTo>
                  <a:cubicBezTo>
                    <a:pt x="1" y="1"/>
                    <a:pt x="1" y="1165"/>
                    <a:pt x="788" y="1165"/>
                  </a:cubicBezTo>
                  <a:lnTo>
                    <a:pt x="23788" y="1165"/>
                  </a:lnTo>
                  <a:cubicBezTo>
                    <a:pt x="24574" y="1165"/>
                    <a:pt x="24574" y="1"/>
                    <a:pt x="23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21"/>
            <p:cNvSpPr/>
            <p:nvPr/>
          </p:nvSpPr>
          <p:spPr>
            <a:xfrm>
              <a:off x="3764350" y="1431375"/>
              <a:ext cx="515250" cy="29125"/>
            </a:xfrm>
            <a:custGeom>
              <a:avLst/>
              <a:gdLst/>
              <a:ahLst/>
              <a:cxnLst/>
              <a:rect l="l" t="t" r="r" b="b"/>
              <a:pathLst>
                <a:path w="20610" h="1165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19854" y="1165"/>
                  </a:lnTo>
                  <a:cubicBezTo>
                    <a:pt x="20609" y="1165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21"/>
            <p:cNvSpPr/>
            <p:nvPr/>
          </p:nvSpPr>
          <p:spPr>
            <a:xfrm>
              <a:off x="3764350" y="63377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21"/>
            <p:cNvSpPr/>
            <p:nvPr/>
          </p:nvSpPr>
          <p:spPr>
            <a:xfrm>
              <a:off x="3668400" y="1292950"/>
              <a:ext cx="705600" cy="29900"/>
            </a:xfrm>
            <a:custGeom>
              <a:avLst/>
              <a:gdLst/>
              <a:ahLst/>
              <a:cxnLst/>
              <a:rect l="l" t="t" r="r" b="b"/>
              <a:pathLst>
                <a:path w="28224" h="1196" extrusionOk="0">
                  <a:moveTo>
                    <a:pt x="787" y="0"/>
                  </a:moveTo>
                  <a:cubicBezTo>
                    <a:pt x="0" y="0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21"/>
            <p:cNvSpPr/>
            <p:nvPr/>
          </p:nvSpPr>
          <p:spPr>
            <a:xfrm>
              <a:off x="3668400" y="497700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0"/>
                  </a:moveTo>
                  <a:cubicBezTo>
                    <a:pt x="0" y="0"/>
                    <a:pt x="0" y="1164"/>
                    <a:pt x="787" y="1164"/>
                  </a:cubicBezTo>
                  <a:lnTo>
                    <a:pt x="27437" y="1164"/>
                  </a:lnTo>
                  <a:cubicBezTo>
                    <a:pt x="28223" y="1164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21"/>
            <p:cNvSpPr/>
            <p:nvPr/>
          </p:nvSpPr>
          <p:spPr>
            <a:xfrm>
              <a:off x="3651075" y="1155275"/>
              <a:ext cx="739425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21"/>
            <p:cNvSpPr/>
            <p:nvPr/>
          </p:nvSpPr>
          <p:spPr>
            <a:xfrm>
              <a:off x="3714000" y="1016850"/>
              <a:ext cx="597075" cy="29900"/>
            </a:xfrm>
            <a:custGeom>
              <a:avLst/>
              <a:gdLst/>
              <a:ahLst/>
              <a:cxnLst/>
              <a:rect l="l" t="t" r="r" b="b"/>
              <a:pathLst>
                <a:path w="23883" h="1196" extrusionOk="0">
                  <a:moveTo>
                    <a:pt x="788" y="0"/>
                  </a:moveTo>
                  <a:cubicBezTo>
                    <a:pt x="1" y="0"/>
                    <a:pt x="1" y="1196"/>
                    <a:pt x="788" y="1196"/>
                  </a:cubicBezTo>
                  <a:lnTo>
                    <a:pt x="23882" y="1196"/>
                  </a:lnTo>
                  <a:cubicBezTo>
                    <a:pt x="23536" y="787"/>
                    <a:pt x="23253" y="409"/>
                    <a:pt x="229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21"/>
            <p:cNvSpPr/>
            <p:nvPr/>
          </p:nvSpPr>
          <p:spPr>
            <a:xfrm>
              <a:off x="3764350" y="23029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19854" y="1197"/>
                  </a:lnTo>
                  <a:cubicBezTo>
                    <a:pt x="20609" y="1197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21"/>
            <p:cNvSpPr/>
            <p:nvPr/>
          </p:nvSpPr>
          <p:spPr>
            <a:xfrm>
              <a:off x="3668400" y="2165275"/>
              <a:ext cx="705600" cy="29925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21"/>
            <p:cNvSpPr/>
            <p:nvPr/>
          </p:nvSpPr>
          <p:spPr>
            <a:xfrm>
              <a:off x="3714000" y="184042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0"/>
                  </a:moveTo>
                  <a:cubicBezTo>
                    <a:pt x="1" y="0"/>
                    <a:pt x="1" y="1164"/>
                    <a:pt x="788" y="1164"/>
                  </a:cubicBezTo>
                  <a:lnTo>
                    <a:pt x="23788" y="1164"/>
                  </a:lnTo>
                  <a:cubicBezTo>
                    <a:pt x="24574" y="1164"/>
                    <a:pt x="24574" y="0"/>
                    <a:pt x="23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21"/>
            <p:cNvSpPr/>
            <p:nvPr/>
          </p:nvSpPr>
          <p:spPr>
            <a:xfrm>
              <a:off x="3618050" y="367900"/>
              <a:ext cx="774025" cy="3374525"/>
            </a:xfrm>
            <a:custGeom>
              <a:avLst/>
              <a:gdLst/>
              <a:ahLst/>
              <a:cxnLst/>
              <a:rect l="l" t="t" r="r" b="b"/>
              <a:pathLst>
                <a:path w="30961" h="134981" extrusionOk="0">
                  <a:moveTo>
                    <a:pt x="1926" y="0"/>
                  </a:moveTo>
                  <a:cubicBezTo>
                    <a:pt x="1666" y="0"/>
                    <a:pt x="1409" y="157"/>
                    <a:pt x="1353" y="504"/>
                  </a:cubicBezTo>
                  <a:cubicBezTo>
                    <a:pt x="1322" y="944"/>
                    <a:pt x="0" y="10887"/>
                    <a:pt x="15858" y="18627"/>
                  </a:cubicBezTo>
                  <a:cubicBezTo>
                    <a:pt x="28664" y="24920"/>
                    <a:pt x="29765" y="31999"/>
                    <a:pt x="29734" y="34013"/>
                  </a:cubicBezTo>
                  <a:cubicBezTo>
                    <a:pt x="29702" y="36058"/>
                    <a:pt x="28664" y="43169"/>
                    <a:pt x="15858" y="49430"/>
                  </a:cubicBezTo>
                  <a:cubicBezTo>
                    <a:pt x="441" y="56982"/>
                    <a:pt x="1227" y="66578"/>
                    <a:pt x="1353" y="67491"/>
                  </a:cubicBezTo>
                  <a:cubicBezTo>
                    <a:pt x="1227" y="68403"/>
                    <a:pt x="441" y="78000"/>
                    <a:pt x="15858" y="85551"/>
                  </a:cubicBezTo>
                  <a:cubicBezTo>
                    <a:pt x="28664" y="91812"/>
                    <a:pt x="29765" y="98923"/>
                    <a:pt x="29734" y="100937"/>
                  </a:cubicBezTo>
                  <a:cubicBezTo>
                    <a:pt x="29702" y="102982"/>
                    <a:pt x="28664" y="110062"/>
                    <a:pt x="15858" y="116354"/>
                  </a:cubicBezTo>
                  <a:cubicBezTo>
                    <a:pt x="0" y="124094"/>
                    <a:pt x="1322" y="134037"/>
                    <a:pt x="1353" y="134478"/>
                  </a:cubicBezTo>
                  <a:cubicBezTo>
                    <a:pt x="1385" y="134761"/>
                    <a:pt x="1636" y="134981"/>
                    <a:pt x="1951" y="134981"/>
                  </a:cubicBezTo>
                  <a:lnTo>
                    <a:pt x="2045" y="134981"/>
                  </a:lnTo>
                  <a:cubicBezTo>
                    <a:pt x="2360" y="134950"/>
                    <a:pt x="2580" y="134635"/>
                    <a:pt x="2517" y="134320"/>
                  </a:cubicBezTo>
                  <a:cubicBezTo>
                    <a:pt x="2517" y="134226"/>
                    <a:pt x="1353" y="124787"/>
                    <a:pt x="16393" y="117424"/>
                  </a:cubicBezTo>
                  <a:cubicBezTo>
                    <a:pt x="29797" y="110880"/>
                    <a:pt x="30961" y="103171"/>
                    <a:pt x="30929" y="100968"/>
                  </a:cubicBezTo>
                  <a:cubicBezTo>
                    <a:pt x="30898" y="98766"/>
                    <a:pt x="29797" y="91089"/>
                    <a:pt x="16393" y="84544"/>
                  </a:cubicBezTo>
                  <a:cubicBezTo>
                    <a:pt x="1353" y="77182"/>
                    <a:pt x="2517" y="67742"/>
                    <a:pt x="2517" y="67648"/>
                  </a:cubicBezTo>
                  <a:cubicBezTo>
                    <a:pt x="2517" y="67617"/>
                    <a:pt x="2517" y="67585"/>
                    <a:pt x="2517" y="67554"/>
                  </a:cubicBezTo>
                  <a:lnTo>
                    <a:pt x="2517" y="67491"/>
                  </a:lnTo>
                  <a:cubicBezTo>
                    <a:pt x="2517" y="67459"/>
                    <a:pt x="2517" y="67428"/>
                    <a:pt x="2517" y="67396"/>
                  </a:cubicBezTo>
                  <a:cubicBezTo>
                    <a:pt x="2517" y="67302"/>
                    <a:pt x="1353" y="57863"/>
                    <a:pt x="16393" y="50500"/>
                  </a:cubicBezTo>
                  <a:cubicBezTo>
                    <a:pt x="29797" y="43924"/>
                    <a:pt x="30961" y="36247"/>
                    <a:pt x="30929" y="34045"/>
                  </a:cubicBezTo>
                  <a:cubicBezTo>
                    <a:pt x="30898" y="31842"/>
                    <a:pt x="29797" y="24165"/>
                    <a:pt x="16393" y="17589"/>
                  </a:cubicBezTo>
                  <a:cubicBezTo>
                    <a:pt x="1353" y="10226"/>
                    <a:pt x="2517" y="787"/>
                    <a:pt x="2517" y="693"/>
                  </a:cubicBezTo>
                  <a:cubicBezTo>
                    <a:pt x="2588" y="253"/>
                    <a:pt x="2255" y="0"/>
                    <a:pt x="19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21"/>
            <p:cNvSpPr/>
            <p:nvPr/>
          </p:nvSpPr>
          <p:spPr>
            <a:xfrm>
              <a:off x="3698275" y="9885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21"/>
            <p:cNvSpPr/>
            <p:nvPr/>
          </p:nvSpPr>
          <p:spPr>
            <a:xfrm>
              <a:off x="3615675" y="1130125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0" y="2675"/>
                    <a:pt x="3430" y="1731"/>
                  </a:cubicBezTo>
                  <a:cubicBezTo>
                    <a:pt x="3430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21"/>
            <p:cNvSpPr/>
            <p:nvPr/>
          </p:nvSpPr>
          <p:spPr>
            <a:xfrm>
              <a:off x="4318900" y="4536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0"/>
                  </a:moveTo>
                  <a:cubicBezTo>
                    <a:pt x="787" y="0"/>
                    <a:pt x="1" y="755"/>
                    <a:pt x="1" y="1699"/>
                  </a:cubicBezTo>
                  <a:cubicBezTo>
                    <a:pt x="1" y="2643"/>
                    <a:pt x="787" y="3398"/>
                    <a:pt x="1731" y="3398"/>
                  </a:cubicBezTo>
                  <a:cubicBezTo>
                    <a:pt x="2675" y="3398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21"/>
            <p:cNvSpPr/>
            <p:nvPr/>
          </p:nvSpPr>
          <p:spPr>
            <a:xfrm>
              <a:off x="3732100" y="1397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44"/>
                    <a:pt x="756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21"/>
            <p:cNvSpPr/>
            <p:nvPr/>
          </p:nvSpPr>
          <p:spPr>
            <a:xfrm>
              <a:off x="4225300" y="2278550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3"/>
                    <a:pt x="787" y="3430"/>
                    <a:pt x="1731" y="3430"/>
                  </a:cubicBezTo>
                  <a:cubicBezTo>
                    <a:pt x="2675" y="3430"/>
                    <a:pt x="3430" y="2643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21"/>
            <p:cNvSpPr/>
            <p:nvPr/>
          </p:nvSpPr>
          <p:spPr>
            <a:xfrm>
              <a:off x="3633775" y="2950300"/>
              <a:ext cx="84975" cy="85775"/>
            </a:xfrm>
            <a:custGeom>
              <a:avLst/>
              <a:gdLst/>
              <a:ahLst/>
              <a:cxnLst/>
              <a:rect l="l" t="t" r="r" b="b"/>
              <a:pathLst>
                <a:path w="3399" h="3431" extrusionOk="0">
                  <a:moveTo>
                    <a:pt x="1700" y="1"/>
                  </a:moveTo>
                  <a:cubicBezTo>
                    <a:pt x="756" y="1"/>
                    <a:pt x="1" y="787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399" y="2675"/>
                    <a:pt x="3399" y="1731"/>
                  </a:cubicBezTo>
                  <a:cubicBezTo>
                    <a:pt x="3399" y="787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21"/>
            <p:cNvSpPr/>
            <p:nvPr/>
          </p:nvSpPr>
          <p:spPr>
            <a:xfrm>
              <a:off x="4227650" y="604675"/>
              <a:ext cx="84975" cy="85750"/>
            </a:xfrm>
            <a:custGeom>
              <a:avLst/>
              <a:gdLst/>
              <a:ahLst/>
              <a:cxnLst/>
              <a:rect l="l" t="t" r="r" b="b"/>
              <a:pathLst>
                <a:path w="3399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00" y="3430"/>
                  </a:cubicBezTo>
                  <a:cubicBezTo>
                    <a:pt x="2644" y="3430"/>
                    <a:pt x="3399" y="2643"/>
                    <a:pt x="3399" y="1699"/>
                  </a:cubicBezTo>
                  <a:cubicBezTo>
                    <a:pt x="3399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21"/>
            <p:cNvSpPr/>
            <p:nvPr/>
          </p:nvSpPr>
          <p:spPr>
            <a:xfrm>
              <a:off x="3659725" y="1268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1" y="756"/>
                    <a:pt x="1" y="1700"/>
                  </a:cubicBezTo>
                  <a:cubicBezTo>
                    <a:pt x="1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21"/>
            <p:cNvSpPr/>
            <p:nvPr/>
          </p:nvSpPr>
          <p:spPr>
            <a:xfrm>
              <a:off x="4259125" y="1796375"/>
              <a:ext cx="85750" cy="84975"/>
            </a:xfrm>
            <a:custGeom>
              <a:avLst/>
              <a:gdLst/>
              <a:ahLst/>
              <a:cxnLst/>
              <a:rect l="l" t="t" r="r" b="b"/>
              <a:pathLst>
                <a:path w="3430" h="3399" extrusionOk="0">
                  <a:moveTo>
                    <a:pt x="1699" y="0"/>
                  </a:moveTo>
                  <a:cubicBezTo>
                    <a:pt x="756" y="0"/>
                    <a:pt x="0" y="755"/>
                    <a:pt x="0" y="1699"/>
                  </a:cubicBezTo>
                  <a:cubicBezTo>
                    <a:pt x="0" y="2643"/>
                    <a:pt x="756" y="3398"/>
                    <a:pt x="1699" y="3398"/>
                  </a:cubicBezTo>
                  <a:cubicBezTo>
                    <a:pt x="2643" y="3398"/>
                    <a:pt x="3430" y="2643"/>
                    <a:pt x="3430" y="1699"/>
                  </a:cubicBezTo>
                  <a:cubicBezTo>
                    <a:pt x="3430" y="755"/>
                    <a:pt x="2643" y="0"/>
                    <a:pt x="16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21"/>
            <p:cNvSpPr/>
            <p:nvPr/>
          </p:nvSpPr>
          <p:spPr>
            <a:xfrm>
              <a:off x="4322050" y="212910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87" y="0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21"/>
            <p:cNvSpPr/>
            <p:nvPr/>
          </p:nvSpPr>
          <p:spPr>
            <a:xfrm>
              <a:off x="3703000" y="2674200"/>
              <a:ext cx="85750" cy="85775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6" y="1"/>
                    <a:pt x="0" y="787"/>
                    <a:pt x="0" y="1731"/>
                  </a:cubicBezTo>
                  <a:cubicBezTo>
                    <a:pt x="0" y="2675"/>
                    <a:pt x="756" y="3430"/>
                    <a:pt x="1699" y="3430"/>
                  </a:cubicBezTo>
                  <a:cubicBezTo>
                    <a:pt x="2643" y="3430"/>
                    <a:pt x="3430" y="2675"/>
                    <a:pt x="3430" y="1731"/>
                  </a:cubicBezTo>
                  <a:cubicBezTo>
                    <a:pt x="3430" y="787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21"/>
            <p:cNvSpPr/>
            <p:nvPr/>
          </p:nvSpPr>
          <p:spPr>
            <a:xfrm>
              <a:off x="4225300" y="341990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21"/>
            <p:cNvSpPr/>
            <p:nvPr/>
          </p:nvSpPr>
          <p:spPr>
            <a:xfrm>
              <a:off x="3627475" y="281345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31" y="3430"/>
                  </a:cubicBezTo>
                  <a:cubicBezTo>
                    <a:pt x="2675" y="3430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21"/>
            <p:cNvSpPr/>
            <p:nvPr/>
          </p:nvSpPr>
          <p:spPr>
            <a:xfrm>
              <a:off x="3734450" y="30840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00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1" y="2675"/>
                    <a:pt x="3431" y="1700"/>
                  </a:cubicBezTo>
                  <a:cubicBezTo>
                    <a:pt x="3431" y="756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9" name="Google Shape;1199;p21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rtan"/>
              <a:buNone/>
              <a:defRPr sz="28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300850"/>
            <a:ext cx="7704000" cy="3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500"/>
              <a:buFont typeface="Spartan"/>
              <a:buChar char="●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1pPr>
            <a:lvl2pPr marL="914400" lvl="1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○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2pPr>
            <a:lvl3pPr marL="1371600" lvl="2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■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3pPr>
            <a:lvl4pPr marL="1828800" lvl="3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●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4pPr>
            <a:lvl5pPr marL="2286000" lvl="4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○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5pPr>
            <a:lvl6pPr marL="2743200" lvl="5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■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6pPr>
            <a:lvl7pPr marL="3200400" lvl="6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●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7pPr>
            <a:lvl8pPr marL="3657600" lvl="7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○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8pPr>
            <a:lvl9pPr marL="4114800" lvl="8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Spartan"/>
              <a:buChar char="■"/>
              <a:defRPr sz="15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  <p:sldLayoutId id="2147483658" r:id="rId5"/>
    <p:sldLayoutId id="2147483663" r:id="rId6"/>
    <p:sldLayoutId id="2147483664" r:id="rId7"/>
    <p:sldLayoutId id="2147483666" r:id="rId8"/>
    <p:sldLayoutId id="2147483667" r:id="rId9"/>
    <p:sldLayoutId id="2147483670" r:id="rId10"/>
    <p:sldLayoutId id="2147483675" r:id="rId11"/>
    <p:sldLayoutId id="2147483676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9" name="Google Shape;1879;p34"/>
          <p:cNvSpPr txBox="1">
            <a:spLocks noGrp="1"/>
          </p:cNvSpPr>
          <p:nvPr>
            <p:ph type="ctrTitle"/>
          </p:nvPr>
        </p:nvSpPr>
        <p:spPr>
          <a:xfrm>
            <a:off x="616213" y="2228915"/>
            <a:ext cx="4621200" cy="158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Newest Crime Solver</a:t>
            </a:r>
            <a:endParaRPr dirty="0"/>
          </a:p>
        </p:txBody>
      </p:sp>
      <p:sp>
        <p:nvSpPr>
          <p:cNvPr id="1880" name="Google Shape;1880;p34"/>
          <p:cNvSpPr txBox="1">
            <a:spLocks noGrp="1"/>
          </p:cNvSpPr>
          <p:nvPr>
            <p:ph type="subTitle" idx="1"/>
          </p:nvPr>
        </p:nvSpPr>
        <p:spPr>
          <a:xfrm>
            <a:off x="722375" y="3727906"/>
            <a:ext cx="3240600" cy="7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Ansley Graham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University of North Georgia</a:t>
            </a:r>
            <a:endParaRPr dirty="0"/>
          </a:p>
        </p:txBody>
      </p:sp>
      <p:sp>
        <p:nvSpPr>
          <p:cNvPr id="1881" name="Google Shape;1881;p34"/>
          <p:cNvSpPr txBox="1">
            <a:spLocks noGrp="1"/>
          </p:cNvSpPr>
          <p:nvPr>
            <p:ph type="ctrTitle"/>
          </p:nvPr>
        </p:nvSpPr>
        <p:spPr>
          <a:xfrm>
            <a:off x="616213" y="597531"/>
            <a:ext cx="4927538" cy="146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Arial"/>
              <a:buNone/>
            </a:pPr>
            <a:r>
              <a:rPr lang="en" sz="6600" dirty="0">
                <a:solidFill>
                  <a:schemeClr val="lt2"/>
                </a:solidFill>
              </a:rPr>
              <a:t>Forensic</a:t>
            </a:r>
            <a:br>
              <a:rPr lang="en" sz="6600" dirty="0">
                <a:solidFill>
                  <a:schemeClr val="lt2"/>
                </a:solidFill>
              </a:rPr>
            </a:br>
            <a:r>
              <a:rPr lang="en" sz="6600" dirty="0">
                <a:solidFill>
                  <a:schemeClr val="lt2"/>
                </a:solidFill>
              </a:rPr>
              <a:t>Genealogy</a:t>
            </a:r>
            <a:r>
              <a:rPr lang="en" sz="6600" dirty="0">
                <a:solidFill>
                  <a:schemeClr val="lt1"/>
                </a:solidFill>
              </a:rPr>
              <a:t>:</a:t>
            </a:r>
            <a:endParaRPr sz="6600" dirty="0">
              <a:solidFill>
                <a:schemeClr val="lt1"/>
              </a:solidFill>
            </a:endParaRPr>
          </a:p>
        </p:txBody>
      </p:sp>
      <p:grpSp>
        <p:nvGrpSpPr>
          <p:cNvPr id="1883" name="Google Shape;1883;p34"/>
          <p:cNvGrpSpPr/>
          <p:nvPr/>
        </p:nvGrpSpPr>
        <p:grpSpPr>
          <a:xfrm flipH="1">
            <a:off x="6130341" y="670580"/>
            <a:ext cx="820456" cy="3423869"/>
            <a:chOff x="3615675" y="367825"/>
            <a:chExt cx="808650" cy="3374600"/>
          </a:xfrm>
        </p:grpSpPr>
        <p:sp>
          <p:nvSpPr>
            <p:cNvPr id="1884" name="Google Shape;1884;p34"/>
            <p:cNvSpPr/>
            <p:nvPr/>
          </p:nvSpPr>
          <p:spPr>
            <a:xfrm>
              <a:off x="3663733" y="2002850"/>
              <a:ext cx="714802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34"/>
            <p:cNvSpPr/>
            <p:nvPr/>
          </p:nvSpPr>
          <p:spPr>
            <a:xfrm>
              <a:off x="3649500" y="367825"/>
              <a:ext cx="774825" cy="3374600"/>
            </a:xfrm>
            <a:custGeom>
              <a:avLst/>
              <a:gdLst/>
              <a:ahLst/>
              <a:cxnLst/>
              <a:rect l="l" t="t" r="r" b="b"/>
              <a:pathLst>
                <a:path w="30993" h="134984" extrusionOk="0">
                  <a:moveTo>
                    <a:pt x="29058" y="0"/>
                  </a:moveTo>
                  <a:cubicBezTo>
                    <a:pt x="28728" y="0"/>
                    <a:pt x="28392" y="245"/>
                    <a:pt x="28444" y="664"/>
                  </a:cubicBezTo>
                  <a:cubicBezTo>
                    <a:pt x="28476" y="790"/>
                    <a:pt x="29640" y="10229"/>
                    <a:pt x="14600" y="17592"/>
                  </a:cubicBezTo>
                  <a:cubicBezTo>
                    <a:pt x="1196" y="24136"/>
                    <a:pt x="1" y="31845"/>
                    <a:pt x="32" y="34048"/>
                  </a:cubicBezTo>
                  <a:cubicBezTo>
                    <a:pt x="95" y="36250"/>
                    <a:pt x="1196" y="43927"/>
                    <a:pt x="14600" y="50503"/>
                  </a:cubicBezTo>
                  <a:cubicBezTo>
                    <a:pt x="29640" y="57866"/>
                    <a:pt x="28444" y="67305"/>
                    <a:pt x="28444" y="67399"/>
                  </a:cubicBezTo>
                  <a:cubicBezTo>
                    <a:pt x="28444" y="67399"/>
                    <a:pt x="28444" y="67431"/>
                    <a:pt x="28444" y="67462"/>
                  </a:cubicBezTo>
                  <a:lnTo>
                    <a:pt x="28444" y="67525"/>
                  </a:lnTo>
                  <a:cubicBezTo>
                    <a:pt x="28444" y="67557"/>
                    <a:pt x="28444" y="67588"/>
                    <a:pt x="28444" y="67620"/>
                  </a:cubicBezTo>
                  <a:cubicBezTo>
                    <a:pt x="28476" y="67714"/>
                    <a:pt x="29640" y="77153"/>
                    <a:pt x="14600" y="84516"/>
                  </a:cubicBezTo>
                  <a:cubicBezTo>
                    <a:pt x="1196" y="91060"/>
                    <a:pt x="1" y="98769"/>
                    <a:pt x="32" y="100971"/>
                  </a:cubicBezTo>
                  <a:cubicBezTo>
                    <a:pt x="95" y="103174"/>
                    <a:pt x="1196" y="110851"/>
                    <a:pt x="14600" y="117427"/>
                  </a:cubicBezTo>
                  <a:cubicBezTo>
                    <a:pt x="29640" y="124758"/>
                    <a:pt x="28444" y="134197"/>
                    <a:pt x="28444" y="134292"/>
                  </a:cubicBezTo>
                  <a:cubicBezTo>
                    <a:pt x="28413" y="134638"/>
                    <a:pt x="28633" y="134921"/>
                    <a:pt x="28948" y="134984"/>
                  </a:cubicBezTo>
                  <a:lnTo>
                    <a:pt x="29042" y="134984"/>
                  </a:lnTo>
                  <a:cubicBezTo>
                    <a:pt x="29357" y="134984"/>
                    <a:pt x="29608" y="134764"/>
                    <a:pt x="29640" y="134449"/>
                  </a:cubicBezTo>
                  <a:cubicBezTo>
                    <a:pt x="29703" y="134040"/>
                    <a:pt x="30993" y="124097"/>
                    <a:pt x="15135" y="116326"/>
                  </a:cubicBezTo>
                  <a:cubicBezTo>
                    <a:pt x="2329" y="110065"/>
                    <a:pt x="1228" y="102985"/>
                    <a:pt x="1259" y="100940"/>
                  </a:cubicBezTo>
                  <a:cubicBezTo>
                    <a:pt x="1259" y="98926"/>
                    <a:pt x="2329" y="91815"/>
                    <a:pt x="15135" y="85554"/>
                  </a:cubicBezTo>
                  <a:cubicBezTo>
                    <a:pt x="30552" y="78003"/>
                    <a:pt x="29766" y="68406"/>
                    <a:pt x="29640" y="67494"/>
                  </a:cubicBezTo>
                  <a:cubicBezTo>
                    <a:pt x="29766" y="66550"/>
                    <a:pt x="30552" y="56953"/>
                    <a:pt x="15135" y="49433"/>
                  </a:cubicBezTo>
                  <a:cubicBezTo>
                    <a:pt x="2329" y="43141"/>
                    <a:pt x="1228" y="36061"/>
                    <a:pt x="1259" y="34048"/>
                  </a:cubicBezTo>
                  <a:cubicBezTo>
                    <a:pt x="1259" y="32002"/>
                    <a:pt x="2329" y="24892"/>
                    <a:pt x="15135" y="18630"/>
                  </a:cubicBezTo>
                  <a:cubicBezTo>
                    <a:pt x="30993" y="10859"/>
                    <a:pt x="29703" y="916"/>
                    <a:pt x="29640" y="507"/>
                  </a:cubicBezTo>
                  <a:cubicBezTo>
                    <a:pt x="29584" y="157"/>
                    <a:pt x="29323" y="0"/>
                    <a:pt x="290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34"/>
            <p:cNvSpPr/>
            <p:nvPr/>
          </p:nvSpPr>
          <p:spPr>
            <a:xfrm>
              <a:off x="3764350" y="31131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34"/>
            <p:cNvSpPr/>
            <p:nvPr/>
          </p:nvSpPr>
          <p:spPr>
            <a:xfrm>
              <a:off x="3764350" y="3463175"/>
              <a:ext cx="515250" cy="29900"/>
            </a:xfrm>
            <a:custGeom>
              <a:avLst/>
              <a:gdLst/>
              <a:ahLst/>
              <a:cxnLst/>
              <a:rect l="l" t="t" r="r" b="b"/>
              <a:pathLst>
                <a:path w="20610" h="1196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34"/>
            <p:cNvSpPr/>
            <p:nvPr/>
          </p:nvSpPr>
          <p:spPr>
            <a:xfrm>
              <a:off x="3668400" y="2975475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1"/>
                  </a:moveTo>
                  <a:cubicBezTo>
                    <a:pt x="0" y="1"/>
                    <a:pt x="0" y="1165"/>
                    <a:pt x="787" y="1165"/>
                  </a:cubicBezTo>
                  <a:lnTo>
                    <a:pt x="27437" y="1165"/>
                  </a:lnTo>
                  <a:cubicBezTo>
                    <a:pt x="28223" y="1165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34"/>
            <p:cNvSpPr/>
            <p:nvPr/>
          </p:nvSpPr>
          <p:spPr>
            <a:xfrm>
              <a:off x="3651075" y="2837025"/>
              <a:ext cx="739425" cy="29925"/>
            </a:xfrm>
            <a:custGeom>
              <a:avLst/>
              <a:gdLst/>
              <a:ahLst/>
              <a:cxnLst/>
              <a:rect l="l" t="t" r="r" b="b"/>
              <a:pathLst>
                <a:path w="29577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28790" y="1197"/>
                  </a:lnTo>
                  <a:cubicBezTo>
                    <a:pt x="29577" y="1197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34"/>
            <p:cNvSpPr/>
            <p:nvPr/>
          </p:nvSpPr>
          <p:spPr>
            <a:xfrm>
              <a:off x="3714000" y="269937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1"/>
                  </a:moveTo>
                  <a:cubicBezTo>
                    <a:pt x="1" y="1"/>
                    <a:pt x="1" y="1165"/>
                    <a:pt x="788" y="1165"/>
                  </a:cubicBezTo>
                  <a:lnTo>
                    <a:pt x="23788" y="1165"/>
                  </a:lnTo>
                  <a:cubicBezTo>
                    <a:pt x="24574" y="1165"/>
                    <a:pt x="24574" y="1"/>
                    <a:pt x="23788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34"/>
            <p:cNvSpPr/>
            <p:nvPr/>
          </p:nvSpPr>
          <p:spPr>
            <a:xfrm>
              <a:off x="3764350" y="1431375"/>
              <a:ext cx="515250" cy="29125"/>
            </a:xfrm>
            <a:custGeom>
              <a:avLst/>
              <a:gdLst/>
              <a:ahLst/>
              <a:cxnLst/>
              <a:rect l="l" t="t" r="r" b="b"/>
              <a:pathLst>
                <a:path w="20610" h="1165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19854" y="1165"/>
                  </a:lnTo>
                  <a:cubicBezTo>
                    <a:pt x="20609" y="1165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34"/>
            <p:cNvSpPr/>
            <p:nvPr/>
          </p:nvSpPr>
          <p:spPr>
            <a:xfrm>
              <a:off x="3764350" y="63377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0"/>
                  </a:moveTo>
                  <a:cubicBezTo>
                    <a:pt x="1" y="0"/>
                    <a:pt x="1" y="1196"/>
                    <a:pt x="787" y="1196"/>
                  </a:cubicBezTo>
                  <a:lnTo>
                    <a:pt x="19854" y="1196"/>
                  </a:lnTo>
                  <a:cubicBezTo>
                    <a:pt x="20609" y="1196"/>
                    <a:pt x="20609" y="0"/>
                    <a:pt x="1985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34"/>
            <p:cNvSpPr/>
            <p:nvPr/>
          </p:nvSpPr>
          <p:spPr>
            <a:xfrm>
              <a:off x="3668400" y="1292950"/>
              <a:ext cx="705600" cy="29900"/>
            </a:xfrm>
            <a:custGeom>
              <a:avLst/>
              <a:gdLst/>
              <a:ahLst/>
              <a:cxnLst/>
              <a:rect l="l" t="t" r="r" b="b"/>
              <a:pathLst>
                <a:path w="28224" h="1196" extrusionOk="0">
                  <a:moveTo>
                    <a:pt x="787" y="0"/>
                  </a:moveTo>
                  <a:cubicBezTo>
                    <a:pt x="0" y="0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34"/>
            <p:cNvSpPr/>
            <p:nvPr/>
          </p:nvSpPr>
          <p:spPr>
            <a:xfrm>
              <a:off x="3668400" y="497700"/>
              <a:ext cx="705600" cy="29125"/>
            </a:xfrm>
            <a:custGeom>
              <a:avLst/>
              <a:gdLst/>
              <a:ahLst/>
              <a:cxnLst/>
              <a:rect l="l" t="t" r="r" b="b"/>
              <a:pathLst>
                <a:path w="28224" h="1165" extrusionOk="0">
                  <a:moveTo>
                    <a:pt x="787" y="0"/>
                  </a:moveTo>
                  <a:cubicBezTo>
                    <a:pt x="0" y="0"/>
                    <a:pt x="0" y="1164"/>
                    <a:pt x="787" y="1164"/>
                  </a:cubicBezTo>
                  <a:lnTo>
                    <a:pt x="27437" y="1164"/>
                  </a:lnTo>
                  <a:cubicBezTo>
                    <a:pt x="28223" y="1164"/>
                    <a:pt x="28223" y="0"/>
                    <a:pt x="27437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34"/>
            <p:cNvSpPr/>
            <p:nvPr/>
          </p:nvSpPr>
          <p:spPr>
            <a:xfrm>
              <a:off x="3651075" y="1155275"/>
              <a:ext cx="739425" cy="29150"/>
            </a:xfrm>
            <a:custGeom>
              <a:avLst/>
              <a:gdLst/>
              <a:ahLst/>
              <a:cxnLst/>
              <a:rect l="l" t="t" r="r" b="b"/>
              <a:pathLst>
                <a:path w="29577" h="1166" extrusionOk="0">
                  <a:moveTo>
                    <a:pt x="787" y="1"/>
                  </a:moveTo>
                  <a:cubicBezTo>
                    <a:pt x="1" y="1"/>
                    <a:pt x="1" y="1165"/>
                    <a:pt x="787" y="1165"/>
                  </a:cubicBezTo>
                  <a:lnTo>
                    <a:pt x="28790" y="1165"/>
                  </a:lnTo>
                  <a:cubicBezTo>
                    <a:pt x="29577" y="1165"/>
                    <a:pt x="29577" y="1"/>
                    <a:pt x="28790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34"/>
            <p:cNvSpPr/>
            <p:nvPr/>
          </p:nvSpPr>
          <p:spPr>
            <a:xfrm>
              <a:off x="3714000" y="1016850"/>
              <a:ext cx="597075" cy="29900"/>
            </a:xfrm>
            <a:custGeom>
              <a:avLst/>
              <a:gdLst/>
              <a:ahLst/>
              <a:cxnLst/>
              <a:rect l="l" t="t" r="r" b="b"/>
              <a:pathLst>
                <a:path w="23883" h="1196" extrusionOk="0">
                  <a:moveTo>
                    <a:pt x="788" y="0"/>
                  </a:moveTo>
                  <a:cubicBezTo>
                    <a:pt x="1" y="0"/>
                    <a:pt x="1" y="1196"/>
                    <a:pt x="788" y="1196"/>
                  </a:cubicBezTo>
                  <a:lnTo>
                    <a:pt x="23882" y="1196"/>
                  </a:lnTo>
                  <a:cubicBezTo>
                    <a:pt x="23536" y="787"/>
                    <a:pt x="23253" y="409"/>
                    <a:pt x="2293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34"/>
            <p:cNvSpPr/>
            <p:nvPr/>
          </p:nvSpPr>
          <p:spPr>
            <a:xfrm>
              <a:off x="3764350" y="2302925"/>
              <a:ext cx="515250" cy="29925"/>
            </a:xfrm>
            <a:custGeom>
              <a:avLst/>
              <a:gdLst/>
              <a:ahLst/>
              <a:cxnLst/>
              <a:rect l="l" t="t" r="r" b="b"/>
              <a:pathLst>
                <a:path w="20610" h="1197" extrusionOk="0">
                  <a:moveTo>
                    <a:pt x="787" y="1"/>
                  </a:moveTo>
                  <a:cubicBezTo>
                    <a:pt x="1" y="1"/>
                    <a:pt x="1" y="1197"/>
                    <a:pt x="787" y="1197"/>
                  </a:cubicBezTo>
                  <a:lnTo>
                    <a:pt x="19854" y="1197"/>
                  </a:lnTo>
                  <a:cubicBezTo>
                    <a:pt x="20609" y="1197"/>
                    <a:pt x="20609" y="1"/>
                    <a:pt x="19854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34"/>
            <p:cNvSpPr/>
            <p:nvPr/>
          </p:nvSpPr>
          <p:spPr>
            <a:xfrm>
              <a:off x="3668400" y="2165275"/>
              <a:ext cx="705600" cy="29925"/>
            </a:xfrm>
            <a:custGeom>
              <a:avLst/>
              <a:gdLst/>
              <a:ahLst/>
              <a:cxnLst/>
              <a:rect l="l" t="t" r="r" b="b"/>
              <a:pathLst>
                <a:path w="28224" h="1197" extrusionOk="0">
                  <a:moveTo>
                    <a:pt x="787" y="1"/>
                  </a:moveTo>
                  <a:cubicBezTo>
                    <a:pt x="0" y="1"/>
                    <a:pt x="0" y="1196"/>
                    <a:pt x="787" y="1196"/>
                  </a:cubicBezTo>
                  <a:lnTo>
                    <a:pt x="27437" y="1196"/>
                  </a:lnTo>
                  <a:cubicBezTo>
                    <a:pt x="28223" y="1196"/>
                    <a:pt x="28223" y="1"/>
                    <a:pt x="27437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34"/>
            <p:cNvSpPr/>
            <p:nvPr/>
          </p:nvSpPr>
          <p:spPr>
            <a:xfrm>
              <a:off x="3714000" y="1840425"/>
              <a:ext cx="614375" cy="29125"/>
            </a:xfrm>
            <a:custGeom>
              <a:avLst/>
              <a:gdLst/>
              <a:ahLst/>
              <a:cxnLst/>
              <a:rect l="l" t="t" r="r" b="b"/>
              <a:pathLst>
                <a:path w="24575" h="1165" extrusionOk="0">
                  <a:moveTo>
                    <a:pt x="788" y="0"/>
                  </a:moveTo>
                  <a:cubicBezTo>
                    <a:pt x="1" y="0"/>
                    <a:pt x="1" y="1164"/>
                    <a:pt x="788" y="1164"/>
                  </a:cubicBezTo>
                  <a:lnTo>
                    <a:pt x="23788" y="1164"/>
                  </a:lnTo>
                  <a:cubicBezTo>
                    <a:pt x="24574" y="1164"/>
                    <a:pt x="24574" y="0"/>
                    <a:pt x="2378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34"/>
            <p:cNvSpPr/>
            <p:nvPr/>
          </p:nvSpPr>
          <p:spPr>
            <a:xfrm>
              <a:off x="3618050" y="367900"/>
              <a:ext cx="774025" cy="3374525"/>
            </a:xfrm>
            <a:custGeom>
              <a:avLst/>
              <a:gdLst/>
              <a:ahLst/>
              <a:cxnLst/>
              <a:rect l="l" t="t" r="r" b="b"/>
              <a:pathLst>
                <a:path w="30961" h="134981" extrusionOk="0">
                  <a:moveTo>
                    <a:pt x="1926" y="0"/>
                  </a:moveTo>
                  <a:cubicBezTo>
                    <a:pt x="1666" y="0"/>
                    <a:pt x="1409" y="157"/>
                    <a:pt x="1353" y="504"/>
                  </a:cubicBezTo>
                  <a:cubicBezTo>
                    <a:pt x="1322" y="944"/>
                    <a:pt x="0" y="10887"/>
                    <a:pt x="15858" y="18627"/>
                  </a:cubicBezTo>
                  <a:cubicBezTo>
                    <a:pt x="28664" y="24920"/>
                    <a:pt x="29765" y="31999"/>
                    <a:pt x="29734" y="34013"/>
                  </a:cubicBezTo>
                  <a:cubicBezTo>
                    <a:pt x="29702" y="36058"/>
                    <a:pt x="28664" y="43169"/>
                    <a:pt x="15858" y="49430"/>
                  </a:cubicBezTo>
                  <a:cubicBezTo>
                    <a:pt x="441" y="56982"/>
                    <a:pt x="1227" y="66578"/>
                    <a:pt x="1353" y="67491"/>
                  </a:cubicBezTo>
                  <a:cubicBezTo>
                    <a:pt x="1227" y="68403"/>
                    <a:pt x="441" y="78000"/>
                    <a:pt x="15858" y="85551"/>
                  </a:cubicBezTo>
                  <a:cubicBezTo>
                    <a:pt x="28664" y="91812"/>
                    <a:pt x="29765" y="98923"/>
                    <a:pt x="29734" y="100937"/>
                  </a:cubicBezTo>
                  <a:cubicBezTo>
                    <a:pt x="29702" y="102982"/>
                    <a:pt x="28664" y="110062"/>
                    <a:pt x="15858" y="116354"/>
                  </a:cubicBezTo>
                  <a:cubicBezTo>
                    <a:pt x="0" y="124094"/>
                    <a:pt x="1322" y="134037"/>
                    <a:pt x="1353" y="134478"/>
                  </a:cubicBezTo>
                  <a:cubicBezTo>
                    <a:pt x="1385" y="134761"/>
                    <a:pt x="1636" y="134981"/>
                    <a:pt x="1951" y="134981"/>
                  </a:cubicBezTo>
                  <a:lnTo>
                    <a:pt x="2045" y="134981"/>
                  </a:lnTo>
                  <a:cubicBezTo>
                    <a:pt x="2360" y="134950"/>
                    <a:pt x="2580" y="134635"/>
                    <a:pt x="2517" y="134320"/>
                  </a:cubicBezTo>
                  <a:cubicBezTo>
                    <a:pt x="2517" y="134226"/>
                    <a:pt x="1353" y="124787"/>
                    <a:pt x="16393" y="117424"/>
                  </a:cubicBezTo>
                  <a:cubicBezTo>
                    <a:pt x="29797" y="110880"/>
                    <a:pt x="30961" y="103171"/>
                    <a:pt x="30929" y="100968"/>
                  </a:cubicBezTo>
                  <a:cubicBezTo>
                    <a:pt x="30898" y="98766"/>
                    <a:pt x="29797" y="91089"/>
                    <a:pt x="16393" y="84544"/>
                  </a:cubicBezTo>
                  <a:cubicBezTo>
                    <a:pt x="1353" y="77182"/>
                    <a:pt x="2517" y="67742"/>
                    <a:pt x="2517" y="67648"/>
                  </a:cubicBezTo>
                  <a:cubicBezTo>
                    <a:pt x="2517" y="67617"/>
                    <a:pt x="2517" y="67585"/>
                    <a:pt x="2517" y="67554"/>
                  </a:cubicBezTo>
                  <a:lnTo>
                    <a:pt x="2517" y="67491"/>
                  </a:lnTo>
                  <a:cubicBezTo>
                    <a:pt x="2517" y="67459"/>
                    <a:pt x="2517" y="67428"/>
                    <a:pt x="2517" y="67396"/>
                  </a:cubicBezTo>
                  <a:cubicBezTo>
                    <a:pt x="2517" y="67302"/>
                    <a:pt x="1353" y="57863"/>
                    <a:pt x="16393" y="50500"/>
                  </a:cubicBezTo>
                  <a:cubicBezTo>
                    <a:pt x="29797" y="43924"/>
                    <a:pt x="30961" y="36247"/>
                    <a:pt x="30929" y="34045"/>
                  </a:cubicBezTo>
                  <a:cubicBezTo>
                    <a:pt x="30898" y="31842"/>
                    <a:pt x="29797" y="24165"/>
                    <a:pt x="16393" y="17589"/>
                  </a:cubicBezTo>
                  <a:cubicBezTo>
                    <a:pt x="1353" y="10226"/>
                    <a:pt x="2517" y="787"/>
                    <a:pt x="2517" y="693"/>
                  </a:cubicBezTo>
                  <a:cubicBezTo>
                    <a:pt x="2588" y="253"/>
                    <a:pt x="2255" y="0"/>
                    <a:pt x="192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34"/>
            <p:cNvSpPr/>
            <p:nvPr/>
          </p:nvSpPr>
          <p:spPr>
            <a:xfrm>
              <a:off x="3698275" y="9885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34"/>
            <p:cNvSpPr/>
            <p:nvPr/>
          </p:nvSpPr>
          <p:spPr>
            <a:xfrm>
              <a:off x="3615675" y="1130125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0" y="2675"/>
                    <a:pt x="3430" y="1731"/>
                  </a:cubicBezTo>
                  <a:cubicBezTo>
                    <a:pt x="3430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3" name="Google Shape;1903;p34"/>
            <p:cNvSpPr/>
            <p:nvPr/>
          </p:nvSpPr>
          <p:spPr>
            <a:xfrm>
              <a:off x="4318900" y="4536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0"/>
                  </a:moveTo>
                  <a:cubicBezTo>
                    <a:pt x="787" y="0"/>
                    <a:pt x="1" y="755"/>
                    <a:pt x="1" y="1699"/>
                  </a:cubicBezTo>
                  <a:cubicBezTo>
                    <a:pt x="1" y="2643"/>
                    <a:pt x="787" y="3398"/>
                    <a:pt x="1731" y="3398"/>
                  </a:cubicBezTo>
                  <a:cubicBezTo>
                    <a:pt x="2675" y="3398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4" name="Google Shape;1904;p34"/>
            <p:cNvSpPr/>
            <p:nvPr/>
          </p:nvSpPr>
          <p:spPr>
            <a:xfrm>
              <a:off x="3732100" y="1397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44"/>
                    <a:pt x="756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34"/>
            <p:cNvSpPr/>
            <p:nvPr/>
          </p:nvSpPr>
          <p:spPr>
            <a:xfrm>
              <a:off x="4225300" y="2278550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3"/>
                    <a:pt x="787" y="3430"/>
                    <a:pt x="1731" y="3430"/>
                  </a:cubicBezTo>
                  <a:cubicBezTo>
                    <a:pt x="2675" y="3430"/>
                    <a:pt x="3430" y="2643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34"/>
            <p:cNvSpPr/>
            <p:nvPr/>
          </p:nvSpPr>
          <p:spPr>
            <a:xfrm>
              <a:off x="3633775" y="2950300"/>
              <a:ext cx="84975" cy="85775"/>
            </a:xfrm>
            <a:custGeom>
              <a:avLst/>
              <a:gdLst/>
              <a:ahLst/>
              <a:cxnLst/>
              <a:rect l="l" t="t" r="r" b="b"/>
              <a:pathLst>
                <a:path w="3399" h="3431" extrusionOk="0">
                  <a:moveTo>
                    <a:pt x="1700" y="1"/>
                  </a:moveTo>
                  <a:cubicBezTo>
                    <a:pt x="756" y="1"/>
                    <a:pt x="1" y="787"/>
                    <a:pt x="1" y="1731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399" y="2675"/>
                    <a:pt x="3399" y="1731"/>
                  </a:cubicBezTo>
                  <a:cubicBezTo>
                    <a:pt x="3399" y="787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34"/>
            <p:cNvSpPr/>
            <p:nvPr/>
          </p:nvSpPr>
          <p:spPr>
            <a:xfrm>
              <a:off x="4227650" y="604675"/>
              <a:ext cx="84975" cy="85750"/>
            </a:xfrm>
            <a:custGeom>
              <a:avLst/>
              <a:gdLst/>
              <a:ahLst/>
              <a:cxnLst/>
              <a:rect l="l" t="t" r="r" b="b"/>
              <a:pathLst>
                <a:path w="3399" h="3430" extrusionOk="0">
                  <a:moveTo>
                    <a:pt x="1700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00" y="3430"/>
                  </a:cubicBezTo>
                  <a:cubicBezTo>
                    <a:pt x="2644" y="3430"/>
                    <a:pt x="3399" y="2643"/>
                    <a:pt x="3399" y="1699"/>
                  </a:cubicBezTo>
                  <a:cubicBezTo>
                    <a:pt x="3399" y="755"/>
                    <a:pt x="2644" y="0"/>
                    <a:pt x="17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34"/>
            <p:cNvSpPr/>
            <p:nvPr/>
          </p:nvSpPr>
          <p:spPr>
            <a:xfrm>
              <a:off x="3659725" y="126855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1" y="756"/>
                    <a:pt x="1" y="1700"/>
                  </a:cubicBezTo>
                  <a:cubicBezTo>
                    <a:pt x="1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34"/>
            <p:cNvSpPr/>
            <p:nvPr/>
          </p:nvSpPr>
          <p:spPr>
            <a:xfrm>
              <a:off x="4259125" y="1796375"/>
              <a:ext cx="85750" cy="84975"/>
            </a:xfrm>
            <a:custGeom>
              <a:avLst/>
              <a:gdLst/>
              <a:ahLst/>
              <a:cxnLst/>
              <a:rect l="l" t="t" r="r" b="b"/>
              <a:pathLst>
                <a:path w="3430" h="3399" extrusionOk="0">
                  <a:moveTo>
                    <a:pt x="1699" y="0"/>
                  </a:moveTo>
                  <a:cubicBezTo>
                    <a:pt x="756" y="0"/>
                    <a:pt x="0" y="755"/>
                    <a:pt x="0" y="1699"/>
                  </a:cubicBezTo>
                  <a:cubicBezTo>
                    <a:pt x="0" y="2643"/>
                    <a:pt x="756" y="3398"/>
                    <a:pt x="1699" y="3398"/>
                  </a:cubicBezTo>
                  <a:cubicBezTo>
                    <a:pt x="2643" y="3398"/>
                    <a:pt x="3430" y="2643"/>
                    <a:pt x="3430" y="1699"/>
                  </a:cubicBezTo>
                  <a:cubicBezTo>
                    <a:pt x="3430" y="755"/>
                    <a:pt x="2643" y="0"/>
                    <a:pt x="169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34"/>
            <p:cNvSpPr/>
            <p:nvPr/>
          </p:nvSpPr>
          <p:spPr>
            <a:xfrm>
              <a:off x="4322050" y="212910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87" y="0"/>
                    <a:pt x="1" y="787"/>
                    <a:pt x="1" y="1731"/>
                  </a:cubicBezTo>
                  <a:cubicBezTo>
                    <a:pt x="1" y="2675"/>
                    <a:pt x="787" y="3430"/>
                    <a:pt x="1731" y="3430"/>
                  </a:cubicBezTo>
                  <a:cubicBezTo>
                    <a:pt x="2675" y="3430"/>
                    <a:pt x="3430" y="2675"/>
                    <a:pt x="3430" y="1731"/>
                  </a:cubicBezTo>
                  <a:cubicBezTo>
                    <a:pt x="3430" y="787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34"/>
            <p:cNvSpPr/>
            <p:nvPr/>
          </p:nvSpPr>
          <p:spPr>
            <a:xfrm>
              <a:off x="3703000" y="2674200"/>
              <a:ext cx="85750" cy="85775"/>
            </a:xfrm>
            <a:custGeom>
              <a:avLst/>
              <a:gdLst/>
              <a:ahLst/>
              <a:cxnLst/>
              <a:rect l="l" t="t" r="r" b="b"/>
              <a:pathLst>
                <a:path w="3430" h="3431" extrusionOk="0">
                  <a:moveTo>
                    <a:pt x="1699" y="1"/>
                  </a:moveTo>
                  <a:cubicBezTo>
                    <a:pt x="756" y="1"/>
                    <a:pt x="0" y="787"/>
                    <a:pt x="0" y="1731"/>
                  </a:cubicBezTo>
                  <a:cubicBezTo>
                    <a:pt x="0" y="2675"/>
                    <a:pt x="756" y="3430"/>
                    <a:pt x="1699" y="3430"/>
                  </a:cubicBezTo>
                  <a:cubicBezTo>
                    <a:pt x="2643" y="3430"/>
                    <a:pt x="3430" y="2675"/>
                    <a:pt x="3430" y="1731"/>
                  </a:cubicBezTo>
                  <a:cubicBezTo>
                    <a:pt x="3430" y="787"/>
                    <a:pt x="2643" y="1"/>
                    <a:pt x="16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34"/>
            <p:cNvSpPr/>
            <p:nvPr/>
          </p:nvSpPr>
          <p:spPr>
            <a:xfrm>
              <a:off x="4225300" y="3419900"/>
              <a:ext cx="85775" cy="84975"/>
            </a:xfrm>
            <a:custGeom>
              <a:avLst/>
              <a:gdLst/>
              <a:ahLst/>
              <a:cxnLst/>
              <a:rect l="l" t="t" r="r" b="b"/>
              <a:pathLst>
                <a:path w="3431" h="3399" extrusionOk="0">
                  <a:moveTo>
                    <a:pt x="1731" y="1"/>
                  </a:moveTo>
                  <a:cubicBezTo>
                    <a:pt x="787" y="1"/>
                    <a:pt x="0" y="756"/>
                    <a:pt x="0" y="1700"/>
                  </a:cubicBezTo>
                  <a:cubicBezTo>
                    <a:pt x="0" y="2644"/>
                    <a:pt x="787" y="3399"/>
                    <a:pt x="1731" y="3399"/>
                  </a:cubicBezTo>
                  <a:cubicBezTo>
                    <a:pt x="2675" y="3399"/>
                    <a:pt x="3430" y="2644"/>
                    <a:pt x="3430" y="1700"/>
                  </a:cubicBezTo>
                  <a:cubicBezTo>
                    <a:pt x="3430" y="756"/>
                    <a:pt x="2675" y="1"/>
                    <a:pt x="17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34"/>
            <p:cNvSpPr/>
            <p:nvPr/>
          </p:nvSpPr>
          <p:spPr>
            <a:xfrm>
              <a:off x="3627475" y="2813450"/>
              <a:ext cx="85775" cy="85750"/>
            </a:xfrm>
            <a:custGeom>
              <a:avLst/>
              <a:gdLst/>
              <a:ahLst/>
              <a:cxnLst/>
              <a:rect l="l" t="t" r="r" b="b"/>
              <a:pathLst>
                <a:path w="3431" h="3430" extrusionOk="0">
                  <a:moveTo>
                    <a:pt x="1731" y="0"/>
                  </a:moveTo>
                  <a:cubicBezTo>
                    <a:pt x="756" y="0"/>
                    <a:pt x="1" y="755"/>
                    <a:pt x="1" y="1699"/>
                  </a:cubicBezTo>
                  <a:cubicBezTo>
                    <a:pt x="1" y="2643"/>
                    <a:pt x="756" y="3430"/>
                    <a:pt x="1731" y="3430"/>
                  </a:cubicBezTo>
                  <a:cubicBezTo>
                    <a:pt x="2675" y="3430"/>
                    <a:pt x="3430" y="2643"/>
                    <a:pt x="3430" y="1699"/>
                  </a:cubicBezTo>
                  <a:cubicBezTo>
                    <a:pt x="3430" y="755"/>
                    <a:pt x="2675" y="0"/>
                    <a:pt x="17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34"/>
            <p:cNvSpPr/>
            <p:nvPr/>
          </p:nvSpPr>
          <p:spPr>
            <a:xfrm>
              <a:off x="3734450" y="3084025"/>
              <a:ext cx="85775" cy="85775"/>
            </a:xfrm>
            <a:custGeom>
              <a:avLst/>
              <a:gdLst/>
              <a:ahLst/>
              <a:cxnLst/>
              <a:rect l="l" t="t" r="r" b="b"/>
              <a:pathLst>
                <a:path w="3431" h="3431" extrusionOk="0">
                  <a:moveTo>
                    <a:pt x="1700" y="1"/>
                  </a:moveTo>
                  <a:cubicBezTo>
                    <a:pt x="756" y="1"/>
                    <a:pt x="1" y="756"/>
                    <a:pt x="1" y="1700"/>
                  </a:cubicBezTo>
                  <a:cubicBezTo>
                    <a:pt x="1" y="2675"/>
                    <a:pt x="756" y="3430"/>
                    <a:pt x="1700" y="3430"/>
                  </a:cubicBezTo>
                  <a:cubicBezTo>
                    <a:pt x="2644" y="3430"/>
                    <a:pt x="3431" y="2675"/>
                    <a:pt x="3431" y="1700"/>
                  </a:cubicBezTo>
                  <a:cubicBezTo>
                    <a:pt x="3431" y="756"/>
                    <a:pt x="2644" y="1"/>
                    <a:pt x="17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9" name="Google Shape;2229;p44"/>
          <p:cNvSpPr txBox="1">
            <a:spLocks noGrp="1"/>
          </p:cNvSpPr>
          <p:nvPr>
            <p:ph type="subTitle" idx="1"/>
          </p:nvPr>
        </p:nvSpPr>
        <p:spPr>
          <a:xfrm>
            <a:off x="1001199" y="1183032"/>
            <a:ext cx="6822883" cy="29357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Pros outweigh Cons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Cold Cases and Unidentified Remains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Court Order for DTC companies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Standard Set</a:t>
            </a:r>
          </a:p>
        </p:txBody>
      </p:sp>
      <p:sp>
        <p:nvSpPr>
          <p:cNvPr id="2239" name="Google Shape;2239;p44"/>
          <p:cNvSpPr txBox="1">
            <a:spLocks noGrp="1"/>
          </p:cNvSpPr>
          <p:nvPr>
            <p:ph type="title" idx="9"/>
          </p:nvPr>
        </p:nvSpPr>
        <p:spPr>
          <a:xfrm>
            <a:off x="720000" y="411874"/>
            <a:ext cx="7704000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•</a:t>
            </a:r>
            <a:r>
              <a:rPr lang="en" sz="3600" b="1" dirty="0">
                <a:solidFill>
                  <a:schemeClr val="bg1"/>
                </a:solidFill>
              </a:rPr>
              <a:t>Conclusion</a:t>
            </a:r>
            <a:endParaRPr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8" name="Google Shape;2258;p47"/>
          <p:cNvSpPr txBox="1">
            <a:spLocks noGrp="1"/>
          </p:cNvSpPr>
          <p:nvPr>
            <p:ph type="title"/>
          </p:nvPr>
        </p:nvSpPr>
        <p:spPr>
          <a:xfrm>
            <a:off x="1428150" y="1421475"/>
            <a:ext cx="6287700" cy="238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bg1"/>
                </a:solidFill>
              </a:rPr>
              <a:t>Thank you!</a:t>
            </a:r>
            <a:r>
              <a:rPr lang="en" dirty="0">
                <a:solidFill>
                  <a:schemeClr val="lt2"/>
                </a:solidFill>
              </a:rPr>
              <a:t/>
            </a:r>
            <a:br>
              <a:rPr lang="en" dirty="0">
                <a:solidFill>
                  <a:schemeClr val="lt2"/>
                </a:solidFill>
              </a:rPr>
            </a:br>
            <a:r>
              <a:rPr lang="en" sz="4000" dirty="0">
                <a:solidFill>
                  <a:schemeClr val="bg1"/>
                </a:solidFill>
              </a:rPr>
              <a:t>Questions?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4" name="Google Shape;2064;p38"/>
          <p:cNvSpPr txBox="1">
            <a:spLocks noGrp="1"/>
          </p:cNvSpPr>
          <p:nvPr>
            <p:ph type="title"/>
          </p:nvPr>
        </p:nvSpPr>
        <p:spPr>
          <a:xfrm>
            <a:off x="2386956" y="789631"/>
            <a:ext cx="5378100" cy="105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bg1"/>
                </a:solidFill>
              </a:rPr>
              <a:t>Aka Forensic Genetic Genealogy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2066" name="Google Shape;2066;p38"/>
          <p:cNvSpPr txBox="1">
            <a:spLocks noGrp="1"/>
          </p:cNvSpPr>
          <p:nvPr>
            <p:ph type="subTitle" idx="1"/>
          </p:nvPr>
        </p:nvSpPr>
        <p:spPr>
          <a:xfrm>
            <a:off x="1378944" y="1336703"/>
            <a:ext cx="6804936" cy="24700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Genetic Genealogy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DNA profiles</a:t>
            </a:r>
          </a:p>
          <a:p>
            <a:pPr marL="742950" lvl="1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Crime scenes</a:t>
            </a:r>
          </a:p>
          <a:p>
            <a:pPr marL="742950" lvl="1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Unknown remains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GED Match vs 23andme</a:t>
            </a:r>
          </a:p>
          <a:p>
            <a:pPr marL="285750" lvl="0" indent="-2857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Familial Matches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517E55-4331-7762-BEF6-118DAB3F7921}"/>
              </a:ext>
            </a:extLst>
          </p:cNvPr>
          <p:cNvSpPr>
            <a:spLocks noGrp="1"/>
          </p:cNvSpPr>
          <p:nvPr>
            <p:ph type="title" idx="2"/>
          </p:nvPr>
        </p:nvSpPr>
        <p:spPr>
          <a:xfrm>
            <a:off x="1378944" y="35769"/>
            <a:ext cx="7644384" cy="1181400"/>
          </a:xfrm>
        </p:spPr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What is Forensic Genealogy?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5" name="Google Shape;2185;p42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•</a:t>
            </a:r>
            <a:r>
              <a:rPr lang="en" dirty="0">
                <a:solidFill>
                  <a:schemeClr val="lt2"/>
                </a:solidFill>
              </a:rPr>
              <a:t> </a:t>
            </a:r>
            <a:r>
              <a:rPr lang="en" sz="3600" b="1" dirty="0">
                <a:solidFill>
                  <a:schemeClr val="bg1"/>
                </a:solidFill>
              </a:rPr>
              <a:t>The History of Forensic Genealogy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186" name="Google Shape;2186;p42"/>
          <p:cNvSpPr txBox="1">
            <a:spLocks noGrp="1"/>
          </p:cNvSpPr>
          <p:nvPr>
            <p:ph type="subTitle" idx="1"/>
          </p:nvPr>
        </p:nvSpPr>
        <p:spPr>
          <a:xfrm>
            <a:off x="1049184" y="1322372"/>
            <a:ext cx="6825276" cy="216976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1986 DNA Fingerprinting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Colleen Fitzpatrick</a:t>
            </a:r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DNA Doe Project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0" name="Google Shape;2130;p40"/>
          <p:cNvSpPr txBox="1">
            <a:spLocks noGrp="1"/>
          </p:cNvSpPr>
          <p:nvPr>
            <p:ph type="subTitle" idx="1"/>
          </p:nvPr>
        </p:nvSpPr>
        <p:spPr>
          <a:xfrm>
            <a:off x="719999" y="1072109"/>
            <a:ext cx="7095943" cy="336926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>
              <a:lnSpc>
                <a:spcPct val="200000"/>
              </a:lnSpc>
            </a:pPr>
            <a:r>
              <a:rPr lang="en-US" sz="2800" dirty="0"/>
              <a:t>Generate Investigative Leads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Unresolved Cold Cases</a:t>
            </a:r>
          </a:p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/>
              <a:t>Identify Unknown Remains</a:t>
            </a:r>
            <a:endParaRPr sz="2800" dirty="0"/>
          </a:p>
        </p:txBody>
      </p:sp>
      <p:sp>
        <p:nvSpPr>
          <p:cNvPr id="2136" name="Google Shape;2136;p40"/>
          <p:cNvSpPr txBox="1">
            <a:spLocks noGrp="1"/>
          </p:cNvSpPr>
          <p:nvPr>
            <p:ph type="title" idx="6"/>
          </p:nvPr>
        </p:nvSpPr>
        <p:spPr>
          <a:xfrm>
            <a:off x="720000" y="411874"/>
            <a:ext cx="7704000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>
                <a:solidFill>
                  <a:schemeClr val="accent5"/>
                </a:solidFill>
              </a:rPr>
              <a:t>•</a:t>
            </a:r>
            <a:r>
              <a:rPr lang="en" sz="3200" dirty="0">
                <a:solidFill>
                  <a:schemeClr val="accent3"/>
                </a:solidFill>
              </a:rPr>
              <a:t> </a:t>
            </a:r>
            <a:r>
              <a:rPr lang="en" sz="3200" b="1" dirty="0">
                <a:solidFill>
                  <a:schemeClr val="bg1"/>
                </a:solidFill>
              </a:rPr>
              <a:t>How is Forensic Genealogy being used today?</a:t>
            </a:r>
            <a:endParaRPr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36D84948-2648-3CAC-53D2-68BCDB379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427" y="254000"/>
            <a:ext cx="64008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56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" name="Google Shape;2090;p39"/>
          <p:cNvSpPr txBox="1">
            <a:spLocks noGrp="1"/>
          </p:cNvSpPr>
          <p:nvPr>
            <p:ph type="subTitle" idx="4"/>
          </p:nvPr>
        </p:nvSpPr>
        <p:spPr>
          <a:xfrm>
            <a:off x="1037078" y="1004074"/>
            <a:ext cx="6749141" cy="294311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1976-1986 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Murdered 13 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Raped 50  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DNA evidence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Modus operandi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Taunted police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/>
          </a:p>
        </p:txBody>
      </p:sp>
      <p:sp>
        <p:nvSpPr>
          <p:cNvPr id="2125" name="Google Shape;2125;p39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• </a:t>
            </a:r>
            <a:r>
              <a:rPr lang="en" sz="3200" b="1" dirty="0">
                <a:solidFill>
                  <a:schemeClr val="bg1"/>
                </a:solidFill>
              </a:rPr>
              <a:t>Example Case: The Golden State Killer</a:t>
            </a:r>
            <a:endParaRPr b="1" dirty="0">
              <a:solidFill>
                <a:schemeClr val="bg1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A1A192C-461C-8168-E026-A307A4FF70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953" y="1396290"/>
            <a:ext cx="3656985" cy="2350919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0" name="Google Shape;2090;p39"/>
          <p:cNvSpPr txBox="1">
            <a:spLocks noGrp="1"/>
          </p:cNvSpPr>
          <p:nvPr>
            <p:ph type="subTitle" idx="4"/>
          </p:nvPr>
        </p:nvSpPr>
        <p:spPr>
          <a:xfrm>
            <a:off x="967505" y="1002487"/>
            <a:ext cx="6749141" cy="355597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2016: public eye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DNA profile (2018)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GED-match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Joseph DeAngelo (arrested 2018)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Guilty</a:t>
            </a:r>
            <a:endParaRPr sz="1800" dirty="0"/>
          </a:p>
        </p:txBody>
      </p:sp>
      <p:sp>
        <p:nvSpPr>
          <p:cNvPr id="2125" name="Google Shape;2125;p39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3"/>
                </a:solidFill>
              </a:rPr>
              <a:t>• </a:t>
            </a:r>
            <a:r>
              <a:rPr lang="en" sz="3200" b="1" dirty="0">
                <a:solidFill>
                  <a:schemeClr val="bg1"/>
                </a:solidFill>
              </a:rPr>
              <a:t>Example Case: The Golden State Killer</a:t>
            </a:r>
            <a:endParaRPr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77D4E2A-F350-424B-4840-BB8E19A9D6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0403" y="1322136"/>
            <a:ext cx="2363194" cy="1700784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7CFEB7A6-7945-D060-5624-01909A43F3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7666" y="2571750"/>
            <a:ext cx="2436334" cy="136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284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6" name="Google Shape;2146;p41"/>
          <p:cNvSpPr txBox="1">
            <a:spLocks noGrp="1"/>
          </p:cNvSpPr>
          <p:nvPr>
            <p:ph type="subTitle" idx="2"/>
          </p:nvPr>
        </p:nvSpPr>
        <p:spPr>
          <a:xfrm>
            <a:off x="945323" y="1004074"/>
            <a:ext cx="6911133" cy="272185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Some Public Approval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4th amendment </a:t>
            </a:r>
          </a:p>
          <a:p>
            <a:pPr marL="285750" lvl="0" indent="-28575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/>
                </a:solidFill>
              </a:rPr>
              <a:t>Ethical Issues</a:t>
            </a:r>
            <a:endParaRPr lang="en-US" sz="1600" dirty="0">
              <a:solidFill>
                <a:schemeClr val="bg1"/>
              </a:solidFill>
            </a:endParaRPr>
          </a:p>
          <a:p>
            <a:pPr marL="0" lvl="0" indent="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</a:rPr>
              <a:t>Should law enforcement be allowed to send an unknown DNA profile into a public genetic database to solve cases?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dirty="0">
              <a:solidFill>
                <a:schemeClr val="bg1"/>
              </a:solidFill>
            </a:endParaRPr>
          </a:p>
        </p:txBody>
      </p:sp>
      <p:sp>
        <p:nvSpPr>
          <p:cNvPr id="2150" name="Google Shape;2150;p41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lt2"/>
                </a:solidFill>
              </a:rPr>
              <a:t>•</a:t>
            </a:r>
            <a:r>
              <a:rPr lang="en" dirty="0">
                <a:solidFill>
                  <a:schemeClr val="accent3"/>
                </a:solidFill>
              </a:rPr>
              <a:t> </a:t>
            </a:r>
            <a:r>
              <a:rPr lang="en" sz="3200" b="1" dirty="0">
                <a:solidFill>
                  <a:schemeClr val="bg1"/>
                </a:solidFill>
              </a:rPr>
              <a:t>Public Opinion on Forensic Genealogy</a:t>
            </a:r>
            <a:endParaRPr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4" name="Google Shape;2224;p43"/>
          <p:cNvSpPr txBox="1">
            <a:spLocks noGrp="1"/>
          </p:cNvSpPr>
          <p:nvPr>
            <p:ph type="title"/>
          </p:nvPr>
        </p:nvSpPr>
        <p:spPr>
          <a:xfrm>
            <a:off x="720000" y="411874"/>
            <a:ext cx="7704000" cy="59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accent5"/>
                </a:solidFill>
              </a:rPr>
              <a:t>•</a:t>
            </a:r>
            <a:r>
              <a:rPr lang="en" sz="3200" b="1" dirty="0">
                <a:solidFill>
                  <a:schemeClr val="bg1"/>
                </a:solidFill>
              </a:rPr>
              <a:t>Pros and Cons </a:t>
            </a:r>
            <a:endParaRPr b="1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D56AAD4-9EB4-E40B-854C-C099F1424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804476"/>
              </p:ext>
            </p:extLst>
          </p:nvPr>
        </p:nvGraphicFramePr>
        <p:xfrm>
          <a:off x="1396779" y="1136469"/>
          <a:ext cx="6096000" cy="2547804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35184880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03293219"/>
                    </a:ext>
                  </a:extLst>
                </a:gridCol>
              </a:tblGrid>
              <a:tr h="424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Pros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2845909"/>
                  </a:ext>
                </a:extLst>
              </a:tr>
              <a:tr h="424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Solve age old crimes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4</a:t>
                      </a:r>
                      <a:r>
                        <a:rPr lang="en-US" sz="2000" baseline="30000" dirty="0">
                          <a:solidFill>
                            <a:schemeClr val="bg1"/>
                          </a:solidFill>
                        </a:rPr>
                        <a:t>th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 amendment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290443"/>
                  </a:ext>
                </a:extLst>
              </a:tr>
              <a:tr h="424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Time for 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094395"/>
                  </a:ext>
                </a:extLst>
              </a:tr>
              <a:tr h="424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Narrows suspect pool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Human Error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453584"/>
                  </a:ext>
                </a:extLst>
              </a:tr>
              <a:tr h="424634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Courtroom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Uninvolved DNA match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864703"/>
                  </a:ext>
                </a:extLst>
              </a:tr>
              <a:tr h="424634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698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3359377"/>
      </p:ext>
    </p:extLst>
  </p:cSld>
  <p:clrMapOvr>
    <a:masterClrMapping/>
  </p:clrMapOvr>
</p:sld>
</file>

<file path=ppt/theme/theme1.xml><?xml version="1.0" encoding="utf-8"?>
<a:theme xmlns:a="http://schemas.openxmlformats.org/drawingml/2006/main" name="DNA: The Human Body Recipe by Slidesgo">
  <a:themeElements>
    <a:clrScheme name="Simple Light">
      <a:dk1>
        <a:srgbClr val="334860"/>
      </a:dk1>
      <a:lt1>
        <a:srgbClr val="F9F9F9"/>
      </a:lt1>
      <a:dk2>
        <a:srgbClr val="261E23"/>
      </a:dk2>
      <a:lt2>
        <a:srgbClr val="F75F4F"/>
      </a:lt2>
      <a:accent1>
        <a:srgbClr val="ED8962"/>
      </a:accent1>
      <a:accent2>
        <a:srgbClr val="EFB94B"/>
      </a:accent2>
      <a:accent3>
        <a:srgbClr val="D39C2C"/>
      </a:accent3>
      <a:accent4>
        <a:srgbClr val="C2D7D0"/>
      </a:accent4>
      <a:accent5>
        <a:srgbClr val="AA437E"/>
      </a:accent5>
      <a:accent6>
        <a:srgbClr val="C65490"/>
      </a:accent6>
      <a:hlink>
        <a:srgbClr val="F9F9F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10818</TotalTime>
  <Words>517</Words>
  <Application>Microsoft Office PowerPoint</Application>
  <PresentationFormat>On-screen Show (16:9)</PresentationFormat>
  <Paragraphs>89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Spartan</vt:lpstr>
      <vt:lpstr>Arial</vt:lpstr>
      <vt:lpstr>DNA: The Human Body Recipe by Slidesgo</vt:lpstr>
      <vt:lpstr>The Newest Crime Solver</vt:lpstr>
      <vt:lpstr>Aka Forensic Genetic Genealogy</vt:lpstr>
      <vt:lpstr>• The History of Forensic Genealogy</vt:lpstr>
      <vt:lpstr>• How is Forensic Genealogy being used today?</vt:lpstr>
      <vt:lpstr>PowerPoint Presentation</vt:lpstr>
      <vt:lpstr>• Example Case: The Golden State Killer</vt:lpstr>
      <vt:lpstr>• Example Case: The Golden State Killer</vt:lpstr>
      <vt:lpstr>• Public Opinion on Forensic Genealogy</vt:lpstr>
      <vt:lpstr>•Pros and Cons </vt:lpstr>
      <vt:lpstr>•Conclusion</vt:lpstr>
      <vt:lpstr>Thank you!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Newest Crime Solver</dc:title>
  <dc:creator>John(Stu) Batchelder</dc:creator>
  <cp:lastModifiedBy>John(Stu) Batchelder</cp:lastModifiedBy>
  <cp:revision>10</cp:revision>
  <dcterms:modified xsi:type="dcterms:W3CDTF">2022-10-07T14:35:14Z</dcterms:modified>
</cp:coreProperties>
</file>