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7" r:id="rId1"/>
  </p:sldMasterIdLst>
  <p:notesMasterIdLst>
    <p:notesMasterId r:id="rId24"/>
  </p:notesMasterIdLst>
  <p:handoutMasterIdLst>
    <p:handoutMasterId r:id="rId25"/>
  </p:handoutMasterIdLst>
  <p:sldIdLst>
    <p:sldId id="324" r:id="rId2"/>
    <p:sldId id="308" r:id="rId3"/>
    <p:sldId id="327" r:id="rId4"/>
    <p:sldId id="328" r:id="rId5"/>
    <p:sldId id="329" r:id="rId6"/>
    <p:sldId id="332" r:id="rId7"/>
    <p:sldId id="331" r:id="rId8"/>
    <p:sldId id="333" r:id="rId9"/>
    <p:sldId id="334" r:id="rId10"/>
    <p:sldId id="335" r:id="rId11"/>
    <p:sldId id="336" r:id="rId12"/>
    <p:sldId id="337" r:id="rId13"/>
    <p:sldId id="346" r:id="rId14"/>
    <p:sldId id="348" r:id="rId15"/>
    <p:sldId id="339" r:id="rId16"/>
    <p:sldId id="340" r:id="rId17"/>
    <p:sldId id="341" r:id="rId18"/>
    <p:sldId id="342" r:id="rId19"/>
    <p:sldId id="343" r:id="rId20"/>
    <p:sldId id="344" r:id="rId21"/>
    <p:sldId id="345" r:id="rId22"/>
    <p:sldId id="347"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nna Obee"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0005"/>
    <a:srgbClr val="5B5B5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65" d="100"/>
          <a:sy n="65" d="100"/>
        </p:scale>
        <p:origin x="1320" y="40"/>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cat>
            <c:strRef>
              <c:f>Sheet1!$A$2:$A$5</c:f>
              <c:strCache>
                <c:ptCount val="4"/>
                <c:pt idx="0">
                  <c:v>1st Qtr</c:v>
                </c:pt>
                <c:pt idx="1">
                  <c:v>2nd Qtr</c:v>
                </c:pt>
                <c:pt idx="2">
                  <c:v>3rd Qtr</c:v>
                </c:pt>
                <c:pt idx="3">
                  <c:v>4th Qtr</c:v>
                </c:pt>
              </c:strCache>
            </c:strRef>
          </c:cat>
          <c:val>
            <c:numRef>
              <c:f>Sheet1!$B$2:$B$5</c:f>
              <c:numCache>
                <c:formatCode>General</c:formatCode>
                <c:ptCount val="4"/>
                <c:pt idx="0">
                  <c:v>8.2000000000000011</c:v>
                </c:pt>
                <c:pt idx="1">
                  <c:v>3.2</c:v>
                </c:pt>
                <c:pt idx="2">
                  <c:v>1.4</c:v>
                </c:pt>
                <c:pt idx="3">
                  <c:v>1.2</c:v>
                </c:pt>
              </c:numCache>
            </c:numRef>
          </c:val>
          <c:extLst>
            <c:ext xmlns:c16="http://schemas.microsoft.com/office/drawing/2014/chart" uri="{C3380CC4-5D6E-409C-BE32-E72D297353CC}">
              <c16:uniqueId val="{00000000-F168-4DA6-B47E-EFBD579BC283}"/>
            </c:ext>
          </c:extLst>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bar"/>
        <c:grouping val="clustered"/>
        <c:varyColors val="0"/>
        <c:ser>
          <c:idx val="0"/>
          <c:order val="0"/>
          <c:tx>
            <c:strRef>
              <c:f>Sheet1!$B$1</c:f>
              <c:strCache>
                <c:ptCount val="1"/>
                <c:pt idx="0">
                  <c:v>Sales</c:v>
                </c:pt>
              </c:strCache>
            </c:strRef>
          </c:tx>
          <c:spPr>
            <a:solidFill>
              <a:schemeClr val="accent1"/>
            </a:solidFill>
            <a:ln w="25400">
              <a:noFill/>
            </a:ln>
            <a:effectLst/>
          </c:spPr>
          <c:invertIfNegative val="0"/>
          <c:dPt>
            <c:idx val="1"/>
            <c:invertIfNegative val="0"/>
            <c:bubble3D val="0"/>
            <c:spPr>
              <a:solidFill>
                <a:schemeClr val="accent3"/>
              </a:solidFill>
              <a:ln w="25400">
                <a:noFill/>
              </a:ln>
              <a:effectLst/>
            </c:spPr>
            <c:extLst>
              <c:ext xmlns:c16="http://schemas.microsoft.com/office/drawing/2014/chart" uri="{C3380CC4-5D6E-409C-BE32-E72D297353CC}">
                <c16:uniqueId val="{00000001-3DD3-4377-9C98-090BB7969147}"/>
              </c:ext>
            </c:extLst>
          </c:dPt>
          <c:dPt>
            <c:idx val="2"/>
            <c:invertIfNegative val="0"/>
            <c:bubble3D val="0"/>
            <c:spPr>
              <a:solidFill>
                <a:schemeClr val="accent2"/>
              </a:solidFill>
              <a:ln w="25400">
                <a:noFill/>
              </a:ln>
              <a:effectLst/>
            </c:spPr>
            <c:extLst>
              <c:ext xmlns:c16="http://schemas.microsoft.com/office/drawing/2014/chart" uri="{C3380CC4-5D6E-409C-BE32-E72D297353CC}">
                <c16:uniqueId val="{00000003-3DD3-4377-9C98-090BB7969147}"/>
              </c:ext>
            </c:extLst>
          </c:dPt>
          <c:dPt>
            <c:idx val="3"/>
            <c:invertIfNegative val="0"/>
            <c:bubble3D val="0"/>
            <c:spPr>
              <a:solidFill>
                <a:schemeClr val="accent4"/>
              </a:solidFill>
              <a:ln w="25400">
                <a:noFill/>
              </a:ln>
              <a:effectLst/>
            </c:spPr>
            <c:extLst>
              <c:ext xmlns:c16="http://schemas.microsoft.com/office/drawing/2014/chart" uri="{C3380CC4-5D6E-409C-BE32-E72D297353CC}">
                <c16:uniqueId val="{00000005-3DD3-4377-9C98-090BB7969147}"/>
              </c:ext>
            </c:extLst>
          </c:dPt>
          <c:dLbls>
            <c:spPr>
              <a:noFill/>
              <a:ln>
                <a:noFill/>
              </a:ln>
              <a:effectLst/>
            </c:spPr>
            <c:txPr>
              <a:bodyPr/>
              <a:lstStyle/>
              <a:p>
                <a:pPr>
                  <a:defRPr b="1" i="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8.2000000000000011</c:v>
                </c:pt>
                <c:pt idx="1">
                  <c:v>3.2</c:v>
                </c:pt>
                <c:pt idx="2">
                  <c:v>1.4</c:v>
                </c:pt>
                <c:pt idx="3">
                  <c:v>1.2</c:v>
                </c:pt>
              </c:numCache>
            </c:numRef>
          </c:val>
          <c:extLst>
            <c:ext xmlns:c16="http://schemas.microsoft.com/office/drawing/2014/chart" uri="{C3380CC4-5D6E-409C-BE32-E72D297353CC}">
              <c16:uniqueId val="{00000006-3DD3-4377-9C98-090BB7969147}"/>
            </c:ext>
          </c:extLst>
        </c:ser>
        <c:dLbls>
          <c:dLblPos val="inEnd"/>
          <c:showLegendKey val="0"/>
          <c:showVal val="1"/>
          <c:showCatName val="0"/>
          <c:showSerName val="0"/>
          <c:showPercent val="0"/>
          <c:showBubbleSize val="0"/>
        </c:dLbls>
        <c:gapWidth val="100"/>
        <c:axId val="603549344"/>
        <c:axId val="603544640"/>
      </c:barChart>
      <c:valAx>
        <c:axId val="603544640"/>
        <c:scaling>
          <c:orientation val="minMax"/>
        </c:scaling>
        <c:delete val="0"/>
        <c:axPos val="b"/>
        <c:majorGridlines/>
        <c:numFmt formatCode="General" sourceLinked="1"/>
        <c:majorTickMark val="out"/>
        <c:minorTickMark val="none"/>
        <c:tickLblPos val="nextTo"/>
        <c:txPr>
          <a:bodyPr/>
          <a:lstStyle/>
          <a:p>
            <a:pPr>
              <a:defRPr sz="1200" baseline="0">
                <a:solidFill>
                  <a:schemeClr val="tx1">
                    <a:lumMod val="50000"/>
                    <a:lumOff val="50000"/>
                  </a:schemeClr>
                </a:solidFill>
              </a:defRPr>
            </a:pPr>
            <a:endParaRPr lang="en-US"/>
          </a:p>
        </c:txPr>
        <c:crossAx val="603549344"/>
        <c:crosses val="autoZero"/>
        <c:crossBetween val="between"/>
      </c:valAx>
      <c:catAx>
        <c:axId val="603549344"/>
        <c:scaling>
          <c:orientation val="minMax"/>
        </c:scaling>
        <c:delete val="1"/>
        <c:axPos val="l"/>
        <c:numFmt formatCode="General" sourceLinked="0"/>
        <c:majorTickMark val="out"/>
        <c:minorTickMark val="none"/>
        <c:tickLblPos val="nextTo"/>
        <c:crossAx val="603544640"/>
        <c:crosses val="autoZero"/>
        <c:auto val="1"/>
        <c:lblAlgn val="ctr"/>
        <c:lblOffset val="100"/>
        <c:noMultiLvlLbl val="0"/>
      </c:catAx>
    </c:plotArea>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C679AA4-2879-554D-9BF0-2F966B814220}" type="datetimeFigureOut">
              <a:rPr lang="en-US" smtClean="0"/>
              <a:t>10/7/2022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F37F20D-AB8D-2643-BA4F-C5BE2A457AD8}" type="slidenum">
              <a:rPr lang="en-US" smtClean="0"/>
              <a:t>‹#›</a:t>
            </a:fld>
            <a:endParaRPr lang="en-US"/>
          </a:p>
        </p:txBody>
      </p:sp>
    </p:spTree>
    <p:extLst>
      <p:ext uri="{BB962C8B-B14F-4D97-AF65-F5344CB8AC3E}">
        <p14:creationId xmlns:p14="http://schemas.microsoft.com/office/powerpoint/2010/main" val="89822823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6DA016E-A045-2441-AE60-4DB8940928EF}" type="datetimeFigureOut">
              <a:rPr lang="en-US" smtClean="0"/>
              <a:t>10/7/2022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45887C-9263-9D4A-9BE5-C32C5D85E2F9}" type="slidenum">
              <a:rPr lang="en-US" smtClean="0"/>
              <a:t>‹#›</a:t>
            </a:fld>
            <a:endParaRPr lang="en-US"/>
          </a:p>
        </p:txBody>
      </p:sp>
    </p:spTree>
    <p:extLst>
      <p:ext uri="{BB962C8B-B14F-4D97-AF65-F5344CB8AC3E}">
        <p14:creationId xmlns:p14="http://schemas.microsoft.com/office/powerpoint/2010/main" val="390052327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45887C-9263-9D4A-9BE5-C32C5D85E2F9}" type="slidenum">
              <a:rPr lang="en-US" smtClean="0"/>
              <a:t>2</a:t>
            </a:fld>
            <a:endParaRPr lang="en-US"/>
          </a:p>
        </p:txBody>
      </p:sp>
    </p:spTree>
    <p:extLst>
      <p:ext uri="{BB962C8B-B14F-4D97-AF65-F5344CB8AC3E}">
        <p14:creationId xmlns:p14="http://schemas.microsoft.com/office/powerpoint/2010/main" val="38357751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Step 1, the researcher reviewed the transcript in its totality to gain an understanding of the underlying sense of the description relative to its situated form (Giorgi et al., 2017). Step 2, the researcher assumed the attitude of scientific reduction (Giorgi et al., 2017). In Step 3, the researcher created parts by defining meaning from the units of analysis. The meaning is stated to be determined when the researcher, while being mindful of the phenomenon under evaluation, experience a transition in meaning (Giorgi et al., 2017). Step 4, the researcher transformed the participants’ lifeworld expressions into expressions that highlight the meanings lived by the participant (Giorgi et al., 2017). Lastly, Step 5 was based on the transformed meaning units where the researcher used the transformed meaning expressions as the basis for describing the structure of the experience (Giorgi et al., 2017). </a:t>
            </a:r>
          </a:p>
          <a:p>
            <a:endParaRPr lang="en-US">
              <a:cs typeface="Calibri"/>
            </a:endParaRPr>
          </a:p>
          <a:p>
            <a:endParaRPr lang="en-US">
              <a:cs typeface="Calibri"/>
            </a:endParaRPr>
          </a:p>
        </p:txBody>
      </p:sp>
      <p:sp>
        <p:nvSpPr>
          <p:cNvPr id="4" name="Slide Number Placeholder 3"/>
          <p:cNvSpPr>
            <a:spLocks noGrp="1"/>
          </p:cNvSpPr>
          <p:nvPr>
            <p:ph type="sldNum" sz="quarter" idx="10"/>
          </p:nvPr>
        </p:nvSpPr>
        <p:spPr/>
        <p:txBody>
          <a:bodyPr/>
          <a:lstStyle/>
          <a:p>
            <a:fld id="{7545887C-9263-9D4A-9BE5-C32C5D85E2F9}" type="slidenum">
              <a:rPr lang="en-US" smtClean="0"/>
              <a:t>11</a:t>
            </a:fld>
            <a:endParaRPr lang="en-US"/>
          </a:p>
        </p:txBody>
      </p:sp>
    </p:spTree>
    <p:extLst>
      <p:ext uri="{BB962C8B-B14F-4D97-AF65-F5344CB8AC3E}">
        <p14:creationId xmlns:p14="http://schemas.microsoft.com/office/powerpoint/2010/main" val="26136339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a:p>
            <a:endParaRPr lang="en-US">
              <a:cs typeface="Calibri"/>
            </a:endParaRPr>
          </a:p>
          <a:p>
            <a:endParaRPr lang="en-US">
              <a:cs typeface="Calibri"/>
            </a:endParaRPr>
          </a:p>
        </p:txBody>
      </p:sp>
      <p:sp>
        <p:nvSpPr>
          <p:cNvPr id="4" name="Slide Number Placeholder 3"/>
          <p:cNvSpPr>
            <a:spLocks noGrp="1"/>
          </p:cNvSpPr>
          <p:nvPr>
            <p:ph type="sldNum" sz="quarter" idx="10"/>
          </p:nvPr>
        </p:nvSpPr>
        <p:spPr/>
        <p:txBody>
          <a:bodyPr/>
          <a:lstStyle/>
          <a:p>
            <a:fld id="{7545887C-9263-9D4A-9BE5-C32C5D85E2F9}" type="slidenum">
              <a:rPr lang="en-US" smtClean="0"/>
              <a:t>12</a:t>
            </a:fld>
            <a:endParaRPr lang="en-US"/>
          </a:p>
        </p:txBody>
      </p:sp>
    </p:spTree>
    <p:extLst>
      <p:ext uri="{BB962C8B-B14F-4D97-AF65-F5344CB8AC3E}">
        <p14:creationId xmlns:p14="http://schemas.microsoft.com/office/powerpoint/2010/main" val="36170135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participant responses show a universal need for training on cultural bias in a state correctional system and a criminal justice system as a whole when moving a criminal justice system in the future. </a:t>
            </a:r>
          </a:p>
          <a:p>
            <a:endParaRPr lang="en-US">
              <a:cs typeface="Calibri"/>
            </a:endParaRPr>
          </a:p>
          <a:p>
            <a:r>
              <a:rPr lang="en-US"/>
              <a:t>These findings clearly show that there is a dire need to remove cultural bias in a state correctional system and the areas that need the most establishing, focus and improving. </a:t>
            </a:r>
          </a:p>
        </p:txBody>
      </p:sp>
      <p:sp>
        <p:nvSpPr>
          <p:cNvPr id="4" name="Slide Number Placeholder 3"/>
          <p:cNvSpPr>
            <a:spLocks noGrp="1"/>
          </p:cNvSpPr>
          <p:nvPr>
            <p:ph type="sldNum" sz="quarter" idx="5"/>
          </p:nvPr>
        </p:nvSpPr>
        <p:spPr/>
        <p:txBody>
          <a:bodyPr/>
          <a:lstStyle/>
          <a:p>
            <a:fld id="{7545887C-9263-9D4A-9BE5-C32C5D85E2F9}" type="slidenum">
              <a:rPr lang="en-US" smtClean="0"/>
              <a:t>13</a:t>
            </a:fld>
            <a:endParaRPr lang="en-US"/>
          </a:p>
        </p:txBody>
      </p:sp>
    </p:spTree>
    <p:extLst>
      <p:ext uri="{BB962C8B-B14F-4D97-AF65-F5344CB8AC3E}">
        <p14:creationId xmlns:p14="http://schemas.microsoft.com/office/powerpoint/2010/main" val="15188187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10"/>
          </p:nvPr>
        </p:nvSpPr>
        <p:spPr/>
        <p:txBody>
          <a:bodyPr/>
          <a:lstStyle/>
          <a:p>
            <a:fld id="{7545887C-9263-9D4A-9BE5-C32C5D85E2F9}" type="slidenum">
              <a:rPr lang="en-US" smtClean="0"/>
              <a:t>15</a:t>
            </a:fld>
            <a:endParaRPr lang="en-US"/>
          </a:p>
        </p:txBody>
      </p:sp>
    </p:spTree>
    <p:extLst>
      <p:ext uri="{BB962C8B-B14F-4D97-AF65-F5344CB8AC3E}">
        <p14:creationId xmlns:p14="http://schemas.microsoft.com/office/powerpoint/2010/main" val="29686670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45887C-9263-9D4A-9BE5-C32C5D85E2F9}" type="slidenum">
              <a:rPr lang="en-US" smtClean="0"/>
              <a:t>16</a:t>
            </a:fld>
            <a:endParaRPr lang="en-US"/>
          </a:p>
        </p:txBody>
      </p:sp>
    </p:spTree>
    <p:extLst>
      <p:ext uri="{BB962C8B-B14F-4D97-AF65-F5344CB8AC3E}">
        <p14:creationId xmlns:p14="http://schemas.microsoft.com/office/powerpoint/2010/main" val="18448569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45887C-9263-9D4A-9BE5-C32C5D85E2F9}" type="slidenum">
              <a:rPr lang="en-US" smtClean="0"/>
              <a:t>17</a:t>
            </a:fld>
            <a:endParaRPr lang="en-US"/>
          </a:p>
        </p:txBody>
      </p:sp>
    </p:spTree>
    <p:extLst>
      <p:ext uri="{BB962C8B-B14F-4D97-AF65-F5344CB8AC3E}">
        <p14:creationId xmlns:p14="http://schemas.microsoft.com/office/powerpoint/2010/main" val="7708564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45887C-9263-9D4A-9BE5-C32C5D85E2F9}" type="slidenum">
              <a:rPr lang="en-US" smtClean="0"/>
              <a:t>18</a:t>
            </a:fld>
            <a:endParaRPr lang="en-US"/>
          </a:p>
        </p:txBody>
      </p:sp>
    </p:spTree>
    <p:extLst>
      <p:ext uri="{BB962C8B-B14F-4D97-AF65-F5344CB8AC3E}">
        <p14:creationId xmlns:p14="http://schemas.microsoft.com/office/powerpoint/2010/main" val="9842784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45887C-9263-9D4A-9BE5-C32C5D85E2F9}" type="slidenum">
              <a:rPr lang="en-US" smtClean="0"/>
              <a:t>19</a:t>
            </a:fld>
            <a:endParaRPr lang="en-US"/>
          </a:p>
        </p:txBody>
      </p:sp>
    </p:spTree>
    <p:extLst>
      <p:ext uri="{BB962C8B-B14F-4D97-AF65-F5344CB8AC3E}">
        <p14:creationId xmlns:p14="http://schemas.microsoft.com/office/powerpoint/2010/main" val="23028442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45887C-9263-9D4A-9BE5-C32C5D85E2F9}" type="slidenum">
              <a:rPr lang="en-US" smtClean="0"/>
              <a:t>20</a:t>
            </a:fld>
            <a:endParaRPr lang="en-US"/>
          </a:p>
        </p:txBody>
      </p:sp>
    </p:spTree>
    <p:extLst>
      <p:ext uri="{BB962C8B-B14F-4D97-AF65-F5344CB8AC3E}">
        <p14:creationId xmlns:p14="http://schemas.microsoft.com/office/powerpoint/2010/main" val="33448782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45887C-9263-9D4A-9BE5-C32C5D85E2F9}" type="slidenum">
              <a:rPr lang="en-US" smtClean="0"/>
              <a:t>21</a:t>
            </a:fld>
            <a:endParaRPr lang="en-US"/>
          </a:p>
        </p:txBody>
      </p:sp>
    </p:spTree>
    <p:extLst>
      <p:ext uri="{BB962C8B-B14F-4D97-AF65-F5344CB8AC3E}">
        <p14:creationId xmlns:p14="http://schemas.microsoft.com/office/powerpoint/2010/main" val="37371585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45887C-9263-9D4A-9BE5-C32C5D85E2F9}" type="slidenum">
              <a:rPr lang="en-US" smtClean="0"/>
              <a:t>3</a:t>
            </a:fld>
            <a:endParaRPr lang="en-US"/>
          </a:p>
        </p:txBody>
      </p:sp>
    </p:spTree>
    <p:extLst>
      <p:ext uri="{BB962C8B-B14F-4D97-AF65-F5344CB8AC3E}">
        <p14:creationId xmlns:p14="http://schemas.microsoft.com/office/powerpoint/2010/main" val="29654790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purpose of this qualitative study has the potential of producing police officers and correctional officers with clearly defined and outlined policies that could lead to improved cultural language and cultural sensitivity awareness, prevent overly targeting of African Americans and other minorities in a state correctional system. </a:t>
            </a:r>
          </a:p>
        </p:txBody>
      </p:sp>
      <p:sp>
        <p:nvSpPr>
          <p:cNvPr id="4" name="Slide Number Placeholder 3"/>
          <p:cNvSpPr>
            <a:spLocks noGrp="1"/>
          </p:cNvSpPr>
          <p:nvPr>
            <p:ph type="sldNum" sz="quarter" idx="10"/>
          </p:nvPr>
        </p:nvSpPr>
        <p:spPr/>
        <p:txBody>
          <a:bodyPr/>
          <a:lstStyle/>
          <a:p>
            <a:fld id="{7545887C-9263-9D4A-9BE5-C32C5D85E2F9}" type="slidenum">
              <a:rPr lang="en-US" smtClean="0"/>
              <a:t>4</a:t>
            </a:fld>
            <a:endParaRPr lang="en-US"/>
          </a:p>
        </p:txBody>
      </p:sp>
    </p:spTree>
    <p:extLst>
      <p:ext uri="{BB962C8B-B14F-4D97-AF65-F5344CB8AC3E}">
        <p14:creationId xmlns:p14="http://schemas.microsoft.com/office/powerpoint/2010/main" val="8427419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data collected from criminal justice experts helped to identify improvements needed in policy and procedures in a state correctional system that will be advantageous to African Americans and other minorities. </a:t>
            </a:r>
            <a:r>
              <a:rPr lang="en-US">
                <a:cs typeface="Calibri"/>
              </a:rPr>
              <a:t> </a:t>
            </a:r>
            <a:endParaRPr lang="en-US"/>
          </a:p>
        </p:txBody>
      </p:sp>
      <p:sp>
        <p:nvSpPr>
          <p:cNvPr id="4" name="Slide Number Placeholder 3"/>
          <p:cNvSpPr>
            <a:spLocks noGrp="1"/>
          </p:cNvSpPr>
          <p:nvPr>
            <p:ph type="sldNum" sz="quarter" idx="10"/>
          </p:nvPr>
        </p:nvSpPr>
        <p:spPr/>
        <p:txBody>
          <a:bodyPr/>
          <a:lstStyle/>
          <a:p>
            <a:fld id="{7545887C-9263-9D4A-9BE5-C32C5D85E2F9}" type="slidenum">
              <a:rPr lang="en-US" smtClean="0"/>
              <a:t>5</a:t>
            </a:fld>
            <a:endParaRPr lang="en-US"/>
          </a:p>
        </p:txBody>
      </p:sp>
    </p:spTree>
    <p:extLst>
      <p:ext uri="{BB962C8B-B14F-4D97-AF65-F5344CB8AC3E}">
        <p14:creationId xmlns:p14="http://schemas.microsoft.com/office/powerpoint/2010/main" val="3969113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Conceptual frameworks are developed through an iterative process, providing an understanding through qualitative analysis (Creswell, 2014). Conceptual frameworks are created when the researcher collects the beliefs, concepts, assumptions, theories, and expectations that support the researcher’s concept and displays the researcher’s concept in a graphical and narrative form (Creswell, 2014). </a:t>
            </a:r>
          </a:p>
        </p:txBody>
      </p:sp>
      <p:sp>
        <p:nvSpPr>
          <p:cNvPr id="4" name="Slide Number Placeholder 3"/>
          <p:cNvSpPr>
            <a:spLocks noGrp="1"/>
          </p:cNvSpPr>
          <p:nvPr>
            <p:ph type="sldNum" sz="quarter" idx="10"/>
          </p:nvPr>
        </p:nvSpPr>
        <p:spPr/>
        <p:txBody>
          <a:bodyPr/>
          <a:lstStyle/>
          <a:p>
            <a:fld id="{7545887C-9263-9D4A-9BE5-C32C5D85E2F9}" type="slidenum">
              <a:rPr lang="en-US" smtClean="0"/>
              <a:t>6</a:t>
            </a:fld>
            <a:endParaRPr lang="en-US"/>
          </a:p>
        </p:txBody>
      </p:sp>
    </p:spTree>
    <p:extLst>
      <p:ext uri="{BB962C8B-B14F-4D97-AF65-F5344CB8AC3E}">
        <p14:creationId xmlns:p14="http://schemas.microsoft.com/office/powerpoint/2010/main" val="29513669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45887C-9263-9D4A-9BE5-C32C5D85E2F9}" type="slidenum">
              <a:rPr lang="en-US" smtClean="0"/>
              <a:t>7</a:t>
            </a:fld>
            <a:endParaRPr lang="en-US"/>
          </a:p>
        </p:txBody>
      </p:sp>
    </p:spTree>
    <p:extLst>
      <p:ext uri="{BB962C8B-B14F-4D97-AF65-F5344CB8AC3E}">
        <p14:creationId xmlns:p14="http://schemas.microsoft.com/office/powerpoint/2010/main" val="23482031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t>
            </a:r>
          </a:p>
          <a:p>
            <a:endParaRPr lang="en-US">
              <a:cs typeface="Calibri"/>
            </a:endParaRPr>
          </a:p>
        </p:txBody>
      </p:sp>
      <p:sp>
        <p:nvSpPr>
          <p:cNvPr id="4" name="Slide Number Placeholder 3"/>
          <p:cNvSpPr>
            <a:spLocks noGrp="1"/>
          </p:cNvSpPr>
          <p:nvPr>
            <p:ph type="sldNum" sz="quarter" idx="10"/>
          </p:nvPr>
        </p:nvSpPr>
        <p:spPr/>
        <p:txBody>
          <a:bodyPr/>
          <a:lstStyle/>
          <a:p>
            <a:fld id="{7545887C-9263-9D4A-9BE5-C32C5D85E2F9}" type="slidenum">
              <a:rPr lang="en-US" smtClean="0"/>
              <a:t>8</a:t>
            </a:fld>
            <a:endParaRPr lang="en-US"/>
          </a:p>
        </p:txBody>
      </p:sp>
    </p:spTree>
    <p:extLst>
      <p:ext uri="{BB962C8B-B14F-4D97-AF65-F5344CB8AC3E}">
        <p14:creationId xmlns:p14="http://schemas.microsoft.com/office/powerpoint/2010/main" val="16741570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a:p>
            <a:endParaRPr lang="en-US"/>
          </a:p>
          <a:p>
            <a:endParaRPr lang="en-US">
              <a:cs typeface="Calibri"/>
            </a:endParaRPr>
          </a:p>
          <a:p>
            <a:endParaRPr lang="en-US">
              <a:cs typeface="Calibri"/>
            </a:endParaRPr>
          </a:p>
        </p:txBody>
      </p:sp>
      <p:sp>
        <p:nvSpPr>
          <p:cNvPr id="4" name="Slide Number Placeholder 3"/>
          <p:cNvSpPr>
            <a:spLocks noGrp="1"/>
          </p:cNvSpPr>
          <p:nvPr>
            <p:ph type="sldNum" sz="quarter" idx="10"/>
          </p:nvPr>
        </p:nvSpPr>
        <p:spPr/>
        <p:txBody>
          <a:bodyPr/>
          <a:lstStyle/>
          <a:p>
            <a:fld id="{7545887C-9263-9D4A-9BE5-C32C5D85E2F9}" type="slidenum">
              <a:rPr lang="en-US" smtClean="0"/>
              <a:t>9</a:t>
            </a:fld>
            <a:endParaRPr lang="en-US"/>
          </a:p>
        </p:txBody>
      </p:sp>
    </p:spTree>
    <p:extLst>
      <p:ext uri="{BB962C8B-B14F-4D97-AF65-F5344CB8AC3E}">
        <p14:creationId xmlns:p14="http://schemas.microsoft.com/office/powerpoint/2010/main" val="39666005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10"/>
          </p:nvPr>
        </p:nvSpPr>
        <p:spPr/>
        <p:txBody>
          <a:bodyPr/>
          <a:lstStyle/>
          <a:p>
            <a:fld id="{7545887C-9263-9D4A-9BE5-C32C5D85E2F9}" type="slidenum">
              <a:rPr lang="en-US" smtClean="0"/>
              <a:t>10</a:t>
            </a:fld>
            <a:endParaRPr lang="en-US"/>
          </a:p>
        </p:txBody>
      </p:sp>
    </p:spTree>
    <p:extLst>
      <p:ext uri="{BB962C8B-B14F-4D97-AF65-F5344CB8AC3E}">
        <p14:creationId xmlns:p14="http://schemas.microsoft.com/office/powerpoint/2010/main" val="38097122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chart" Target="../charts/chart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chart" Target="../charts/chart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ctrTitle"/>
          </p:nvPr>
        </p:nvSpPr>
        <p:spPr>
          <a:xfrm>
            <a:off x="914400" y="1803405"/>
            <a:ext cx="7315200" cy="1825096"/>
          </a:xfrm>
        </p:spPr>
        <p:txBody>
          <a:bodyPr anchor="b">
            <a:normAutofit/>
          </a:bodyPr>
          <a:lstStyle>
            <a:lvl1pPr algn="l">
              <a:defRPr sz="6000"/>
            </a:lvl1pPr>
          </a:lstStyle>
          <a:p>
            <a:r>
              <a:rPr lang="en-US"/>
              <a:t>Click to edit Master title style</a:t>
            </a:r>
          </a:p>
        </p:txBody>
      </p:sp>
      <p:sp>
        <p:nvSpPr>
          <p:cNvPr id="3" name="Subtitle 2"/>
          <p:cNvSpPr>
            <a:spLocks noGrp="1"/>
          </p:cNvSpPr>
          <p:nvPr>
            <p:ph type="subTitle" idx="1"/>
          </p:nvPr>
        </p:nvSpPr>
        <p:spPr>
          <a:xfrm>
            <a:off x="914400" y="3632201"/>
            <a:ext cx="73152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5932170" y="4323845"/>
            <a:ext cx="2297429" cy="365125"/>
          </a:xfrm>
        </p:spPr>
        <p:txBody>
          <a:bodyPr/>
          <a:lstStyle/>
          <a:p>
            <a:fld id="{48A87A34-81AB-432B-8DAE-1953F412C126}" type="datetimeFigureOut">
              <a:rPr lang="en-US" dirty="0"/>
              <a:t>10/7/2022</a:t>
            </a:fld>
            <a:endParaRPr lang="en-US"/>
          </a:p>
        </p:txBody>
      </p:sp>
      <p:sp>
        <p:nvSpPr>
          <p:cNvPr id="5" name="Footer Placeholder 4"/>
          <p:cNvSpPr>
            <a:spLocks noGrp="1"/>
          </p:cNvSpPr>
          <p:nvPr>
            <p:ph type="ftr" sz="quarter" idx="11"/>
          </p:nvPr>
        </p:nvSpPr>
        <p:spPr>
          <a:xfrm>
            <a:off x="914400" y="4323846"/>
            <a:ext cx="4880610" cy="365125"/>
          </a:xfrm>
        </p:spPr>
        <p:txBody>
          <a:bodyPr/>
          <a:lstStyle/>
          <a:p>
            <a:endParaRPr lang="en-US"/>
          </a:p>
        </p:txBody>
      </p:sp>
      <p:sp>
        <p:nvSpPr>
          <p:cNvPr id="6" name="Slide Number Placeholder 5"/>
          <p:cNvSpPr>
            <a:spLocks noGrp="1"/>
          </p:cNvSpPr>
          <p:nvPr>
            <p:ph type="sldNum" sz="quarter" idx="12"/>
          </p:nvPr>
        </p:nvSpPr>
        <p:spPr>
          <a:xfrm>
            <a:off x="6057900" y="1430867"/>
            <a:ext cx="2171700" cy="365125"/>
          </a:xfrm>
        </p:spPr>
        <p:txBody>
          <a:bodyPr/>
          <a:lstStyle/>
          <a:p>
            <a:fld id="{6D22F896-40B5-4ADD-8801-0D06FADFA095}" type="slidenum">
              <a:rPr lang="en-US" dirty="0"/>
              <a:t>‹#›</a:t>
            </a:fld>
            <a:endParaRPr lang="en-US"/>
          </a:p>
        </p:txBody>
      </p:sp>
      <p:pic>
        <p:nvPicPr>
          <p:cNvPr id="8" name="Picture 7">
            <a:extLst>
              <a:ext uri="{FF2B5EF4-FFF2-40B4-BE49-F238E27FC236}">
                <a16:creationId xmlns:a16="http://schemas.microsoft.com/office/drawing/2014/main" id="{C2D06B66-D72D-5B43-9647-14442D72D10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Picture 8" descr="MountainLogoHorizontal-White.png">
            <a:extLst>
              <a:ext uri="{FF2B5EF4-FFF2-40B4-BE49-F238E27FC236}">
                <a16:creationId xmlns:a16="http://schemas.microsoft.com/office/drawing/2014/main" id="{3B5CB88E-7C36-2C48-B05C-B38718BAE58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39973" y="1412634"/>
            <a:ext cx="3937387" cy="619365"/>
          </a:xfrm>
          <a:prstGeom prst="rect">
            <a:avLst/>
          </a:prstGeom>
        </p:spPr>
      </p:pic>
    </p:spTree>
    <p:extLst>
      <p:ext uri="{BB962C8B-B14F-4D97-AF65-F5344CB8AC3E}">
        <p14:creationId xmlns:p14="http://schemas.microsoft.com/office/powerpoint/2010/main" val="1659467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55" y="4697361"/>
            <a:ext cx="7956482" cy="819355"/>
          </a:xfrm>
        </p:spPr>
        <p:txBody>
          <a:bodyPr anchor="b"/>
          <a:lstStyle>
            <a:lvl1pPr algn="l">
              <a:defRPr sz="3200"/>
            </a:lvl1pPr>
          </a:lstStyle>
          <a:p>
            <a:r>
              <a:rPr lang="en-US"/>
              <a:t>Click to edit Master title style</a:t>
            </a:r>
          </a:p>
        </p:txBody>
      </p:sp>
      <p:sp>
        <p:nvSpPr>
          <p:cNvPr id="3" name="Picture Placeholder 2"/>
          <p:cNvSpPr>
            <a:spLocks noGrp="1" noChangeAspect="1"/>
          </p:cNvSpPr>
          <p:nvPr>
            <p:ph type="pic" idx="1"/>
          </p:nvPr>
        </p:nvSpPr>
        <p:spPr>
          <a:xfrm>
            <a:off x="594355" y="977035"/>
            <a:ext cx="7950260" cy="3406972"/>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594360" y="5516716"/>
            <a:ext cx="7955280" cy="746924"/>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3A356B-332F-3746-86C0-14386CA39FB5}" type="slidenum">
              <a:rPr lang="en-US" smtClean="0"/>
              <a:t>‹#›</a:t>
            </a:fld>
            <a:endParaRPr lang="en-US"/>
          </a:p>
        </p:txBody>
      </p:sp>
    </p:spTree>
    <p:extLst>
      <p:ext uri="{BB962C8B-B14F-4D97-AF65-F5344CB8AC3E}">
        <p14:creationId xmlns:p14="http://schemas.microsoft.com/office/powerpoint/2010/main" val="363122792"/>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3"/>
            <a:ext cx="7955280" cy="2802467"/>
          </a:xfrm>
        </p:spPr>
        <p:txBody>
          <a:bodyPr anchor="ctr"/>
          <a:lstStyle>
            <a:lvl1pPr algn="l">
              <a:defRPr sz="3200"/>
            </a:lvl1pPr>
          </a:lstStyle>
          <a:p>
            <a:r>
              <a:rPr lang="en-US"/>
              <a:t>Click to edit Master title style</a:t>
            </a:r>
          </a:p>
        </p:txBody>
      </p:sp>
      <p:sp>
        <p:nvSpPr>
          <p:cNvPr id="4" name="Text Placeholder 3"/>
          <p:cNvSpPr>
            <a:spLocks noGrp="1"/>
          </p:cNvSpPr>
          <p:nvPr>
            <p:ph type="body" sz="half" idx="2"/>
          </p:nvPr>
        </p:nvSpPr>
        <p:spPr>
          <a:xfrm>
            <a:off x="685800" y="3649134"/>
            <a:ext cx="7772400" cy="1330852"/>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endParaRPr lang="en-US"/>
          </a:p>
        </p:txBody>
      </p:sp>
      <p:sp>
        <p:nvSpPr>
          <p:cNvPr id="6" name="Footer Placeholder 5"/>
          <p:cNvSpPr>
            <a:spLocks noGrp="1"/>
          </p:cNvSpPr>
          <p:nvPr>
            <p:ph type="ftr" sz="quarter" idx="11"/>
          </p:nvPr>
        </p:nvSpPr>
        <p:spPr>
          <a:xfrm>
            <a:off x="594360" y="381001"/>
            <a:ext cx="4830656" cy="365125"/>
          </a:xfrm>
        </p:spPr>
        <p:txBody>
          <a:bodyPr/>
          <a:lstStyle/>
          <a:p>
            <a:endParaRPr lang="en-US"/>
          </a:p>
        </p:txBody>
      </p:sp>
      <p:sp>
        <p:nvSpPr>
          <p:cNvPr id="7" name="Slide Number Placeholder 6"/>
          <p:cNvSpPr>
            <a:spLocks noGrp="1"/>
          </p:cNvSpPr>
          <p:nvPr>
            <p:ph type="sldNum" sz="quarter" idx="12"/>
          </p:nvPr>
        </p:nvSpPr>
        <p:spPr>
          <a:xfrm>
            <a:off x="7882466" y="381001"/>
            <a:ext cx="667174" cy="365125"/>
          </a:xfrm>
        </p:spPr>
        <p:txBody>
          <a:bodyPr/>
          <a:lstStyle/>
          <a:p>
            <a:fld id="{123A356B-332F-3746-86C0-14386CA39FB5}" type="slidenum">
              <a:rPr lang="en-US" smtClean="0"/>
              <a:t>‹#›</a:t>
            </a:fld>
            <a:endParaRPr lang="en-US"/>
          </a:p>
        </p:txBody>
      </p:sp>
    </p:spTree>
    <p:extLst>
      <p:ext uri="{BB962C8B-B14F-4D97-AF65-F5344CB8AC3E}">
        <p14:creationId xmlns:p14="http://schemas.microsoft.com/office/powerpoint/2010/main" val="2337933089"/>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768351" y="753534"/>
            <a:ext cx="7613650" cy="2756234"/>
          </a:xfrm>
        </p:spPr>
        <p:txBody>
          <a:bodyPr anchor="ctr"/>
          <a:lstStyle>
            <a:lvl1pPr algn="l">
              <a:defRPr sz="3200"/>
            </a:lvl1pPr>
          </a:lstStyle>
          <a:p>
            <a:r>
              <a:rPr lang="en-US"/>
              <a:t>Click to edit Master title style</a:t>
            </a:r>
          </a:p>
        </p:txBody>
      </p:sp>
      <p:sp>
        <p:nvSpPr>
          <p:cNvPr id="12" name="Text Placeholder 3"/>
          <p:cNvSpPr>
            <a:spLocks noGrp="1"/>
          </p:cNvSpPr>
          <p:nvPr>
            <p:ph type="body" sz="half" idx="13"/>
          </p:nvPr>
        </p:nvSpPr>
        <p:spPr>
          <a:xfrm>
            <a:off x="977899" y="3509768"/>
            <a:ext cx="7194552"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800" y="4174597"/>
            <a:ext cx="7778752" cy="821265"/>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endParaRPr lang="en-US"/>
          </a:p>
        </p:txBody>
      </p:sp>
      <p:sp>
        <p:nvSpPr>
          <p:cNvPr id="6" name="Footer Placeholder 5"/>
          <p:cNvSpPr>
            <a:spLocks noGrp="1"/>
          </p:cNvSpPr>
          <p:nvPr>
            <p:ph type="ftr" sz="quarter" idx="11"/>
          </p:nvPr>
        </p:nvSpPr>
        <p:spPr>
          <a:xfrm>
            <a:off x="594360" y="379438"/>
            <a:ext cx="4830656" cy="365125"/>
          </a:xfrm>
        </p:spPr>
        <p:txBody>
          <a:bodyPr/>
          <a:lstStyle/>
          <a:p>
            <a:endParaRPr lang="en-US"/>
          </a:p>
        </p:txBody>
      </p:sp>
      <p:sp>
        <p:nvSpPr>
          <p:cNvPr id="7" name="Slide Number Placeholder 6"/>
          <p:cNvSpPr>
            <a:spLocks noGrp="1"/>
          </p:cNvSpPr>
          <p:nvPr>
            <p:ph type="sldNum" sz="quarter" idx="12"/>
          </p:nvPr>
        </p:nvSpPr>
        <p:spPr>
          <a:xfrm>
            <a:off x="7882466" y="381001"/>
            <a:ext cx="667174" cy="365125"/>
          </a:xfrm>
        </p:spPr>
        <p:txBody>
          <a:bodyPr/>
          <a:lstStyle/>
          <a:p>
            <a:fld id="{123A356B-332F-3746-86C0-14386CA39FB5}" type="slidenum">
              <a:rPr lang="en-US" smtClean="0"/>
              <a:t>‹#›</a:t>
            </a:fld>
            <a:endParaRPr lang="en-US"/>
          </a:p>
        </p:txBody>
      </p:sp>
      <p:sp>
        <p:nvSpPr>
          <p:cNvPr id="13" name="TextBox 12"/>
          <p:cNvSpPr txBox="1"/>
          <p:nvPr/>
        </p:nvSpPr>
        <p:spPr>
          <a:xfrm>
            <a:off x="231458" y="80772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4" name="TextBox 13"/>
          <p:cNvSpPr txBox="1"/>
          <p:nvPr/>
        </p:nvSpPr>
        <p:spPr>
          <a:xfrm>
            <a:off x="8146733" y="302133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Tree>
    <p:extLst>
      <p:ext uri="{BB962C8B-B14F-4D97-AF65-F5344CB8AC3E}">
        <p14:creationId xmlns:p14="http://schemas.microsoft.com/office/powerpoint/2010/main" val="3703090468"/>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685800" y="1124702"/>
            <a:ext cx="7774782" cy="2511835"/>
          </a:xfrm>
        </p:spPr>
        <p:txBody>
          <a:bodyPr anchor="b"/>
          <a:lstStyle>
            <a:lvl1pPr algn="l">
              <a:defRPr sz="3200"/>
            </a:lvl1pPr>
          </a:lstStyle>
          <a:p>
            <a:r>
              <a:rPr lang="en-US"/>
              <a:t>Click to edit Master title style</a:t>
            </a:r>
          </a:p>
        </p:txBody>
      </p:sp>
      <p:sp>
        <p:nvSpPr>
          <p:cNvPr id="4" name="Text Placeholder 3"/>
          <p:cNvSpPr>
            <a:spLocks noGrp="1"/>
          </p:cNvSpPr>
          <p:nvPr>
            <p:ph type="body" sz="half" idx="2"/>
          </p:nvPr>
        </p:nvSpPr>
        <p:spPr>
          <a:xfrm>
            <a:off x="685792" y="3648316"/>
            <a:ext cx="7773608"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5562176" y="378884"/>
            <a:ext cx="2183130" cy="365125"/>
          </a:xfrm>
        </p:spPr>
        <p:txBody>
          <a:bodyPr/>
          <a:lstStyle>
            <a:lvl1pPr algn="r">
              <a:defRPr/>
            </a:lvl1pPr>
          </a:lstStyle>
          <a:p>
            <a:endParaRPr lang="en-US"/>
          </a:p>
        </p:txBody>
      </p:sp>
      <p:sp>
        <p:nvSpPr>
          <p:cNvPr id="6" name="Footer Placeholder 5"/>
          <p:cNvSpPr>
            <a:spLocks noGrp="1"/>
          </p:cNvSpPr>
          <p:nvPr>
            <p:ph type="ftr" sz="quarter" idx="11"/>
          </p:nvPr>
        </p:nvSpPr>
        <p:spPr>
          <a:xfrm>
            <a:off x="594360" y="378884"/>
            <a:ext cx="4830656" cy="365125"/>
          </a:xfrm>
        </p:spPr>
        <p:txBody>
          <a:bodyPr/>
          <a:lstStyle/>
          <a:p>
            <a:endParaRPr lang="en-US"/>
          </a:p>
        </p:txBody>
      </p:sp>
      <p:sp>
        <p:nvSpPr>
          <p:cNvPr id="7" name="Slide Number Placeholder 6"/>
          <p:cNvSpPr>
            <a:spLocks noGrp="1"/>
          </p:cNvSpPr>
          <p:nvPr>
            <p:ph type="sldNum" sz="quarter" idx="12"/>
          </p:nvPr>
        </p:nvSpPr>
        <p:spPr>
          <a:xfrm>
            <a:off x="7882466" y="381001"/>
            <a:ext cx="667174" cy="365125"/>
          </a:xfrm>
        </p:spPr>
        <p:txBody>
          <a:bodyPr/>
          <a:lstStyle/>
          <a:p>
            <a:fld id="{123A356B-332F-3746-86C0-14386CA39FB5}" type="slidenum">
              <a:rPr lang="en-US" smtClean="0"/>
              <a:t>‹#›</a:t>
            </a:fld>
            <a:endParaRPr lang="en-US"/>
          </a:p>
        </p:txBody>
      </p:sp>
    </p:spTree>
    <p:extLst>
      <p:ext uri="{BB962C8B-B14F-4D97-AF65-F5344CB8AC3E}">
        <p14:creationId xmlns:p14="http://schemas.microsoft.com/office/powerpoint/2010/main" val="542580745"/>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171701" y="762000"/>
            <a:ext cx="6377939" cy="1303867"/>
          </a:xfrm>
        </p:spPr>
        <p:txBody>
          <a:bodyPr/>
          <a:lstStyle/>
          <a:p>
            <a:r>
              <a:rPr lang="en-US"/>
              <a:t>Click to edit Master title style</a:t>
            </a:r>
          </a:p>
        </p:txBody>
      </p:sp>
      <p:sp>
        <p:nvSpPr>
          <p:cNvPr id="7" name="Text Placeholder 2"/>
          <p:cNvSpPr>
            <a:spLocks noGrp="1"/>
          </p:cNvSpPr>
          <p:nvPr>
            <p:ph type="body" idx="1"/>
          </p:nvPr>
        </p:nvSpPr>
        <p:spPr>
          <a:xfrm>
            <a:off x="594361" y="2202080"/>
            <a:ext cx="2560320"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59436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02237" y="2201333"/>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00781" y="2904068"/>
            <a:ext cx="2560320" cy="335957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89319" y="2192866"/>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8932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23A356B-332F-3746-86C0-14386CA39FB5}" type="slidenum">
              <a:rPr lang="en-US" smtClean="0"/>
              <a:t>‹#›</a:t>
            </a:fld>
            <a:endParaRPr lang="en-US"/>
          </a:p>
        </p:txBody>
      </p:sp>
    </p:spTree>
    <p:extLst>
      <p:ext uri="{BB962C8B-B14F-4D97-AF65-F5344CB8AC3E}">
        <p14:creationId xmlns:p14="http://schemas.microsoft.com/office/powerpoint/2010/main" val="976770226"/>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171702" y="762000"/>
            <a:ext cx="6381984" cy="1295400"/>
          </a:xfrm>
        </p:spPr>
        <p:txBody>
          <a:bodyPr/>
          <a:lstStyle/>
          <a:p>
            <a:r>
              <a:rPr lang="en-US"/>
              <a:t>Click to edit Master title style</a:t>
            </a:r>
          </a:p>
        </p:txBody>
      </p:sp>
      <p:sp>
        <p:nvSpPr>
          <p:cNvPr id="19" name="Text Placeholder 2"/>
          <p:cNvSpPr>
            <a:spLocks noGrp="1"/>
          </p:cNvSpPr>
          <p:nvPr>
            <p:ph type="body" idx="1"/>
          </p:nvPr>
        </p:nvSpPr>
        <p:spPr>
          <a:xfrm>
            <a:off x="594360"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594360" y="2331720"/>
            <a:ext cx="2560320" cy="15073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1" name="Text Placeholder 3"/>
          <p:cNvSpPr>
            <a:spLocks noGrp="1"/>
          </p:cNvSpPr>
          <p:nvPr>
            <p:ph type="body" sz="half" idx="18"/>
          </p:nvPr>
        </p:nvSpPr>
        <p:spPr>
          <a:xfrm>
            <a:off x="594360" y="4796103"/>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291873"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291872" y="2331720"/>
            <a:ext cx="2560320" cy="1509862"/>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19"/>
          </p:nvPr>
        </p:nvSpPr>
        <p:spPr>
          <a:xfrm>
            <a:off x="3290858" y="4796102"/>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93365"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5993364" y="2331721"/>
            <a:ext cx="2560320" cy="1508919"/>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7" name="Text Placeholder 3"/>
          <p:cNvSpPr>
            <a:spLocks noGrp="1"/>
          </p:cNvSpPr>
          <p:nvPr>
            <p:ph type="body" sz="half" idx="20"/>
          </p:nvPr>
        </p:nvSpPr>
        <p:spPr>
          <a:xfrm>
            <a:off x="5993272" y="4796100"/>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23A356B-332F-3746-86C0-14386CA39FB5}" type="slidenum">
              <a:rPr lang="en-US" smtClean="0"/>
              <a:t>‹#›</a:t>
            </a:fld>
            <a:endParaRPr lang="en-US"/>
          </a:p>
        </p:txBody>
      </p:sp>
    </p:spTree>
    <p:extLst>
      <p:ext uri="{BB962C8B-B14F-4D97-AF65-F5344CB8AC3E}">
        <p14:creationId xmlns:p14="http://schemas.microsoft.com/office/powerpoint/2010/main" val="1668793897"/>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594360" y="2194560"/>
            <a:ext cx="7955280" cy="40690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3A356B-332F-3746-86C0-14386CA39FB5}" type="slidenum">
              <a:rPr lang="en-US" smtClean="0"/>
              <a:t>‹#›</a:t>
            </a:fld>
            <a:endParaRPr lang="en-US"/>
          </a:p>
        </p:txBody>
      </p:sp>
    </p:spTree>
    <p:extLst>
      <p:ext uri="{BB962C8B-B14F-4D97-AF65-F5344CB8AC3E}">
        <p14:creationId xmlns:p14="http://schemas.microsoft.com/office/powerpoint/2010/main" val="693948599"/>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Vertical Title 1"/>
          <p:cNvSpPr>
            <a:spLocks noGrp="1"/>
          </p:cNvSpPr>
          <p:nvPr>
            <p:ph type="title" orient="vert"/>
          </p:nvPr>
        </p:nvSpPr>
        <p:spPr>
          <a:xfrm>
            <a:off x="7006590" y="747183"/>
            <a:ext cx="1543050" cy="4248675"/>
          </a:xfrm>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594360" y="746126"/>
            <a:ext cx="6278035" cy="424973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endParaRPr lang="en-US"/>
          </a:p>
        </p:txBody>
      </p:sp>
      <p:sp>
        <p:nvSpPr>
          <p:cNvPr id="5" name="Footer Placeholder 4"/>
          <p:cNvSpPr>
            <a:spLocks noGrp="1"/>
          </p:cNvSpPr>
          <p:nvPr>
            <p:ph type="ftr" sz="quarter" idx="11"/>
          </p:nvPr>
        </p:nvSpPr>
        <p:spPr>
          <a:xfrm>
            <a:off x="594360" y="381001"/>
            <a:ext cx="4830656" cy="365125"/>
          </a:xfrm>
        </p:spPr>
        <p:txBody>
          <a:bodyPr/>
          <a:lstStyle/>
          <a:p>
            <a:endParaRPr lang="en-US"/>
          </a:p>
        </p:txBody>
      </p:sp>
      <p:sp>
        <p:nvSpPr>
          <p:cNvPr id="6" name="Slide Number Placeholder 5"/>
          <p:cNvSpPr>
            <a:spLocks noGrp="1"/>
          </p:cNvSpPr>
          <p:nvPr>
            <p:ph type="sldNum" sz="quarter" idx="12"/>
          </p:nvPr>
        </p:nvSpPr>
        <p:spPr>
          <a:xfrm>
            <a:off x="7882466" y="381001"/>
            <a:ext cx="667174" cy="365125"/>
          </a:xfrm>
        </p:spPr>
        <p:txBody>
          <a:bodyPr/>
          <a:lstStyle/>
          <a:p>
            <a:fld id="{123A356B-332F-3746-86C0-14386CA39FB5}" type="slidenum">
              <a:rPr lang="en-US" smtClean="0"/>
              <a:t>‹#›</a:t>
            </a:fld>
            <a:endParaRPr lang="en-US"/>
          </a:p>
        </p:txBody>
      </p:sp>
    </p:spTree>
    <p:extLst>
      <p:ext uri="{BB962C8B-B14F-4D97-AF65-F5344CB8AC3E}">
        <p14:creationId xmlns:p14="http://schemas.microsoft.com/office/powerpoint/2010/main" val="747216226"/>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Center Top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normAutofit/>
          </a:bodyPr>
          <a:lstStyle>
            <a:lvl1pPr>
              <a:defRPr sz="3200">
                <a:solidFill>
                  <a:schemeClr val="bg1"/>
                </a:solidFill>
              </a:defRPr>
            </a:lvl1pPr>
          </a:lstStyle>
          <a:p>
            <a:r>
              <a:rPr lang="en-US"/>
              <a:t>Click to edit Master title style</a:t>
            </a:r>
          </a:p>
        </p:txBody>
      </p:sp>
      <p:sp>
        <p:nvSpPr>
          <p:cNvPr id="8" name="Subtitle 2"/>
          <p:cNvSpPr>
            <a:spLocks noGrp="1"/>
          </p:cNvSpPr>
          <p:nvPr>
            <p:ph type="subTitle" idx="1"/>
          </p:nvPr>
        </p:nvSpPr>
        <p:spPr>
          <a:xfrm>
            <a:off x="457200" y="2856357"/>
            <a:ext cx="8229599" cy="2868252"/>
          </a:xfrm>
        </p:spPr>
        <p:txBody>
          <a:bodyPr>
            <a:normAutofit/>
          </a:bodyPr>
          <a:lstStyle>
            <a:lvl1pPr marL="0" indent="0" algn="ctr">
              <a:buNone/>
              <a:defRPr sz="2800" b="0" i="0">
                <a:solidFill>
                  <a:schemeClr val="tx1"/>
                </a:solidFill>
                <a:latin typeface="Trade Gothic LT Std"/>
                <a:cs typeface="Trade Gothic LT St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10" name="Picture 9" descr="MountainLogoHorizontal-Red.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24123" y="6488094"/>
            <a:ext cx="2069077" cy="325473"/>
          </a:xfrm>
          <a:prstGeom prst="rect">
            <a:avLst/>
          </a:prstGeom>
        </p:spPr>
      </p:pic>
    </p:spTree>
    <p:extLst>
      <p:ext uri="{BB962C8B-B14F-4D97-AF65-F5344CB8AC3E}">
        <p14:creationId xmlns:p14="http://schemas.microsoft.com/office/powerpoint/2010/main" val="32210317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3 Main Points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8" name="Text Placeholder 27"/>
          <p:cNvSpPr>
            <a:spLocks noGrp="1"/>
          </p:cNvSpPr>
          <p:nvPr>
            <p:ph type="body" sz="quarter" idx="16" hasCustomPrompt="1"/>
          </p:nvPr>
        </p:nvSpPr>
        <p:spPr>
          <a:xfrm>
            <a:off x="4154091" y="3422980"/>
            <a:ext cx="4338992" cy="914400"/>
          </a:xfrm>
        </p:spPr>
        <p:txBody>
          <a:bodyPr>
            <a:normAutofit/>
          </a:bodyPr>
          <a:lstStyle>
            <a:lvl1pPr marL="0" indent="0">
              <a:buFontTx/>
              <a:buNone/>
              <a:defRPr sz="1800"/>
            </a:lvl1pPr>
          </a:lstStyle>
          <a:p>
            <a:pPr lvl="0"/>
            <a:r>
              <a:rPr lang="en-US"/>
              <a:t>Click to edit Master subtitle style</a:t>
            </a:r>
          </a:p>
        </p:txBody>
      </p:sp>
      <p:sp>
        <p:nvSpPr>
          <p:cNvPr id="8" name="Title 1"/>
          <p:cNvSpPr>
            <a:spLocks noGrp="1"/>
          </p:cNvSpPr>
          <p:nvPr>
            <p:ph type="title"/>
          </p:nvPr>
        </p:nvSpPr>
        <p:spPr>
          <a:xfrm>
            <a:off x="287108" y="2376224"/>
            <a:ext cx="2828081" cy="2084128"/>
          </a:xfrm>
        </p:spPr>
        <p:txBody>
          <a:bodyPr>
            <a:normAutofit/>
          </a:bodyPr>
          <a:lstStyle>
            <a:lvl1pPr algn="l">
              <a:defRPr sz="2800">
                <a:solidFill>
                  <a:schemeClr val="bg1"/>
                </a:solidFill>
              </a:defRPr>
            </a:lvl1pPr>
          </a:lstStyle>
          <a:p>
            <a:r>
              <a:rPr lang="en-US"/>
              <a:t>Click to edit Master title style</a:t>
            </a:r>
          </a:p>
        </p:txBody>
      </p:sp>
      <p:sp>
        <p:nvSpPr>
          <p:cNvPr id="11" name="Oval 10"/>
          <p:cNvSpPr/>
          <p:nvPr userDrawn="1"/>
        </p:nvSpPr>
        <p:spPr>
          <a:xfrm>
            <a:off x="3670059" y="1323519"/>
            <a:ext cx="464949" cy="464949"/>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itle 1"/>
          <p:cNvSpPr txBox="1">
            <a:spLocks/>
          </p:cNvSpPr>
          <p:nvPr userDrawn="1"/>
        </p:nvSpPr>
        <p:spPr>
          <a:xfrm>
            <a:off x="3696221" y="1284697"/>
            <a:ext cx="412624" cy="593581"/>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800" b="1" i="0" kern="1200" cap="all">
                <a:solidFill>
                  <a:schemeClr val="bg1"/>
                </a:solidFill>
                <a:latin typeface="Trade Gothic LT Std Bold Condensed No. 20"/>
                <a:ea typeface="+mj-ea"/>
                <a:cs typeface="+mj-cs"/>
              </a:defRPr>
            </a:lvl1pPr>
          </a:lstStyle>
          <a:p>
            <a:pPr algn="ctr"/>
            <a:r>
              <a:rPr lang="en-US"/>
              <a:t>1</a:t>
            </a:r>
          </a:p>
        </p:txBody>
      </p:sp>
      <p:sp>
        <p:nvSpPr>
          <p:cNvPr id="13" name="Oval 12"/>
          <p:cNvSpPr/>
          <p:nvPr userDrawn="1"/>
        </p:nvSpPr>
        <p:spPr>
          <a:xfrm>
            <a:off x="3670059" y="2950092"/>
            <a:ext cx="464949" cy="464949"/>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itle 1"/>
          <p:cNvSpPr txBox="1">
            <a:spLocks/>
          </p:cNvSpPr>
          <p:nvPr userDrawn="1"/>
        </p:nvSpPr>
        <p:spPr>
          <a:xfrm>
            <a:off x="3695686" y="2904826"/>
            <a:ext cx="412624" cy="593581"/>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800" b="1" i="0" kern="1200" cap="all">
                <a:solidFill>
                  <a:schemeClr val="bg1"/>
                </a:solidFill>
                <a:latin typeface="Trade Gothic LT Std Bold Condensed No. 20"/>
                <a:ea typeface="+mj-ea"/>
                <a:cs typeface="+mj-cs"/>
              </a:defRPr>
            </a:lvl1pPr>
          </a:lstStyle>
          <a:p>
            <a:pPr algn="ctr"/>
            <a:r>
              <a:rPr lang="en-US"/>
              <a:t>2</a:t>
            </a:r>
          </a:p>
        </p:txBody>
      </p:sp>
      <p:sp>
        <p:nvSpPr>
          <p:cNvPr id="15" name="Oval 14"/>
          <p:cNvSpPr/>
          <p:nvPr userDrawn="1"/>
        </p:nvSpPr>
        <p:spPr>
          <a:xfrm>
            <a:off x="3670059" y="4557522"/>
            <a:ext cx="464949" cy="464949"/>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itle 1"/>
          <p:cNvSpPr txBox="1">
            <a:spLocks/>
          </p:cNvSpPr>
          <p:nvPr userDrawn="1"/>
        </p:nvSpPr>
        <p:spPr>
          <a:xfrm>
            <a:off x="3696221" y="4524956"/>
            <a:ext cx="412624" cy="593581"/>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800" b="1" i="0" kern="1200" cap="all">
                <a:solidFill>
                  <a:schemeClr val="bg1"/>
                </a:solidFill>
                <a:latin typeface="Trade Gothic LT Std Bold Condensed No. 20"/>
                <a:ea typeface="+mj-ea"/>
                <a:cs typeface="+mj-cs"/>
              </a:defRPr>
            </a:lvl1pPr>
          </a:lstStyle>
          <a:p>
            <a:pPr algn="ctr"/>
            <a:r>
              <a:rPr lang="en-US"/>
              <a:t>3</a:t>
            </a:r>
          </a:p>
        </p:txBody>
      </p:sp>
      <p:sp>
        <p:nvSpPr>
          <p:cNvPr id="20" name="Text Placeholder 2"/>
          <p:cNvSpPr>
            <a:spLocks noGrp="1"/>
          </p:cNvSpPr>
          <p:nvPr userDrawn="1">
            <p:ph type="body" idx="1"/>
          </p:nvPr>
        </p:nvSpPr>
        <p:spPr>
          <a:xfrm>
            <a:off x="4154089" y="1135259"/>
            <a:ext cx="4338993"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1" name="Subtitle 2"/>
          <p:cNvSpPr>
            <a:spLocks noGrp="1"/>
          </p:cNvSpPr>
          <p:nvPr userDrawn="1">
            <p:ph type="subTitle" idx="13"/>
          </p:nvPr>
        </p:nvSpPr>
        <p:spPr>
          <a:xfrm>
            <a:off x="4154090" y="1773625"/>
            <a:ext cx="4338993" cy="926810"/>
          </a:xfrm>
        </p:spPr>
        <p:txBody>
          <a:bodyPr>
            <a:normAutofit/>
          </a:bodyPr>
          <a:lstStyle>
            <a:lvl1pPr marL="0" indent="0" algn="l">
              <a:buNone/>
              <a:defRPr sz="1800" b="0" i="0">
                <a:solidFill>
                  <a:schemeClr val="tx1"/>
                </a:solidFill>
                <a:latin typeface="Trade Gothic LT Std"/>
                <a:cs typeface="Trade Gothic LT St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22" name="Text Placeholder 2"/>
          <p:cNvSpPr>
            <a:spLocks noGrp="1"/>
          </p:cNvSpPr>
          <p:nvPr userDrawn="1">
            <p:ph type="body" idx="14"/>
          </p:nvPr>
        </p:nvSpPr>
        <p:spPr>
          <a:xfrm>
            <a:off x="4154089" y="2764152"/>
            <a:ext cx="4338993"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4" name="Text Placeholder 2"/>
          <p:cNvSpPr>
            <a:spLocks noGrp="1"/>
          </p:cNvSpPr>
          <p:nvPr userDrawn="1">
            <p:ph type="body" idx="15"/>
          </p:nvPr>
        </p:nvSpPr>
        <p:spPr>
          <a:xfrm>
            <a:off x="4154089" y="4359586"/>
            <a:ext cx="4338993"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Text Placeholder 27"/>
          <p:cNvSpPr>
            <a:spLocks noGrp="1"/>
          </p:cNvSpPr>
          <p:nvPr userDrawn="1">
            <p:ph type="body" sz="quarter" idx="17"/>
          </p:nvPr>
        </p:nvSpPr>
        <p:spPr>
          <a:xfrm>
            <a:off x="4154091" y="5030496"/>
            <a:ext cx="4338992" cy="914400"/>
          </a:xfrm>
        </p:spPr>
        <p:txBody>
          <a:bodyPr>
            <a:normAutofit/>
          </a:bodyPr>
          <a:lstStyle>
            <a:lvl1pPr marL="0" indent="0">
              <a:buFontTx/>
              <a:buNone/>
              <a:defRPr sz="1800"/>
            </a:lvl1pPr>
          </a:lstStyle>
          <a:p>
            <a:pPr lvl="0"/>
            <a:r>
              <a:rPr lang="en-US"/>
              <a:t>Click to edit Master text styles</a:t>
            </a:r>
          </a:p>
        </p:txBody>
      </p:sp>
      <p:pic>
        <p:nvPicPr>
          <p:cNvPr id="26" name="Picture 25" descr="MountainLogoHorizontal-Red.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24123" y="6488094"/>
            <a:ext cx="2069077" cy="325473"/>
          </a:xfrm>
          <a:prstGeom prst="rect">
            <a:avLst/>
          </a:prstGeom>
        </p:spPr>
      </p:pic>
    </p:spTree>
    <p:extLst>
      <p:ext uri="{BB962C8B-B14F-4D97-AF65-F5344CB8AC3E}">
        <p14:creationId xmlns:p14="http://schemas.microsoft.com/office/powerpoint/2010/main" val="2283080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dirty="0"/>
              <a:t>10/7/2022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pic>
        <p:nvPicPr>
          <p:cNvPr id="7" name="Picture 6">
            <a:extLst>
              <a:ext uri="{FF2B5EF4-FFF2-40B4-BE49-F238E27FC236}">
                <a16:creationId xmlns:a16="http://schemas.microsoft.com/office/drawing/2014/main" id="{8F224396-58B6-1C44-8AD8-939734F94E6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44" y="6435507"/>
            <a:ext cx="9144000" cy="432816"/>
          </a:xfrm>
          <a:prstGeom prst="rect">
            <a:avLst/>
          </a:prstGeom>
        </p:spPr>
      </p:pic>
      <p:sp>
        <p:nvSpPr>
          <p:cNvPr id="8" name="Rectangle 7">
            <a:extLst>
              <a:ext uri="{FF2B5EF4-FFF2-40B4-BE49-F238E27FC236}">
                <a16:creationId xmlns:a16="http://schemas.microsoft.com/office/drawing/2014/main" id="{CB713492-C45A-E049-92FF-63CDCC2D8C1D}"/>
              </a:ext>
            </a:extLst>
          </p:cNvPr>
          <p:cNvSpPr/>
          <p:nvPr userDrawn="1"/>
        </p:nvSpPr>
        <p:spPr>
          <a:xfrm>
            <a:off x="3544" y="0"/>
            <a:ext cx="9140456" cy="1417638"/>
          </a:xfrm>
          <a:prstGeom prst="rect">
            <a:avLst/>
          </a:prstGeom>
          <a:solidFill>
            <a:srgbClr val="F1F1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latin typeface="Arial" charset="0"/>
              <a:ea typeface="Arial" charset="0"/>
              <a:cs typeface="Arial" charset="0"/>
            </a:endParaRPr>
          </a:p>
        </p:txBody>
      </p:sp>
      <p:pic>
        <p:nvPicPr>
          <p:cNvPr id="9" name="Picture 8">
            <a:extLst>
              <a:ext uri="{FF2B5EF4-FFF2-40B4-BE49-F238E27FC236}">
                <a16:creationId xmlns:a16="http://schemas.microsoft.com/office/drawing/2014/main" id="{92B17EC2-DC6D-DE40-90B3-C06EBBF4574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84612" y="6544286"/>
            <a:ext cx="1955660" cy="220011"/>
          </a:xfrm>
          <a:prstGeom prst="rect">
            <a:avLst/>
          </a:prstGeom>
        </p:spPr>
      </p:pic>
    </p:spTree>
    <p:extLst>
      <p:ext uri="{BB962C8B-B14F-4D97-AF65-F5344CB8AC3E}">
        <p14:creationId xmlns:p14="http://schemas.microsoft.com/office/powerpoint/2010/main" val="38377296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4_Custom Layout">
    <p:spTree>
      <p:nvGrpSpPr>
        <p:cNvPr id="1" name=""/>
        <p:cNvGrpSpPr/>
        <p:nvPr/>
      </p:nvGrpSpPr>
      <p:grpSpPr>
        <a:xfrm>
          <a:off x="0" y="0"/>
          <a:ext cx="0" cy="0"/>
          <a:chOff x="0" y="0"/>
          <a:chExt cx="0" cy="0"/>
        </a:xfrm>
      </p:grpSpPr>
      <p:sp>
        <p:nvSpPr>
          <p:cNvPr id="6" name="Rectangle 5"/>
          <p:cNvSpPr/>
          <p:nvPr userDrawn="1"/>
        </p:nvSpPr>
        <p:spPr>
          <a:xfrm>
            <a:off x="3544" y="0"/>
            <a:ext cx="9140456" cy="1026160"/>
          </a:xfrm>
          <a:prstGeom prst="rect">
            <a:avLst/>
          </a:prstGeom>
          <a:solidFill>
            <a:srgbClr val="F1F1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latin typeface="Arial" charset="0"/>
              <a:ea typeface="Arial" charset="0"/>
              <a:cs typeface="Arial" charset="0"/>
            </a:endParaRPr>
          </a:p>
        </p:txBody>
      </p:sp>
      <p:sp>
        <p:nvSpPr>
          <p:cNvPr id="2" name="Title 1"/>
          <p:cNvSpPr>
            <a:spLocks noGrp="1"/>
          </p:cNvSpPr>
          <p:nvPr>
            <p:ph type="title"/>
          </p:nvPr>
        </p:nvSpPr>
        <p:spPr>
          <a:xfrm>
            <a:off x="457200" y="0"/>
            <a:ext cx="8229600" cy="1026160"/>
          </a:xfrm>
        </p:spPr>
        <p:txBody>
          <a:bodyPr>
            <a:normAutofit/>
          </a:bodyPr>
          <a:lstStyle>
            <a:lvl1pPr>
              <a:defRPr sz="3200" u="sng"/>
            </a:lvl1pPr>
          </a:lstStyle>
          <a:p>
            <a:r>
              <a:rPr lang="en-US"/>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44" y="6435507"/>
            <a:ext cx="9144000" cy="432816"/>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84612" y="6544286"/>
            <a:ext cx="1955660" cy="220011"/>
          </a:xfrm>
          <a:prstGeom prst="rect">
            <a:avLst/>
          </a:prstGeom>
        </p:spPr>
      </p:pic>
      <p:sp>
        <p:nvSpPr>
          <p:cNvPr id="9" name="Content Placeholder 2"/>
          <p:cNvSpPr>
            <a:spLocks noGrp="1"/>
          </p:cNvSpPr>
          <p:nvPr>
            <p:ph idx="1"/>
          </p:nvPr>
        </p:nvSpPr>
        <p:spPr>
          <a:xfrm>
            <a:off x="457200" y="1320800"/>
            <a:ext cx="8229600" cy="4805363"/>
          </a:xfrm>
        </p:spPr>
        <p:txBody>
          <a:bodyPr>
            <a:normAutofit/>
          </a:bodyPr>
          <a:lstStyle>
            <a:lvl1pPr marL="0" indent="0">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a:t>
            </a:r>
          </a:p>
        </p:txBody>
      </p:sp>
    </p:spTree>
    <p:extLst>
      <p:ext uri="{BB962C8B-B14F-4D97-AF65-F5344CB8AC3E}">
        <p14:creationId xmlns:p14="http://schemas.microsoft.com/office/powerpoint/2010/main" val="20661952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6_Custom Layout">
    <p:spTree>
      <p:nvGrpSpPr>
        <p:cNvPr id="1" name=""/>
        <p:cNvGrpSpPr/>
        <p:nvPr/>
      </p:nvGrpSpPr>
      <p:grpSpPr>
        <a:xfrm>
          <a:off x="0" y="0"/>
          <a:ext cx="0" cy="0"/>
          <a:chOff x="0" y="0"/>
          <a:chExt cx="0" cy="0"/>
        </a:xfrm>
      </p:grpSpPr>
      <p:sp>
        <p:nvSpPr>
          <p:cNvPr id="6" name="Rectangle 5"/>
          <p:cNvSpPr/>
          <p:nvPr userDrawn="1"/>
        </p:nvSpPr>
        <p:spPr>
          <a:xfrm>
            <a:off x="3544" y="0"/>
            <a:ext cx="9140456" cy="1026160"/>
          </a:xfrm>
          <a:prstGeom prst="rect">
            <a:avLst/>
          </a:prstGeom>
          <a:solidFill>
            <a:srgbClr val="F1F1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latin typeface="Arial" charset="0"/>
              <a:ea typeface="Arial" charset="0"/>
              <a:cs typeface="Arial" charset="0"/>
            </a:endParaRPr>
          </a:p>
        </p:txBody>
      </p:sp>
      <p:sp>
        <p:nvSpPr>
          <p:cNvPr id="7" name="Title 1"/>
          <p:cNvSpPr>
            <a:spLocks noGrp="1"/>
          </p:cNvSpPr>
          <p:nvPr>
            <p:ph type="title"/>
          </p:nvPr>
        </p:nvSpPr>
        <p:spPr>
          <a:xfrm>
            <a:off x="457200" y="0"/>
            <a:ext cx="8229600" cy="1026160"/>
          </a:xfrm>
        </p:spPr>
        <p:txBody>
          <a:bodyPr>
            <a:normAutofit/>
          </a:bodyPr>
          <a:lstStyle>
            <a:lvl1pPr>
              <a:defRPr sz="3200" u="sng"/>
            </a:lvl1pPr>
          </a:lstStyle>
          <a:p>
            <a:r>
              <a:rPr lang="en-US"/>
              <a:t>Click to edit Master title style</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44" y="6435507"/>
            <a:ext cx="9144000" cy="432816"/>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84612" y="6544286"/>
            <a:ext cx="1955660" cy="220011"/>
          </a:xfrm>
          <a:prstGeom prst="rect">
            <a:avLst/>
          </a:prstGeom>
        </p:spPr>
      </p:pic>
      <p:sp>
        <p:nvSpPr>
          <p:cNvPr id="10" name="Content Placeholder 2"/>
          <p:cNvSpPr>
            <a:spLocks noGrp="1"/>
          </p:cNvSpPr>
          <p:nvPr>
            <p:ph idx="1"/>
          </p:nvPr>
        </p:nvSpPr>
        <p:spPr>
          <a:xfrm>
            <a:off x="457200" y="1320800"/>
            <a:ext cx="3982720" cy="4805363"/>
          </a:xfrm>
        </p:spPr>
        <p:txBody>
          <a:bodyPr>
            <a:normAutofit/>
          </a:bodyPr>
          <a:lstStyle>
            <a:lvl1pPr marL="0" indent="0" rtl="0">
              <a:lnSpc>
                <a:spcPct val="100000"/>
              </a:lnSpc>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a:t>
            </a:r>
          </a:p>
        </p:txBody>
      </p:sp>
      <p:sp>
        <p:nvSpPr>
          <p:cNvPr id="11" name="Content Placeholder 2"/>
          <p:cNvSpPr>
            <a:spLocks noGrp="1"/>
          </p:cNvSpPr>
          <p:nvPr>
            <p:ph idx="10"/>
          </p:nvPr>
        </p:nvSpPr>
        <p:spPr>
          <a:xfrm>
            <a:off x="4704080" y="1320799"/>
            <a:ext cx="3982720" cy="4805363"/>
          </a:xfrm>
        </p:spPr>
        <p:txBody>
          <a:bodyPr>
            <a:normAutofit/>
          </a:bodyPr>
          <a:lstStyle>
            <a:lvl1pPr marL="0" indent="0">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a:t>
            </a:r>
          </a:p>
        </p:txBody>
      </p:sp>
    </p:spTree>
    <p:extLst>
      <p:ext uri="{BB962C8B-B14F-4D97-AF65-F5344CB8AC3E}">
        <p14:creationId xmlns:p14="http://schemas.microsoft.com/office/powerpoint/2010/main" val="4660090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5_Custom Layout">
    <p:spTree>
      <p:nvGrpSpPr>
        <p:cNvPr id="1" name=""/>
        <p:cNvGrpSpPr/>
        <p:nvPr/>
      </p:nvGrpSpPr>
      <p:grpSpPr>
        <a:xfrm>
          <a:off x="0" y="0"/>
          <a:ext cx="0" cy="0"/>
          <a:chOff x="0" y="0"/>
          <a:chExt cx="0" cy="0"/>
        </a:xfrm>
      </p:grpSpPr>
      <p:sp>
        <p:nvSpPr>
          <p:cNvPr id="10" name="Rectangle 9"/>
          <p:cNvSpPr/>
          <p:nvPr userDrawn="1"/>
        </p:nvSpPr>
        <p:spPr>
          <a:xfrm>
            <a:off x="3544" y="0"/>
            <a:ext cx="9140456" cy="1026160"/>
          </a:xfrm>
          <a:prstGeom prst="rect">
            <a:avLst/>
          </a:prstGeom>
          <a:solidFill>
            <a:srgbClr val="5B5B5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latin typeface="Arial" charset="0"/>
              <a:ea typeface="Arial" charset="0"/>
              <a:cs typeface="Arial" charset="0"/>
            </a:endParaRPr>
          </a:p>
        </p:txBody>
      </p:sp>
      <p:sp>
        <p:nvSpPr>
          <p:cNvPr id="2" name="Title 1"/>
          <p:cNvSpPr>
            <a:spLocks noGrp="1"/>
          </p:cNvSpPr>
          <p:nvPr>
            <p:ph type="title"/>
          </p:nvPr>
        </p:nvSpPr>
        <p:spPr>
          <a:xfrm>
            <a:off x="457200" y="0"/>
            <a:ext cx="8229600" cy="1026160"/>
          </a:xfrm>
        </p:spPr>
        <p:txBody>
          <a:bodyPr>
            <a:normAutofit/>
          </a:bodyPr>
          <a:lstStyle>
            <a:lvl1pPr>
              <a:defRPr sz="3200" u="sng">
                <a:solidFill>
                  <a:schemeClr val="bg1"/>
                </a:solidFill>
              </a:defRPr>
            </a:lvl1pPr>
          </a:lstStyle>
          <a:p>
            <a:r>
              <a:rPr lang="en-US"/>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44" y="6435507"/>
            <a:ext cx="9144000" cy="432816"/>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84612" y="6544286"/>
            <a:ext cx="1955660" cy="220011"/>
          </a:xfrm>
          <a:prstGeom prst="rect">
            <a:avLst/>
          </a:prstGeom>
        </p:spPr>
      </p:pic>
      <p:sp>
        <p:nvSpPr>
          <p:cNvPr id="9" name="Content Placeholder 2"/>
          <p:cNvSpPr>
            <a:spLocks noGrp="1"/>
          </p:cNvSpPr>
          <p:nvPr>
            <p:ph idx="1"/>
          </p:nvPr>
        </p:nvSpPr>
        <p:spPr>
          <a:xfrm>
            <a:off x="457200" y="1320800"/>
            <a:ext cx="8229600" cy="4805363"/>
          </a:xfrm>
        </p:spPr>
        <p:txBody>
          <a:bodyPr>
            <a:normAutofit/>
          </a:bodyPr>
          <a:lstStyle>
            <a:lvl1pPr marL="0" indent="0">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7_Custom Layout">
    <p:spTree>
      <p:nvGrpSpPr>
        <p:cNvPr id="1" name=""/>
        <p:cNvGrpSpPr/>
        <p:nvPr/>
      </p:nvGrpSpPr>
      <p:grpSpPr>
        <a:xfrm>
          <a:off x="0" y="0"/>
          <a:ext cx="0" cy="0"/>
          <a:chOff x="0" y="0"/>
          <a:chExt cx="0" cy="0"/>
        </a:xfrm>
      </p:grpSpPr>
      <p:sp>
        <p:nvSpPr>
          <p:cNvPr id="12" name="Rectangle 11"/>
          <p:cNvSpPr/>
          <p:nvPr userDrawn="1"/>
        </p:nvSpPr>
        <p:spPr>
          <a:xfrm>
            <a:off x="3544" y="0"/>
            <a:ext cx="9140456" cy="1026160"/>
          </a:xfrm>
          <a:prstGeom prst="rect">
            <a:avLst/>
          </a:prstGeom>
          <a:solidFill>
            <a:srgbClr val="5B5B5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latin typeface="Arial" charset="0"/>
              <a:ea typeface="Arial" charset="0"/>
              <a:cs typeface="Arial" charset="0"/>
            </a:endParaRPr>
          </a:p>
        </p:txBody>
      </p:sp>
      <p:sp>
        <p:nvSpPr>
          <p:cNvPr id="7" name="Title 1"/>
          <p:cNvSpPr>
            <a:spLocks noGrp="1"/>
          </p:cNvSpPr>
          <p:nvPr>
            <p:ph type="title"/>
          </p:nvPr>
        </p:nvSpPr>
        <p:spPr>
          <a:xfrm>
            <a:off x="457200" y="0"/>
            <a:ext cx="8229600" cy="1026160"/>
          </a:xfrm>
        </p:spPr>
        <p:txBody>
          <a:bodyPr>
            <a:normAutofit/>
          </a:bodyPr>
          <a:lstStyle>
            <a:lvl1pPr>
              <a:defRPr sz="3200" u="sng">
                <a:solidFill>
                  <a:schemeClr val="bg1"/>
                </a:solidFill>
              </a:defRPr>
            </a:lvl1pPr>
          </a:lstStyle>
          <a:p>
            <a:r>
              <a:rPr lang="en-US"/>
              <a:t>Click to edit Master title style</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44" y="6435507"/>
            <a:ext cx="9144000" cy="432816"/>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84612" y="6544286"/>
            <a:ext cx="1955660" cy="220011"/>
          </a:xfrm>
          <a:prstGeom prst="rect">
            <a:avLst/>
          </a:prstGeom>
        </p:spPr>
      </p:pic>
      <p:sp>
        <p:nvSpPr>
          <p:cNvPr id="10" name="Content Placeholder 2"/>
          <p:cNvSpPr>
            <a:spLocks noGrp="1"/>
          </p:cNvSpPr>
          <p:nvPr>
            <p:ph idx="1"/>
          </p:nvPr>
        </p:nvSpPr>
        <p:spPr>
          <a:xfrm>
            <a:off x="457200" y="1320800"/>
            <a:ext cx="3982720" cy="4805363"/>
          </a:xfrm>
        </p:spPr>
        <p:txBody>
          <a:bodyPr>
            <a:normAutofit/>
          </a:bodyPr>
          <a:lstStyle>
            <a:lvl1pPr marL="0" indent="0" rtl="0">
              <a:lnSpc>
                <a:spcPct val="100000"/>
              </a:lnSpc>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a:t>
            </a:r>
          </a:p>
        </p:txBody>
      </p:sp>
      <p:sp>
        <p:nvSpPr>
          <p:cNvPr id="11" name="Content Placeholder 2"/>
          <p:cNvSpPr>
            <a:spLocks noGrp="1"/>
          </p:cNvSpPr>
          <p:nvPr>
            <p:ph idx="10"/>
          </p:nvPr>
        </p:nvSpPr>
        <p:spPr>
          <a:xfrm>
            <a:off x="4704080" y="1320799"/>
            <a:ext cx="3982720" cy="4805363"/>
          </a:xfrm>
        </p:spPr>
        <p:txBody>
          <a:bodyPr>
            <a:normAutofit/>
          </a:bodyPr>
          <a:lstStyle>
            <a:lvl1pPr marL="0" indent="0">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a:t>
            </a:r>
          </a:p>
        </p:txBody>
      </p:sp>
    </p:spTree>
    <p:extLst>
      <p:ext uri="{BB962C8B-B14F-4D97-AF65-F5344CB8AC3E}">
        <p14:creationId xmlns:p14="http://schemas.microsoft.com/office/powerpoint/2010/main" val="20973191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Image Right Slide">
    <p:spTree>
      <p:nvGrpSpPr>
        <p:cNvPr id="1" name=""/>
        <p:cNvGrpSpPr/>
        <p:nvPr/>
      </p:nvGrpSpPr>
      <p:grpSpPr>
        <a:xfrm>
          <a:off x="0" y="0"/>
          <a:ext cx="0" cy="0"/>
          <a:chOff x="0" y="0"/>
          <a:chExt cx="0" cy="0"/>
        </a:xfrm>
      </p:grpSpPr>
      <p:sp>
        <p:nvSpPr>
          <p:cNvPr id="17" name="Rectangle 16"/>
          <p:cNvSpPr/>
          <p:nvPr userDrawn="1"/>
        </p:nvSpPr>
        <p:spPr>
          <a:xfrm>
            <a:off x="3544" y="0"/>
            <a:ext cx="9140456" cy="1417638"/>
          </a:xfrm>
          <a:prstGeom prst="rect">
            <a:avLst/>
          </a:prstGeom>
          <a:solidFill>
            <a:srgbClr val="5B5B5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latin typeface="Arial" charset="0"/>
              <a:ea typeface="Arial" charset="0"/>
              <a:cs typeface="Arial" charset="0"/>
            </a:endParaRPr>
          </a:p>
        </p:txBody>
      </p:sp>
      <p:sp>
        <p:nvSpPr>
          <p:cNvPr id="7" name="Title 1"/>
          <p:cNvSpPr>
            <a:spLocks noGrp="1"/>
          </p:cNvSpPr>
          <p:nvPr>
            <p:ph type="title"/>
          </p:nvPr>
        </p:nvSpPr>
        <p:spPr>
          <a:xfrm>
            <a:off x="457200" y="274638"/>
            <a:ext cx="8320320" cy="1143000"/>
          </a:xfrm>
        </p:spPr>
        <p:txBody>
          <a:bodyPr>
            <a:normAutofit/>
          </a:bodyPr>
          <a:lstStyle>
            <a:lvl1pPr algn="l">
              <a:defRPr sz="3200" b="1" i="0" cap="none">
                <a:solidFill>
                  <a:schemeClr val="bg1"/>
                </a:solidFill>
                <a:latin typeface="Trade Gothic LT Std"/>
                <a:cs typeface="Trade Gothic LT Std"/>
              </a:defRPr>
            </a:lvl1pPr>
          </a:lstStyle>
          <a:p>
            <a:r>
              <a:rPr lang="en-US"/>
              <a:t>Click to edit Master title style</a:t>
            </a:r>
          </a:p>
        </p:txBody>
      </p:sp>
      <p:sp>
        <p:nvSpPr>
          <p:cNvPr id="11" name="Content Placeholder 2"/>
          <p:cNvSpPr>
            <a:spLocks noGrp="1"/>
          </p:cNvSpPr>
          <p:nvPr>
            <p:ph sz="half" idx="1"/>
          </p:nvPr>
        </p:nvSpPr>
        <p:spPr>
          <a:xfrm>
            <a:off x="457200" y="1600200"/>
            <a:ext cx="4038600" cy="4525963"/>
          </a:xfrm>
        </p:spPr>
        <p:txBody>
          <a:bodyPr/>
          <a:lstStyle>
            <a:lvl1pPr>
              <a:buClr>
                <a:schemeClr val="tx2"/>
              </a:buClr>
              <a:defRPr sz="2800"/>
            </a:lvl1pPr>
            <a:lvl2pPr>
              <a:buClr>
                <a:schemeClr val="tx2"/>
              </a:buClr>
              <a:defRPr sz="2400"/>
            </a:lvl2pPr>
            <a:lvl3pPr>
              <a:buClr>
                <a:schemeClr val="tx2"/>
              </a:buClr>
              <a:defRPr sz="2000"/>
            </a:lvl3pPr>
            <a:lvl4pPr>
              <a:buClr>
                <a:schemeClr val="tx2"/>
              </a:buClr>
              <a:defRPr sz="1800"/>
            </a:lvl4pPr>
            <a:lvl5pPr>
              <a:buClr>
                <a:schemeClr val="tx2"/>
              </a:buCl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3" name="Picture 12" descr="MountainLogoHorizontal-Red.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24123" y="6488094"/>
            <a:ext cx="2069077" cy="325473"/>
          </a:xfrm>
          <a:prstGeom prst="rect">
            <a:avLst/>
          </a:prstGeom>
        </p:spPr>
      </p:pic>
    </p:spTree>
    <p:extLst>
      <p:ext uri="{BB962C8B-B14F-4D97-AF65-F5344CB8AC3E}">
        <p14:creationId xmlns:p14="http://schemas.microsoft.com/office/powerpoint/2010/main" val="13665392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4572000" cy="6858000"/>
          </a:xfrm>
          <a:prstGeom prst="rect">
            <a:avLst/>
          </a:prstGeom>
        </p:spPr>
      </p:pic>
      <p:sp>
        <p:nvSpPr>
          <p:cNvPr id="8" name="Title 1"/>
          <p:cNvSpPr>
            <a:spLocks noGrp="1"/>
          </p:cNvSpPr>
          <p:nvPr>
            <p:ph type="title"/>
          </p:nvPr>
        </p:nvSpPr>
        <p:spPr>
          <a:xfrm>
            <a:off x="399144" y="457200"/>
            <a:ext cx="3701142" cy="1600200"/>
          </a:xfrm>
          <a:prstGeom prst="rect">
            <a:avLst/>
          </a:prstGeom>
        </p:spPr>
        <p:txBody>
          <a:bodyPr anchor="t"/>
          <a:lstStyle>
            <a:lvl1pPr algn="l">
              <a:defRPr sz="3200">
                <a:solidFill>
                  <a:schemeClr val="bg1"/>
                </a:solidFill>
              </a:defRPr>
            </a:lvl1pPr>
          </a:lstStyle>
          <a:p>
            <a:r>
              <a:rPr lang="en-US"/>
              <a:t>Click to edit Master title style</a:t>
            </a:r>
          </a:p>
        </p:txBody>
      </p:sp>
      <p:sp>
        <p:nvSpPr>
          <p:cNvPr id="9" name="Text Placeholder 3"/>
          <p:cNvSpPr>
            <a:spLocks noGrp="1"/>
          </p:cNvSpPr>
          <p:nvPr>
            <p:ph type="body" sz="half" idx="2"/>
          </p:nvPr>
        </p:nvSpPr>
        <p:spPr>
          <a:xfrm>
            <a:off x="399144" y="2057400"/>
            <a:ext cx="3701142" cy="3811588"/>
          </a:xfrm>
          <a:prstGeom prst="rect">
            <a:avLst/>
          </a:prstGeo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Content Placeholder 2"/>
          <p:cNvSpPr>
            <a:spLocks noGrp="1"/>
          </p:cNvSpPr>
          <p:nvPr>
            <p:ph idx="1"/>
          </p:nvPr>
        </p:nvSpPr>
        <p:spPr>
          <a:xfrm>
            <a:off x="5000170" y="987425"/>
            <a:ext cx="3751944"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descr="MountainLogoHorizontal-Red.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24123" y="6488094"/>
            <a:ext cx="2069077" cy="325473"/>
          </a:xfrm>
          <a:prstGeom prst="rect">
            <a:avLst/>
          </a:prstGeom>
        </p:spPr>
      </p:pic>
    </p:spTree>
    <p:extLst>
      <p:ext uri="{BB962C8B-B14F-4D97-AF65-F5344CB8AC3E}">
        <p14:creationId xmlns:p14="http://schemas.microsoft.com/office/powerpoint/2010/main" val="18487737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4572000" cy="6858000"/>
          </a:xfrm>
          <a:prstGeom prst="rect">
            <a:avLst/>
          </a:prstGeom>
        </p:spPr>
      </p:pic>
      <p:sp>
        <p:nvSpPr>
          <p:cNvPr id="8" name="Title 1"/>
          <p:cNvSpPr>
            <a:spLocks noGrp="1"/>
          </p:cNvSpPr>
          <p:nvPr>
            <p:ph type="title"/>
          </p:nvPr>
        </p:nvSpPr>
        <p:spPr>
          <a:xfrm>
            <a:off x="399144" y="457200"/>
            <a:ext cx="3701142" cy="1600200"/>
          </a:xfrm>
          <a:prstGeom prst="rect">
            <a:avLst/>
          </a:prstGeom>
        </p:spPr>
        <p:txBody>
          <a:bodyPr anchor="t"/>
          <a:lstStyle>
            <a:lvl1pPr algn="l">
              <a:defRPr sz="3200">
                <a:solidFill>
                  <a:schemeClr val="bg1"/>
                </a:solidFill>
              </a:defRPr>
            </a:lvl1pPr>
          </a:lstStyle>
          <a:p>
            <a:r>
              <a:rPr lang="en-US"/>
              <a:t>Click to edit Master title style</a:t>
            </a:r>
          </a:p>
        </p:txBody>
      </p:sp>
      <p:sp>
        <p:nvSpPr>
          <p:cNvPr id="9" name="Picture Placeholder 2"/>
          <p:cNvSpPr>
            <a:spLocks noGrp="1"/>
          </p:cNvSpPr>
          <p:nvPr>
            <p:ph type="pic" idx="1"/>
          </p:nvPr>
        </p:nvSpPr>
        <p:spPr>
          <a:xfrm>
            <a:off x="5000170" y="987425"/>
            <a:ext cx="3751944"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0" name="Text Placeholder 3"/>
          <p:cNvSpPr>
            <a:spLocks noGrp="1"/>
          </p:cNvSpPr>
          <p:nvPr>
            <p:ph type="body" sz="half" idx="2"/>
          </p:nvPr>
        </p:nvSpPr>
        <p:spPr>
          <a:xfrm>
            <a:off x="399144" y="2057400"/>
            <a:ext cx="3701142" cy="3811588"/>
          </a:xfrm>
          <a:prstGeom prst="rect">
            <a:avLst/>
          </a:prstGeo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11" name="Picture 10" descr="MountainLogoHorizontal-Red.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24123" y="6488094"/>
            <a:ext cx="2069077" cy="325473"/>
          </a:xfrm>
          <a:prstGeom prst="rect">
            <a:avLst/>
          </a:prstGeom>
        </p:spPr>
      </p:pic>
    </p:spTree>
    <p:extLst>
      <p:ext uri="{BB962C8B-B14F-4D97-AF65-F5344CB8AC3E}">
        <p14:creationId xmlns:p14="http://schemas.microsoft.com/office/powerpoint/2010/main" val="101625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3_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4572000" cy="6858000"/>
          </a:xfrm>
          <a:prstGeom prst="rect">
            <a:avLst/>
          </a:prstGeom>
        </p:spPr>
      </p:pic>
      <p:sp>
        <p:nvSpPr>
          <p:cNvPr id="8" name="Title 1"/>
          <p:cNvSpPr>
            <a:spLocks noGrp="1"/>
          </p:cNvSpPr>
          <p:nvPr>
            <p:ph type="title"/>
          </p:nvPr>
        </p:nvSpPr>
        <p:spPr>
          <a:xfrm>
            <a:off x="399144" y="457200"/>
            <a:ext cx="3701142" cy="1600200"/>
          </a:xfrm>
          <a:prstGeom prst="rect">
            <a:avLst/>
          </a:prstGeom>
        </p:spPr>
        <p:txBody>
          <a:bodyPr anchor="t"/>
          <a:lstStyle>
            <a:lvl1pPr algn="l">
              <a:defRPr sz="3200">
                <a:solidFill>
                  <a:schemeClr val="bg1"/>
                </a:solidFill>
              </a:defRPr>
            </a:lvl1pPr>
          </a:lstStyle>
          <a:p>
            <a:r>
              <a:rPr lang="en-US"/>
              <a:t>Click to edit Master title style</a:t>
            </a:r>
          </a:p>
        </p:txBody>
      </p:sp>
      <p:sp>
        <p:nvSpPr>
          <p:cNvPr id="9" name="Text Placeholder 3"/>
          <p:cNvSpPr>
            <a:spLocks noGrp="1"/>
          </p:cNvSpPr>
          <p:nvPr>
            <p:ph type="body" sz="half" idx="2"/>
          </p:nvPr>
        </p:nvSpPr>
        <p:spPr>
          <a:xfrm>
            <a:off x="399144" y="2057400"/>
            <a:ext cx="3701142" cy="3811588"/>
          </a:xfrm>
          <a:prstGeom prst="rect">
            <a:avLst/>
          </a:prstGeo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Content Placeholder 2"/>
          <p:cNvSpPr>
            <a:spLocks noGrp="1"/>
          </p:cNvSpPr>
          <p:nvPr>
            <p:ph idx="1"/>
          </p:nvPr>
        </p:nvSpPr>
        <p:spPr>
          <a:xfrm>
            <a:off x="5000170" y="987425"/>
            <a:ext cx="3751944"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descr="MountainLogoHorizontal-Red.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24123" y="6488094"/>
            <a:ext cx="2069077" cy="325473"/>
          </a:xfrm>
          <a:prstGeom prst="rect">
            <a:avLst/>
          </a:prstGeom>
        </p:spPr>
      </p:pic>
    </p:spTree>
    <p:extLst>
      <p:ext uri="{BB962C8B-B14F-4D97-AF65-F5344CB8AC3E}">
        <p14:creationId xmlns:p14="http://schemas.microsoft.com/office/powerpoint/2010/main" val="13114113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2_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4572000" cy="6858000"/>
          </a:xfrm>
          <a:prstGeom prst="rect">
            <a:avLst/>
          </a:prstGeom>
        </p:spPr>
      </p:pic>
      <p:sp>
        <p:nvSpPr>
          <p:cNvPr id="8" name="Title 1"/>
          <p:cNvSpPr>
            <a:spLocks noGrp="1"/>
          </p:cNvSpPr>
          <p:nvPr>
            <p:ph type="title"/>
          </p:nvPr>
        </p:nvSpPr>
        <p:spPr>
          <a:xfrm>
            <a:off x="399144" y="457200"/>
            <a:ext cx="3701142" cy="1600200"/>
          </a:xfrm>
          <a:prstGeom prst="rect">
            <a:avLst/>
          </a:prstGeom>
        </p:spPr>
        <p:txBody>
          <a:bodyPr anchor="t"/>
          <a:lstStyle>
            <a:lvl1pPr algn="l">
              <a:defRPr sz="3200">
                <a:solidFill>
                  <a:schemeClr val="bg1"/>
                </a:solidFill>
              </a:defRPr>
            </a:lvl1pPr>
          </a:lstStyle>
          <a:p>
            <a:r>
              <a:rPr lang="en-US"/>
              <a:t>Click to edit Master title style</a:t>
            </a:r>
          </a:p>
        </p:txBody>
      </p:sp>
      <p:sp>
        <p:nvSpPr>
          <p:cNvPr id="9" name="Picture Placeholder 2"/>
          <p:cNvSpPr>
            <a:spLocks noGrp="1"/>
          </p:cNvSpPr>
          <p:nvPr>
            <p:ph type="pic" idx="1"/>
          </p:nvPr>
        </p:nvSpPr>
        <p:spPr>
          <a:xfrm>
            <a:off x="5000170" y="987425"/>
            <a:ext cx="3751944"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0" name="Text Placeholder 3"/>
          <p:cNvSpPr>
            <a:spLocks noGrp="1"/>
          </p:cNvSpPr>
          <p:nvPr>
            <p:ph type="body" sz="half" idx="2"/>
          </p:nvPr>
        </p:nvSpPr>
        <p:spPr>
          <a:xfrm>
            <a:off x="399144" y="2057400"/>
            <a:ext cx="3701142" cy="3811588"/>
          </a:xfrm>
          <a:prstGeom prst="rect">
            <a:avLst/>
          </a:prstGeo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11" name="Picture 10" descr="MountainLogoHorizontal-Red.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24123" y="6488094"/>
            <a:ext cx="2069077" cy="325473"/>
          </a:xfrm>
          <a:prstGeom prst="rect">
            <a:avLst/>
          </a:prstGeom>
        </p:spPr>
      </p:pic>
    </p:spTree>
    <p:extLst>
      <p:ext uri="{BB962C8B-B14F-4D97-AF65-F5344CB8AC3E}">
        <p14:creationId xmlns:p14="http://schemas.microsoft.com/office/powerpoint/2010/main" val="1121114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Image Left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a:spLocks noGrp="1"/>
          </p:cNvSpPr>
          <p:nvPr>
            <p:ph type="title"/>
          </p:nvPr>
        </p:nvSpPr>
        <p:spPr>
          <a:xfrm>
            <a:off x="574677" y="274638"/>
            <a:ext cx="3835594" cy="1143000"/>
          </a:xfrm>
        </p:spPr>
        <p:txBody>
          <a:bodyPr>
            <a:normAutofit/>
          </a:bodyPr>
          <a:lstStyle>
            <a:lvl1pPr algn="l">
              <a:defRPr sz="3200" b="1" i="0" cap="none">
                <a:solidFill>
                  <a:schemeClr val="bg1"/>
                </a:solidFill>
                <a:latin typeface="Trade Gothic LT Std"/>
                <a:cs typeface="Trade Gothic LT Std"/>
              </a:defRPr>
            </a:lvl1pPr>
          </a:lstStyle>
          <a:p>
            <a:r>
              <a:rPr lang="en-US"/>
              <a:t>Click to edit Master title style</a:t>
            </a:r>
          </a:p>
        </p:txBody>
      </p:sp>
      <p:sp>
        <p:nvSpPr>
          <p:cNvPr id="10" name="Content Placeholder 2"/>
          <p:cNvSpPr>
            <a:spLocks noGrp="1"/>
          </p:cNvSpPr>
          <p:nvPr>
            <p:ph sz="half" idx="1"/>
          </p:nvPr>
        </p:nvSpPr>
        <p:spPr>
          <a:xfrm>
            <a:off x="574676" y="1600200"/>
            <a:ext cx="3835594" cy="4525963"/>
          </a:xfrm>
        </p:spPr>
        <p:txBody>
          <a:bodyPr/>
          <a:lstStyle>
            <a:lvl1pPr>
              <a:buClr>
                <a:schemeClr val="tx2"/>
              </a:buClr>
              <a:defRPr sz="2800">
                <a:solidFill>
                  <a:schemeClr val="bg1"/>
                </a:solidFill>
              </a:defRPr>
            </a:lvl1pPr>
            <a:lvl2pPr>
              <a:buClr>
                <a:schemeClr val="tx2"/>
              </a:buClr>
              <a:defRPr sz="2400">
                <a:solidFill>
                  <a:schemeClr val="bg1"/>
                </a:solidFill>
              </a:defRPr>
            </a:lvl2pPr>
            <a:lvl3pPr>
              <a:buClr>
                <a:schemeClr val="tx2"/>
              </a:buClr>
              <a:defRPr sz="2000">
                <a:solidFill>
                  <a:schemeClr val="bg1"/>
                </a:solidFill>
              </a:defRPr>
            </a:lvl3pPr>
            <a:lvl4pPr>
              <a:buClr>
                <a:schemeClr val="tx2"/>
              </a:buClr>
              <a:defRPr sz="1800">
                <a:solidFill>
                  <a:schemeClr val="bg1"/>
                </a:solidFill>
              </a:defRPr>
            </a:lvl4pPr>
            <a:lvl5pPr>
              <a:buClr>
                <a:schemeClr val="tx2"/>
              </a:buClr>
              <a:defRPr sz="18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5156" y="6544286"/>
            <a:ext cx="1955660" cy="220011"/>
          </a:xfrm>
          <a:prstGeom prst="rect">
            <a:avLst/>
          </a:prstGeom>
        </p:spPr>
      </p:pic>
    </p:spTree>
    <p:extLst>
      <p:ext uri="{BB962C8B-B14F-4D97-AF65-F5344CB8AC3E}">
        <p14:creationId xmlns:p14="http://schemas.microsoft.com/office/powerpoint/2010/main" val="15450619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4"/>
            <a:ext cx="7955280" cy="2801935"/>
          </a:xfrm>
        </p:spPr>
        <p:txBody>
          <a:bodyPr anchor="b">
            <a:normAutofit/>
          </a:bodyPr>
          <a:lstStyle>
            <a:lvl1pPr algn="r">
              <a:defRPr sz="4000"/>
            </a:lvl1pPr>
          </a:lstStyle>
          <a:p>
            <a:r>
              <a:rPr lang="en-US"/>
              <a:t>Click to edit Master title style</a:t>
            </a:r>
          </a:p>
        </p:txBody>
      </p:sp>
      <p:sp>
        <p:nvSpPr>
          <p:cNvPr id="3" name="Text Placeholder 2"/>
          <p:cNvSpPr>
            <a:spLocks noGrp="1"/>
          </p:cNvSpPr>
          <p:nvPr>
            <p:ph type="body" idx="1"/>
          </p:nvPr>
        </p:nvSpPr>
        <p:spPr>
          <a:xfrm>
            <a:off x="594360" y="3641726"/>
            <a:ext cx="7955281" cy="1354134"/>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endParaRPr lang="en-US"/>
          </a:p>
        </p:txBody>
      </p:sp>
      <p:sp>
        <p:nvSpPr>
          <p:cNvPr id="5" name="Footer Placeholder 4"/>
          <p:cNvSpPr>
            <a:spLocks noGrp="1"/>
          </p:cNvSpPr>
          <p:nvPr>
            <p:ph type="ftr" sz="quarter" idx="11"/>
          </p:nvPr>
        </p:nvSpPr>
        <p:spPr>
          <a:xfrm>
            <a:off x="594360" y="381001"/>
            <a:ext cx="4830656" cy="365125"/>
          </a:xfrm>
        </p:spPr>
        <p:txBody>
          <a:bodyPr/>
          <a:lstStyle/>
          <a:p>
            <a:endParaRPr lang="en-US"/>
          </a:p>
        </p:txBody>
      </p:sp>
      <p:sp>
        <p:nvSpPr>
          <p:cNvPr id="6" name="Slide Number Placeholder 5"/>
          <p:cNvSpPr>
            <a:spLocks noGrp="1"/>
          </p:cNvSpPr>
          <p:nvPr>
            <p:ph type="sldNum" sz="quarter" idx="12"/>
          </p:nvPr>
        </p:nvSpPr>
        <p:spPr>
          <a:xfrm>
            <a:off x="7882466" y="381001"/>
            <a:ext cx="667173" cy="365125"/>
          </a:xfrm>
        </p:spPr>
        <p:txBody>
          <a:bodyPr/>
          <a:lstStyle/>
          <a:p>
            <a:fld id="{123A356B-332F-3746-86C0-14386CA39FB5}" type="slidenum">
              <a:rPr lang="en-US" smtClean="0"/>
              <a:t>‹#›</a:t>
            </a:fld>
            <a:endParaRPr lang="en-US"/>
          </a:p>
        </p:txBody>
      </p:sp>
    </p:spTree>
    <p:extLst>
      <p:ext uri="{BB962C8B-B14F-4D97-AF65-F5344CB8AC3E}">
        <p14:creationId xmlns:p14="http://schemas.microsoft.com/office/powerpoint/2010/main" val="2594728620"/>
      </p:ext>
    </p:extLst>
  </p:cSld>
  <p:clrMapOvr>
    <a:masterClrMapping/>
  </p:clrMapOvr>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Pie Chart Slide">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44" y="6435507"/>
            <a:ext cx="9144000" cy="432816"/>
          </a:xfrm>
          <a:prstGeom prst="rect">
            <a:avLst/>
          </a:prstGeom>
        </p:spPr>
      </p:pic>
      <p:pic>
        <p:nvPicPr>
          <p:cNvPr id="19" name="Picture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84612" y="6544286"/>
            <a:ext cx="1955660" cy="220011"/>
          </a:xfrm>
          <a:prstGeom prst="rect">
            <a:avLst/>
          </a:prstGeom>
        </p:spPr>
      </p:pic>
      <p:sp>
        <p:nvSpPr>
          <p:cNvPr id="39" name="Text Placeholder 38"/>
          <p:cNvSpPr>
            <a:spLocks noGrp="1"/>
          </p:cNvSpPr>
          <p:nvPr>
            <p:ph type="body" sz="quarter" idx="19" hasCustomPrompt="1"/>
          </p:nvPr>
        </p:nvSpPr>
        <p:spPr>
          <a:xfrm>
            <a:off x="454268" y="1724081"/>
            <a:ext cx="950220" cy="764545"/>
          </a:xfrm>
        </p:spPr>
        <p:txBody>
          <a:bodyPr>
            <a:noAutofit/>
          </a:bodyPr>
          <a:lstStyle>
            <a:lvl1pPr marL="0" indent="0" algn="ctr">
              <a:spcBef>
                <a:spcPts val="0"/>
              </a:spcBef>
              <a:buFontTx/>
              <a:buNone/>
              <a:defRPr sz="4000" b="1" i="0" baseline="0">
                <a:solidFill>
                  <a:schemeClr val="tx2"/>
                </a:solidFill>
                <a:latin typeface="+mj-lt"/>
              </a:defRPr>
            </a:lvl1pPr>
            <a:lvl2pPr marL="0" indent="0">
              <a:spcBef>
                <a:spcPts val="1000"/>
              </a:spcBef>
              <a:buFontTx/>
              <a:buNone/>
              <a:defRPr sz="4000" b="1" i="0" baseline="0">
                <a:solidFill>
                  <a:schemeClr val="tx2"/>
                </a:solidFill>
                <a:latin typeface="+mj-lt"/>
              </a:defRPr>
            </a:lvl2pPr>
            <a:lvl3pPr marL="0" indent="0">
              <a:spcBef>
                <a:spcPts val="1000"/>
              </a:spcBef>
              <a:buFontTx/>
              <a:buNone/>
              <a:defRPr sz="4000" b="1" i="0" baseline="0">
                <a:solidFill>
                  <a:schemeClr val="tx2"/>
                </a:solidFill>
                <a:latin typeface="+mj-lt"/>
              </a:defRPr>
            </a:lvl3pPr>
            <a:lvl4pPr marL="0" indent="0">
              <a:spcBef>
                <a:spcPts val="1000"/>
              </a:spcBef>
              <a:buFontTx/>
              <a:buNone/>
              <a:defRPr sz="4000" b="1" i="0" baseline="0">
                <a:solidFill>
                  <a:schemeClr val="tx2"/>
                </a:solidFill>
                <a:latin typeface="+mj-lt"/>
              </a:defRPr>
            </a:lvl4pPr>
            <a:lvl5pPr marL="0" indent="0">
              <a:spcBef>
                <a:spcPts val="1000"/>
              </a:spcBef>
              <a:buFontTx/>
              <a:buNone/>
              <a:defRPr sz="4000" b="1" i="0" baseline="0">
                <a:solidFill>
                  <a:schemeClr val="tx2"/>
                </a:solidFill>
                <a:latin typeface="+mj-lt"/>
              </a:defRPr>
            </a:lvl5pPr>
          </a:lstStyle>
          <a:p>
            <a:pPr lvl="0"/>
            <a:r>
              <a:rPr lang="en-US"/>
              <a:t>#</a:t>
            </a:r>
          </a:p>
        </p:txBody>
      </p:sp>
      <p:sp>
        <p:nvSpPr>
          <p:cNvPr id="21" name="Subtitle 2"/>
          <p:cNvSpPr>
            <a:spLocks noGrp="1"/>
          </p:cNvSpPr>
          <p:nvPr userDrawn="1">
            <p:ph type="subTitle" idx="13"/>
          </p:nvPr>
        </p:nvSpPr>
        <p:spPr>
          <a:xfrm>
            <a:off x="1377362" y="1855763"/>
            <a:ext cx="3512914" cy="926810"/>
          </a:xfrm>
        </p:spPr>
        <p:txBody>
          <a:bodyPr>
            <a:normAutofit/>
          </a:bodyPr>
          <a:lstStyle>
            <a:lvl1pPr marL="0" indent="0" algn="l">
              <a:buNone/>
              <a:defRPr sz="1800" b="0" i="0">
                <a:solidFill>
                  <a:schemeClr val="tx1"/>
                </a:solidFill>
                <a:latin typeface="Trade Gothic LT Std"/>
                <a:cs typeface="Trade Gothic LT St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27" name="Title 1"/>
          <p:cNvSpPr>
            <a:spLocks noGrp="1"/>
          </p:cNvSpPr>
          <p:nvPr userDrawn="1">
            <p:ph type="title"/>
          </p:nvPr>
        </p:nvSpPr>
        <p:spPr>
          <a:xfrm>
            <a:off x="457201" y="274638"/>
            <a:ext cx="8320320" cy="1143000"/>
          </a:xfrm>
        </p:spPr>
        <p:txBody>
          <a:bodyPr>
            <a:normAutofit/>
          </a:bodyPr>
          <a:lstStyle>
            <a:lvl1pPr algn="l">
              <a:defRPr sz="3200" b="1" i="0" cap="none">
                <a:solidFill>
                  <a:schemeClr val="tx1"/>
                </a:solidFill>
                <a:latin typeface="Trade Gothic LT Std"/>
                <a:cs typeface="Trade Gothic LT Std"/>
              </a:defRPr>
            </a:lvl1pPr>
          </a:lstStyle>
          <a:p>
            <a:r>
              <a:rPr lang="en-US"/>
              <a:t>Click to edit Master title style</a:t>
            </a:r>
          </a:p>
        </p:txBody>
      </p:sp>
      <p:graphicFrame>
        <p:nvGraphicFramePr>
          <p:cNvPr id="28" name="Chart 27"/>
          <p:cNvGraphicFramePr/>
          <p:nvPr userDrawn="1">
            <p:extLst>
              <p:ext uri="{D42A27DB-BD31-4B8C-83A1-F6EECF244321}">
                <p14:modId xmlns:p14="http://schemas.microsoft.com/office/powerpoint/2010/main" val="2749053420"/>
              </p:ext>
            </p:extLst>
          </p:nvPr>
        </p:nvGraphicFramePr>
        <p:xfrm>
          <a:off x="4789188" y="1566878"/>
          <a:ext cx="4095740" cy="4043362"/>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 Placeholder 20"/>
          <p:cNvSpPr>
            <a:spLocks noGrp="1"/>
          </p:cNvSpPr>
          <p:nvPr>
            <p:ph type="body" sz="quarter" idx="16"/>
          </p:nvPr>
        </p:nvSpPr>
        <p:spPr>
          <a:xfrm>
            <a:off x="1379653" y="2823739"/>
            <a:ext cx="3510622" cy="822449"/>
          </a:xfrm>
        </p:spPr>
        <p:txBody>
          <a:bodyPr>
            <a:noAutofit/>
          </a:bodyPr>
          <a:lstStyle>
            <a:lvl1pPr marL="0" indent="0">
              <a:spcBef>
                <a:spcPts val="1000"/>
              </a:spcBef>
              <a:buFontTx/>
              <a:buNone/>
              <a:defRPr sz="1800"/>
            </a:lvl1pPr>
            <a:lvl2pPr marL="0" indent="0">
              <a:spcBef>
                <a:spcPts val="1000"/>
              </a:spcBef>
              <a:buFontTx/>
              <a:buNone/>
              <a:defRPr sz="1800"/>
            </a:lvl2pPr>
            <a:lvl3pPr marL="0" indent="0">
              <a:spcBef>
                <a:spcPts val="1000"/>
              </a:spcBef>
              <a:buFontTx/>
              <a:buNone/>
              <a:defRPr sz="1800"/>
            </a:lvl3pPr>
            <a:lvl4pPr marL="0" indent="0">
              <a:spcBef>
                <a:spcPts val="1000"/>
              </a:spcBef>
              <a:buFontTx/>
              <a:buNone/>
              <a:defRPr sz="1800"/>
            </a:lvl4pPr>
            <a:lvl5pPr marL="0" indent="0">
              <a:spcBef>
                <a:spcPts val="1000"/>
              </a:spcBef>
              <a:buFontTx/>
              <a:buNone/>
              <a:defRPr sz="1800"/>
            </a:lvl5pPr>
          </a:lstStyle>
          <a:p>
            <a:pPr lvl="0"/>
            <a:r>
              <a:rPr lang="en-US"/>
              <a:t>Click to edit Master text styles</a:t>
            </a:r>
          </a:p>
        </p:txBody>
      </p:sp>
      <p:sp>
        <p:nvSpPr>
          <p:cNvPr id="36" name="Text Placeholder 20"/>
          <p:cNvSpPr>
            <a:spLocks noGrp="1"/>
          </p:cNvSpPr>
          <p:nvPr>
            <p:ph type="body" sz="quarter" idx="17"/>
          </p:nvPr>
        </p:nvSpPr>
        <p:spPr>
          <a:xfrm>
            <a:off x="1377361" y="3677882"/>
            <a:ext cx="3510622" cy="822449"/>
          </a:xfrm>
        </p:spPr>
        <p:txBody>
          <a:bodyPr>
            <a:noAutofit/>
          </a:bodyPr>
          <a:lstStyle>
            <a:lvl1pPr marL="0" indent="0">
              <a:spcBef>
                <a:spcPts val="1000"/>
              </a:spcBef>
              <a:buFontTx/>
              <a:buNone/>
              <a:defRPr sz="1800"/>
            </a:lvl1pPr>
            <a:lvl2pPr marL="0" indent="0">
              <a:spcBef>
                <a:spcPts val="1000"/>
              </a:spcBef>
              <a:buFontTx/>
              <a:buNone/>
              <a:defRPr sz="1800"/>
            </a:lvl2pPr>
            <a:lvl3pPr marL="0" indent="0">
              <a:spcBef>
                <a:spcPts val="1000"/>
              </a:spcBef>
              <a:buFontTx/>
              <a:buNone/>
              <a:defRPr sz="1800"/>
            </a:lvl3pPr>
            <a:lvl4pPr marL="0" indent="0">
              <a:spcBef>
                <a:spcPts val="1000"/>
              </a:spcBef>
              <a:buFontTx/>
              <a:buNone/>
              <a:defRPr sz="1800"/>
            </a:lvl4pPr>
            <a:lvl5pPr marL="0" indent="0">
              <a:spcBef>
                <a:spcPts val="1000"/>
              </a:spcBef>
              <a:buFontTx/>
              <a:buNone/>
              <a:defRPr sz="1800"/>
            </a:lvl5pPr>
          </a:lstStyle>
          <a:p>
            <a:pPr lvl="0"/>
            <a:r>
              <a:rPr lang="en-US"/>
              <a:t>Click to edit Master text styles</a:t>
            </a:r>
          </a:p>
        </p:txBody>
      </p:sp>
      <p:sp>
        <p:nvSpPr>
          <p:cNvPr id="37" name="Text Placeholder 20"/>
          <p:cNvSpPr>
            <a:spLocks noGrp="1"/>
          </p:cNvSpPr>
          <p:nvPr>
            <p:ph type="body" sz="quarter" idx="18"/>
          </p:nvPr>
        </p:nvSpPr>
        <p:spPr>
          <a:xfrm>
            <a:off x="1377361" y="4536227"/>
            <a:ext cx="3510622" cy="822449"/>
          </a:xfrm>
        </p:spPr>
        <p:txBody>
          <a:bodyPr>
            <a:noAutofit/>
          </a:bodyPr>
          <a:lstStyle>
            <a:lvl1pPr marL="0" indent="0">
              <a:spcBef>
                <a:spcPts val="1000"/>
              </a:spcBef>
              <a:buFontTx/>
              <a:buNone/>
              <a:defRPr sz="1800"/>
            </a:lvl1pPr>
            <a:lvl2pPr marL="0" indent="0">
              <a:spcBef>
                <a:spcPts val="1000"/>
              </a:spcBef>
              <a:buFontTx/>
              <a:buNone/>
              <a:defRPr sz="1800"/>
            </a:lvl2pPr>
            <a:lvl3pPr marL="0" indent="0">
              <a:spcBef>
                <a:spcPts val="1000"/>
              </a:spcBef>
              <a:buFontTx/>
              <a:buNone/>
              <a:defRPr sz="1800"/>
            </a:lvl3pPr>
            <a:lvl4pPr marL="0" indent="0">
              <a:spcBef>
                <a:spcPts val="1000"/>
              </a:spcBef>
              <a:buFontTx/>
              <a:buNone/>
              <a:defRPr sz="1800"/>
            </a:lvl4pPr>
            <a:lvl5pPr marL="0" indent="0">
              <a:spcBef>
                <a:spcPts val="1000"/>
              </a:spcBef>
              <a:buFontTx/>
              <a:buNone/>
              <a:defRPr sz="1800"/>
            </a:lvl5pPr>
          </a:lstStyle>
          <a:p>
            <a:pPr lvl="0"/>
            <a:r>
              <a:rPr lang="en-US"/>
              <a:t>Click to edit Master text styles</a:t>
            </a:r>
          </a:p>
        </p:txBody>
      </p:sp>
      <p:sp>
        <p:nvSpPr>
          <p:cNvPr id="40" name="Text Placeholder 38"/>
          <p:cNvSpPr>
            <a:spLocks noGrp="1"/>
          </p:cNvSpPr>
          <p:nvPr>
            <p:ph type="body" sz="quarter" idx="20" hasCustomPrompt="1"/>
          </p:nvPr>
        </p:nvSpPr>
        <p:spPr>
          <a:xfrm>
            <a:off x="456118" y="2619457"/>
            <a:ext cx="950220" cy="764545"/>
          </a:xfrm>
        </p:spPr>
        <p:txBody>
          <a:bodyPr>
            <a:noAutofit/>
          </a:bodyPr>
          <a:lstStyle>
            <a:lvl1pPr marL="0" indent="0" algn="ctr">
              <a:spcBef>
                <a:spcPts val="0"/>
              </a:spcBef>
              <a:buFontTx/>
              <a:buNone/>
              <a:defRPr sz="4000" b="1" i="0" baseline="0">
                <a:solidFill>
                  <a:schemeClr val="tx2"/>
                </a:solidFill>
                <a:latin typeface="+mj-lt"/>
              </a:defRPr>
            </a:lvl1pPr>
            <a:lvl2pPr marL="0" indent="0">
              <a:spcBef>
                <a:spcPts val="1000"/>
              </a:spcBef>
              <a:buFontTx/>
              <a:buNone/>
              <a:defRPr sz="4000" b="1" i="0" baseline="0">
                <a:solidFill>
                  <a:schemeClr val="tx2"/>
                </a:solidFill>
                <a:latin typeface="+mj-lt"/>
              </a:defRPr>
            </a:lvl2pPr>
            <a:lvl3pPr marL="0" indent="0">
              <a:spcBef>
                <a:spcPts val="1000"/>
              </a:spcBef>
              <a:buFontTx/>
              <a:buNone/>
              <a:defRPr sz="4000" b="1" i="0" baseline="0">
                <a:solidFill>
                  <a:schemeClr val="tx2"/>
                </a:solidFill>
                <a:latin typeface="+mj-lt"/>
              </a:defRPr>
            </a:lvl3pPr>
            <a:lvl4pPr marL="0" indent="0">
              <a:spcBef>
                <a:spcPts val="1000"/>
              </a:spcBef>
              <a:buFontTx/>
              <a:buNone/>
              <a:defRPr sz="4000" b="1" i="0" baseline="0">
                <a:solidFill>
                  <a:schemeClr val="tx2"/>
                </a:solidFill>
                <a:latin typeface="+mj-lt"/>
              </a:defRPr>
            </a:lvl4pPr>
            <a:lvl5pPr marL="0" indent="0">
              <a:spcBef>
                <a:spcPts val="1000"/>
              </a:spcBef>
              <a:buFontTx/>
              <a:buNone/>
              <a:defRPr sz="4000" b="1" i="0" baseline="0">
                <a:solidFill>
                  <a:schemeClr val="tx2"/>
                </a:solidFill>
                <a:latin typeface="+mj-lt"/>
              </a:defRPr>
            </a:lvl5pPr>
          </a:lstStyle>
          <a:p>
            <a:pPr lvl="0"/>
            <a:r>
              <a:rPr lang="en-US"/>
              <a:t>#</a:t>
            </a:r>
          </a:p>
        </p:txBody>
      </p:sp>
      <p:sp>
        <p:nvSpPr>
          <p:cNvPr id="41" name="Text Placeholder 38"/>
          <p:cNvSpPr>
            <a:spLocks noGrp="1"/>
          </p:cNvSpPr>
          <p:nvPr>
            <p:ph type="body" sz="quarter" idx="21" hasCustomPrompt="1"/>
          </p:nvPr>
        </p:nvSpPr>
        <p:spPr>
          <a:xfrm>
            <a:off x="457968" y="3514833"/>
            <a:ext cx="950220" cy="764545"/>
          </a:xfrm>
        </p:spPr>
        <p:txBody>
          <a:bodyPr>
            <a:noAutofit/>
          </a:bodyPr>
          <a:lstStyle>
            <a:lvl1pPr marL="0" indent="0" algn="ctr">
              <a:spcBef>
                <a:spcPts val="0"/>
              </a:spcBef>
              <a:buFontTx/>
              <a:buNone/>
              <a:defRPr sz="4000" b="1" i="0" baseline="0">
                <a:solidFill>
                  <a:schemeClr val="tx2"/>
                </a:solidFill>
                <a:latin typeface="+mj-lt"/>
              </a:defRPr>
            </a:lvl1pPr>
            <a:lvl2pPr marL="0" indent="0">
              <a:spcBef>
                <a:spcPts val="1000"/>
              </a:spcBef>
              <a:buFontTx/>
              <a:buNone/>
              <a:defRPr sz="4000" b="1" i="0" baseline="0">
                <a:solidFill>
                  <a:schemeClr val="tx2"/>
                </a:solidFill>
                <a:latin typeface="+mj-lt"/>
              </a:defRPr>
            </a:lvl2pPr>
            <a:lvl3pPr marL="0" indent="0">
              <a:spcBef>
                <a:spcPts val="1000"/>
              </a:spcBef>
              <a:buFontTx/>
              <a:buNone/>
              <a:defRPr sz="4000" b="1" i="0" baseline="0">
                <a:solidFill>
                  <a:schemeClr val="tx2"/>
                </a:solidFill>
                <a:latin typeface="+mj-lt"/>
              </a:defRPr>
            </a:lvl3pPr>
            <a:lvl4pPr marL="0" indent="0">
              <a:spcBef>
                <a:spcPts val="1000"/>
              </a:spcBef>
              <a:buFontTx/>
              <a:buNone/>
              <a:defRPr sz="4000" b="1" i="0" baseline="0">
                <a:solidFill>
                  <a:schemeClr val="tx2"/>
                </a:solidFill>
                <a:latin typeface="+mj-lt"/>
              </a:defRPr>
            </a:lvl4pPr>
            <a:lvl5pPr marL="0" indent="0">
              <a:spcBef>
                <a:spcPts val="1000"/>
              </a:spcBef>
              <a:buFontTx/>
              <a:buNone/>
              <a:defRPr sz="4000" b="1" i="0" baseline="0">
                <a:solidFill>
                  <a:schemeClr val="tx2"/>
                </a:solidFill>
                <a:latin typeface="+mj-lt"/>
              </a:defRPr>
            </a:lvl5pPr>
          </a:lstStyle>
          <a:p>
            <a:pPr lvl="0"/>
            <a:r>
              <a:rPr lang="en-US"/>
              <a:t>#</a:t>
            </a:r>
          </a:p>
        </p:txBody>
      </p:sp>
      <p:sp>
        <p:nvSpPr>
          <p:cNvPr id="42" name="Text Placeholder 38"/>
          <p:cNvSpPr>
            <a:spLocks noGrp="1"/>
          </p:cNvSpPr>
          <p:nvPr>
            <p:ph type="body" sz="quarter" idx="22" hasCustomPrompt="1"/>
          </p:nvPr>
        </p:nvSpPr>
        <p:spPr>
          <a:xfrm>
            <a:off x="452418" y="4410210"/>
            <a:ext cx="950220" cy="764545"/>
          </a:xfrm>
        </p:spPr>
        <p:txBody>
          <a:bodyPr>
            <a:noAutofit/>
          </a:bodyPr>
          <a:lstStyle>
            <a:lvl1pPr marL="0" indent="0" algn="ctr">
              <a:spcBef>
                <a:spcPts val="0"/>
              </a:spcBef>
              <a:buFontTx/>
              <a:buNone/>
              <a:defRPr sz="4000" b="1" i="0" baseline="0">
                <a:solidFill>
                  <a:schemeClr val="tx2"/>
                </a:solidFill>
                <a:latin typeface="+mj-lt"/>
              </a:defRPr>
            </a:lvl1pPr>
            <a:lvl2pPr marL="0" indent="0">
              <a:spcBef>
                <a:spcPts val="1000"/>
              </a:spcBef>
              <a:buFontTx/>
              <a:buNone/>
              <a:defRPr sz="4000" b="1" i="0" baseline="0">
                <a:solidFill>
                  <a:schemeClr val="tx2"/>
                </a:solidFill>
                <a:latin typeface="+mj-lt"/>
              </a:defRPr>
            </a:lvl2pPr>
            <a:lvl3pPr marL="0" indent="0">
              <a:spcBef>
                <a:spcPts val="1000"/>
              </a:spcBef>
              <a:buFontTx/>
              <a:buNone/>
              <a:defRPr sz="4000" b="1" i="0" baseline="0">
                <a:solidFill>
                  <a:schemeClr val="tx2"/>
                </a:solidFill>
                <a:latin typeface="+mj-lt"/>
              </a:defRPr>
            </a:lvl3pPr>
            <a:lvl4pPr marL="0" indent="0">
              <a:spcBef>
                <a:spcPts val="1000"/>
              </a:spcBef>
              <a:buFontTx/>
              <a:buNone/>
              <a:defRPr sz="4000" b="1" i="0" baseline="0">
                <a:solidFill>
                  <a:schemeClr val="tx2"/>
                </a:solidFill>
                <a:latin typeface="+mj-lt"/>
              </a:defRPr>
            </a:lvl4pPr>
            <a:lvl5pPr marL="0" indent="0">
              <a:spcBef>
                <a:spcPts val="1000"/>
              </a:spcBef>
              <a:buFontTx/>
              <a:buNone/>
              <a:defRPr sz="4000" b="1" i="0" baseline="0">
                <a:solidFill>
                  <a:schemeClr val="tx2"/>
                </a:solidFill>
                <a:latin typeface="+mj-lt"/>
              </a:defRPr>
            </a:lvl5pPr>
          </a:lstStyle>
          <a:p>
            <a:pPr lvl="0"/>
            <a:r>
              <a:rPr lang="en-US"/>
              <a:t>#</a:t>
            </a:r>
          </a:p>
        </p:txBody>
      </p:sp>
    </p:spTree>
    <p:extLst>
      <p:ext uri="{BB962C8B-B14F-4D97-AF65-F5344CB8AC3E}">
        <p14:creationId xmlns:p14="http://schemas.microsoft.com/office/powerpoint/2010/main" val="34231691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Bar Chart Slide">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44" y="6435507"/>
            <a:ext cx="9144000" cy="432816"/>
          </a:xfrm>
          <a:prstGeom prst="rect">
            <a:avLst/>
          </a:prstGeom>
        </p:spPr>
      </p:pic>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84612" y="6544286"/>
            <a:ext cx="1955660" cy="220011"/>
          </a:xfrm>
          <a:prstGeom prst="rect">
            <a:avLst/>
          </a:prstGeom>
        </p:spPr>
      </p:pic>
      <p:sp>
        <p:nvSpPr>
          <p:cNvPr id="22" name="Text Placeholder 20"/>
          <p:cNvSpPr>
            <a:spLocks noGrp="1"/>
          </p:cNvSpPr>
          <p:nvPr>
            <p:ph type="body" sz="quarter" idx="15"/>
          </p:nvPr>
        </p:nvSpPr>
        <p:spPr>
          <a:xfrm>
            <a:off x="457201" y="3701635"/>
            <a:ext cx="3537550" cy="822449"/>
          </a:xfrm>
        </p:spPr>
        <p:txBody>
          <a:bodyPr>
            <a:noAutofit/>
          </a:bodyPr>
          <a:lstStyle>
            <a:lvl1pPr marL="0" indent="0">
              <a:spcBef>
                <a:spcPts val="1000"/>
              </a:spcBef>
              <a:buFontTx/>
              <a:buNone/>
              <a:defRPr sz="1800"/>
            </a:lvl1pPr>
            <a:lvl2pPr marL="0" indent="0">
              <a:spcBef>
                <a:spcPts val="1000"/>
              </a:spcBef>
              <a:buFontTx/>
              <a:buNone/>
              <a:defRPr sz="1800"/>
            </a:lvl2pPr>
            <a:lvl3pPr marL="0" indent="0">
              <a:spcBef>
                <a:spcPts val="1000"/>
              </a:spcBef>
              <a:buFontTx/>
              <a:buNone/>
              <a:defRPr sz="1800"/>
            </a:lvl3pPr>
            <a:lvl4pPr marL="0" indent="0">
              <a:spcBef>
                <a:spcPts val="1000"/>
              </a:spcBef>
              <a:buFontTx/>
              <a:buNone/>
              <a:defRPr sz="1800"/>
            </a:lvl4pPr>
            <a:lvl5pPr marL="0" indent="0">
              <a:spcBef>
                <a:spcPts val="1000"/>
              </a:spcBef>
              <a:buFontTx/>
              <a:buNone/>
              <a:defRPr sz="1800"/>
            </a:lvl5pPr>
          </a:lstStyle>
          <a:p>
            <a:pPr lvl="0"/>
            <a:r>
              <a:rPr lang="en-US"/>
              <a:t>Click to edit Master text styles</a:t>
            </a:r>
          </a:p>
        </p:txBody>
      </p:sp>
      <p:sp>
        <p:nvSpPr>
          <p:cNvPr id="10" name="Subtitle 2"/>
          <p:cNvSpPr>
            <a:spLocks noGrp="1"/>
          </p:cNvSpPr>
          <p:nvPr>
            <p:ph type="subTitle" idx="13"/>
          </p:nvPr>
        </p:nvSpPr>
        <p:spPr>
          <a:xfrm>
            <a:off x="457200" y="1855763"/>
            <a:ext cx="3512914" cy="926810"/>
          </a:xfrm>
        </p:spPr>
        <p:txBody>
          <a:bodyPr>
            <a:normAutofit/>
          </a:bodyPr>
          <a:lstStyle>
            <a:lvl1pPr marL="0" indent="0" algn="l">
              <a:buNone/>
              <a:defRPr sz="1800" b="0" i="0">
                <a:solidFill>
                  <a:schemeClr val="tx1"/>
                </a:solidFill>
                <a:latin typeface="Trade Gothic LT Std"/>
                <a:cs typeface="Trade Gothic LT St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1" name="Title 1"/>
          <p:cNvSpPr>
            <a:spLocks noGrp="1"/>
          </p:cNvSpPr>
          <p:nvPr>
            <p:ph type="title"/>
          </p:nvPr>
        </p:nvSpPr>
        <p:spPr>
          <a:xfrm>
            <a:off x="457201" y="274638"/>
            <a:ext cx="8320320" cy="1143000"/>
          </a:xfrm>
        </p:spPr>
        <p:txBody>
          <a:bodyPr>
            <a:normAutofit/>
          </a:bodyPr>
          <a:lstStyle>
            <a:lvl1pPr algn="l">
              <a:defRPr sz="3200" b="1" i="0" cap="none">
                <a:solidFill>
                  <a:schemeClr val="tx1"/>
                </a:solidFill>
                <a:latin typeface="Trade Gothic LT Std"/>
                <a:cs typeface="Trade Gothic LT Std"/>
              </a:defRPr>
            </a:lvl1pPr>
          </a:lstStyle>
          <a:p>
            <a:r>
              <a:rPr lang="en-US"/>
              <a:t>Click to edit Master title style</a:t>
            </a:r>
          </a:p>
        </p:txBody>
      </p:sp>
      <p:graphicFrame>
        <p:nvGraphicFramePr>
          <p:cNvPr id="12" name="Chart 11"/>
          <p:cNvGraphicFramePr/>
          <p:nvPr userDrawn="1">
            <p:extLst>
              <p:ext uri="{D42A27DB-BD31-4B8C-83A1-F6EECF244321}">
                <p14:modId xmlns:p14="http://schemas.microsoft.com/office/powerpoint/2010/main" val="1521920074"/>
              </p:ext>
            </p:extLst>
          </p:nvPr>
        </p:nvGraphicFramePr>
        <p:xfrm>
          <a:off x="4353233" y="1566878"/>
          <a:ext cx="4531695" cy="4043362"/>
        </p:xfrm>
        <a:graphic>
          <a:graphicData uri="http://schemas.openxmlformats.org/drawingml/2006/chart">
            <c:chart xmlns:c="http://schemas.openxmlformats.org/drawingml/2006/chart" xmlns:r="http://schemas.openxmlformats.org/officeDocument/2006/relationships" r:id="rId4"/>
          </a:graphicData>
        </a:graphic>
      </p:graphicFrame>
      <p:sp>
        <p:nvSpPr>
          <p:cNvPr id="21" name="Text Placeholder 20"/>
          <p:cNvSpPr>
            <a:spLocks noGrp="1"/>
          </p:cNvSpPr>
          <p:nvPr>
            <p:ph type="body" sz="quarter" idx="14"/>
          </p:nvPr>
        </p:nvSpPr>
        <p:spPr>
          <a:xfrm>
            <a:off x="457201" y="2816286"/>
            <a:ext cx="3537550" cy="829519"/>
          </a:xfrm>
        </p:spPr>
        <p:txBody>
          <a:bodyPr>
            <a:noAutofit/>
          </a:bodyPr>
          <a:lstStyle>
            <a:lvl1pPr marL="0" indent="0">
              <a:spcBef>
                <a:spcPts val="1000"/>
              </a:spcBef>
              <a:buFontTx/>
              <a:buNone/>
              <a:defRPr sz="1800"/>
            </a:lvl1pPr>
            <a:lvl2pPr marL="0" indent="0">
              <a:spcBef>
                <a:spcPts val="1000"/>
              </a:spcBef>
              <a:buFontTx/>
              <a:buNone/>
              <a:defRPr sz="1800"/>
            </a:lvl2pPr>
            <a:lvl3pPr marL="0" indent="0">
              <a:spcBef>
                <a:spcPts val="1000"/>
              </a:spcBef>
              <a:buFontTx/>
              <a:buNone/>
              <a:defRPr sz="1800"/>
            </a:lvl3pPr>
            <a:lvl4pPr marL="0" indent="0">
              <a:spcBef>
                <a:spcPts val="1000"/>
              </a:spcBef>
              <a:buFontTx/>
              <a:buNone/>
              <a:defRPr sz="1800"/>
            </a:lvl4pPr>
            <a:lvl5pPr marL="0" indent="0">
              <a:spcBef>
                <a:spcPts val="1000"/>
              </a:spcBef>
              <a:buFontTx/>
              <a:buNone/>
              <a:defRPr sz="1800"/>
            </a:lvl5pPr>
          </a:lstStyle>
          <a:p>
            <a:pPr lvl="0"/>
            <a:r>
              <a:rPr lang="en-US"/>
              <a:t>Click to edit Master text styles</a:t>
            </a:r>
          </a:p>
        </p:txBody>
      </p:sp>
      <p:sp>
        <p:nvSpPr>
          <p:cNvPr id="23" name="Text Placeholder 20"/>
          <p:cNvSpPr>
            <a:spLocks noGrp="1"/>
          </p:cNvSpPr>
          <p:nvPr>
            <p:ph type="body" sz="quarter" idx="16"/>
          </p:nvPr>
        </p:nvSpPr>
        <p:spPr>
          <a:xfrm>
            <a:off x="457200" y="4555393"/>
            <a:ext cx="3537550" cy="822449"/>
          </a:xfrm>
        </p:spPr>
        <p:txBody>
          <a:bodyPr>
            <a:noAutofit/>
          </a:bodyPr>
          <a:lstStyle>
            <a:lvl1pPr marL="0" indent="0">
              <a:spcBef>
                <a:spcPts val="1000"/>
              </a:spcBef>
              <a:buFontTx/>
              <a:buNone/>
              <a:defRPr sz="1800"/>
            </a:lvl1pPr>
            <a:lvl2pPr marL="0" indent="0">
              <a:spcBef>
                <a:spcPts val="1000"/>
              </a:spcBef>
              <a:buFontTx/>
              <a:buNone/>
              <a:defRPr sz="1800"/>
            </a:lvl2pPr>
            <a:lvl3pPr marL="0" indent="0">
              <a:spcBef>
                <a:spcPts val="1000"/>
              </a:spcBef>
              <a:buFontTx/>
              <a:buNone/>
              <a:defRPr sz="1800"/>
            </a:lvl3pPr>
            <a:lvl4pPr marL="0" indent="0">
              <a:spcBef>
                <a:spcPts val="1000"/>
              </a:spcBef>
              <a:buFontTx/>
              <a:buNone/>
              <a:defRPr sz="1800"/>
            </a:lvl4pPr>
            <a:lvl5pPr marL="0" indent="0">
              <a:spcBef>
                <a:spcPts val="1000"/>
              </a:spcBef>
              <a:buFontTx/>
              <a:buNone/>
              <a:defRPr sz="1800"/>
            </a:lvl5pPr>
          </a:lstStyle>
          <a:p>
            <a:pPr lvl="0"/>
            <a:r>
              <a:rPr lang="en-US"/>
              <a:t>Click to edit Master text styles</a:t>
            </a:r>
          </a:p>
        </p:txBody>
      </p:sp>
    </p:spTree>
    <p:extLst>
      <p:ext uri="{BB962C8B-B14F-4D97-AF65-F5344CB8AC3E}">
        <p14:creationId xmlns:p14="http://schemas.microsoft.com/office/powerpoint/2010/main" val="228378403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End Slide Full Mission">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96970" y="6258591"/>
            <a:ext cx="3447249" cy="542264"/>
          </a:xfrm>
          <a:prstGeom prst="rect">
            <a:avLst/>
          </a:prstGeom>
        </p:spPr>
      </p:pic>
    </p:spTree>
    <p:extLst>
      <p:ext uri="{BB962C8B-B14F-4D97-AF65-F5344CB8AC3E}">
        <p14:creationId xmlns:p14="http://schemas.microsoft.com/office/powerpoint/2010/main" val="28470109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94360" y="2194560"/>
            <a:ext cx="3910579" cy="40690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2099" y="2194560"/>
            <a:ext cx="3907540" cy="40690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3A356B-332F-3746-86C0-14386CA39FB5}" type="slidenum">
              <a:rPr lang="en-US" smtClean="0"/>
              <a:t>‹#›</a:t>
            </a:fld>
            <a:endParaRPr lang="en-US"/>
          </a:p>
        </p:txBody>
      </p:sp>
    </p:spTree>
    <p:extLst>
      <p:ext uri="{BB962C8B-B14F-4D97-AF65-F5344CB8AC3E}">
        <p14:creationId xmlns:p14="http://schemas.microsoft.com/office/powerpoint/2010/main" val="720485329"/>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71700" y="762000"/>
            <a:ext cx="6377940" cy="1295400"/>
          </a:xfrm>
        </p:spPr>
        <p:txBody>
          <a:bodyPr/>
          <a:lstStyle/>
          <a:p>
            <a:r>
              <a:rPr lang="en-US"/>
              <a:t>Click to edit Master title style</a:t>
            </a:r>
          </a:p>
        </p:txBody>
      </p:sp>
      <p:sp>
        <p:nvSpPr>
          <p:cNvPr id="3" name="Text Placeholder 2"/>
          <p:cNvSpPr>
            <a:spLocks noGrp="1"/>
          </p:cNvSpPr>
          <p:nvPr>
            <p:ph type="body" idx="1"/>
          </p:nvPr>
        </p:nvSpPr>
        <p:spPr>
          <a:xfrm>
            <a:off x="821279" y="2183802"/>
            <a:ext cx="3683659"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94359" y="3132667"/>
            <a:ext cx="3910579" cy="31309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869018" y="2183802"/>
            <a:ext cx="368062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2098" y="3132667"/>
            <a:ext cx="3907541" cy="31309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23A356B-332F-3746-86C0-14386CA39FB5}" type="slidenum">
              <a:rPr lang="en-US" smtClean="0"/>
              <a:t>‹#›</a:t>
            </a:fld>
            <a:endParaRPr lang="en-US"/>
          </a:p>
        </p:txBody>
      </p:sp>
    </p:spTree>
    <p:extLst>
      <p:ext uri="{BB962C8B-B14F-4D97-AF65-F5344CB8AC3E}">
        <p14:creationId xmlns:p14="http://schemas.microsoft.com/office/powerpoint/2010/main" val="2165831780"/>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23A356B-332F-3746-86C0-14386CA39FB5}" type="slidenum">
              <a:rPr lang="en-US" smtClean="0"/>
              <a:t>‹#›</a:t>
            </a:fld>
            <a:endParaRPr lang="en-US"/>
          </a:p>
        </p:txBody>
      </p:sp>
    </p:spTree>
    <p:extLst>
      <p:ext uri="{BB962C8B-B14F-4D97-AF65-F5344CB8AC3E}">
        <p14:creationId xmlns:p14="http://schemas.microsoft.com/office/powerpoint/2010/main" val="2472870718"/>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23A356B-332F-3746-86C0-14386CA39FB5}" type="slidenum">
              <a:rPr lang="en-US" smtClean="0"/>
              <a:t>‹#›</a:t>
            </a:fld>
            <a:endParaRPr lang="en-US"/>
          </a:p>
        </p:txBody>
      </p:sp>
    </p:spTree>
    <p:extLst>
      <p:ext uri="{BB962C8B-B14F-4D97-AF65-F5344CB8AC3E}">
        <p14:creationId xmlns:p14="http://schemas.microsoft.com/office/powerpoint/2010/main" val="2617551528"/>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3086100" cy="1600200"/>
          </a:xfrm>
        </p:spPr>
        <p:txBody>
          <a:bodyPr anchor="b"/>
          <a:lstStyle>
            <a:lvl1pPr algn="l">
              <a:defRPr sz="3200"/>
            </a:lvl1pPr>
          </a:lstStyle>
          <a:p>
            <a:r>
              <a:rPr lang="en-US"/>
              <a:t>Click to edit Master title style</a:t>
            </a:r>
          </a:p>
        </p:txBody>
      </p:sp>
      <p:sp>
        <p:nvSpPr>
          <p:cNvPr id="3" name="Content Placeholder 2"/>
          <p:cNvSpPr>
            <a:spLocks noGrp="1"/>
          </p:cNvSpPr>
          <p:nvPr>
            <p:ph idx="1"/>
          </p:nvPr>
        </p:nvSpPr>
        <p:spPr>
          <a:xfrm>
            <a:off x="3886200" y="746760"/>
            <a:ext cx="4663440" cy="551688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94360" y="3124200"/>
            <a:ext cx="308610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3A356B-332F-3746-86C0-14386CA39FB5}" type="slidenum">
              <a:rPr lang="en-US" smtClean="0"/>
              <a:t>‹#›</a:t>
            </a:fld>
            <a:endParaRPr lang="en-US"/>
          </a:p>
        </p:txBody>
      </p:sp>
    </p:spTree>
    <p:extLst>
      <p:ext uri="{BB962C8B-B14F-4D97-AF65-F5344CB8AC3E}">
        <p14:creationId xmlns:p14="http://schemas.microsoft.com/office/powerpoint/2010/main" val="1277858239"/>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4075730" cy="1600200"/>
          </a:xfrm>
        </p:spPr>
        <p:txBody>
          <a:bodyPr anchor="b"/>
          <a:lstStyle>
            <a:lvl1pPr algn="l">
              <a:defRPr sz="3200"/>
            </a:lvl1pPr>
          </a:lstStyle>
          <a:p>
            <a:r>
              <a:rPr lang="en-US"/>
              <a:t>Click to edit Master title style</a:t>
            </a:r>
          </a:p>
        </p:txBody>
      </p:sp>
      <p:sp>
        <p:nvSpPr>
          <p:cNvPr id="3" name="Picture Placeholder 2"/>
          <p:cNvSpPr>
            <a:spLocks noGrp="1" noChangeAspect="1"/>
          </p:cNvSpPr>
          <p:nvPr>
            <p:ph type="pic" idx="1"/>
          </p:nvPr>
        </p:nvSpPr>
        <p:spPr>
          <a:xfrm>
            <a:off x="4877524" y="751242"/>
            <a:ext cx="3674234" cy="551239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594360" y="3124200"/>
            <a:ext cx="407573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3A356B-332F-3746-86C0-14386CA39FB5}" type="slidenum">
              <a:rPr lang="en-US" smtClean="0"/>
              <a:t>‹#›</a:t>
            </a:fld>
            <a:endParaRPr lang="en-US"/>
          </a:p>
        </p:txBody>
      </p:sp>
    </p:spTree>
    <p:extLst>
      <p:ext uri="{BB962C8B-B14F-4D97-AF65-F5344CB8AC3E}">
        <p14:creationId xmlns:p14="http://schemas.microsoft.com/office/powerpoint/2010/main" val="3206070744"/>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34">
            <a:extLst>
              <a:ext uri="{28A0092B-C50C-407E-A947-70E740481C1C}">
                <a14:useLocalDpi xmlns:a14="http://schemas.microsoft.com/office/drawing/2010/main" val="0"/>
              </a:ext>
            </a:extLst>
          </a:blip>
          <a:stretch>
            <a:fillRect/>
          </a:stretch>
        </p:blipFill>
        <p:spPr>
          <a:xfrm>
            <a:off x="0" y="0"/>
            <a:ext cx="9144000" cy="1081088"/>
          </a:xfrm>
          <a:prstGeom prst="rect">
            <a:avLst/>
          </a:prstGeom>
        </p:spPr>
      </p:pic>
      <p:sp>
        <p:nvSpPr>
          <p:cNvPr id="2" name="Title Placeholder 1"/>
          <p:cNvSpPr>
            <a:spLocks noGrp="1"/>
          </p:cNvSpPr>
          <p:nvPr>
            <p:ph type="title"/>
          </p:nvPr>
        </p:nvSpPr>
        <p:spPr>
          <a:xfrm>
            <a:off x="2171700" y="764373"/>
            <a:ext cx="6377940" cy="129302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94360" y="2194560"/>
            <a:ext cx="7955280" cy="406908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412230" y="6356351"/>
            <a:ext cx="2137410" cy="365125"/>
          </a:xfrm>
          <a:prstGeom prst="rect">
            <a:avLst/>
          </a:prstGeom>
        </p:spPr>
        <p:txBody>
          <a:bodyPr vert="horz" lIns="91440" tIns="45720" rIns="91440" bIns="45720" rtlCol="0" anchor="ctr"/>
          <a:lstStyle>
            <a:lvl1pPr algn="r">
              <a:defRPr sz="105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594360" y="6355846"/>
            <a:ext cx="568071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72250" y="381001"/>
            <a:ext cx="197739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123A356B-332F-3746-86C0-14386CA39FB5}" type="slidenum">
              <a:rPr lang="en-US" smtClean="0"/>
              <a:t>‹#›</a:t>
            </a:fld>
            <a:endParaRPr lang="en-US"/>
          </a:p>
        </p:txBody>
      </p:sp>
    </p:spTree>
    <p:extLst>
      <p:ext uri="{BB962C8B-B14F-4D97-AF65-F5344CB8AC3E}">
        <p14:creationId xmlns:p14="http://schemas.microsoft.com/office/powerpoint/2010/main" val="3132306665"/>
      </p:ext>
    </p:extLst>
  </p:cSld>
  <p:clrMap bg1="dk1" tx1="lt1" bg2="dk2"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 id="2147483695" r:id="rId18"/>
    <p:sldLayoutId id="2147483665" r:id="rId19"/>
    <p:sldLayoutId id="2147483673" r:id="rId20"/>
    <p:sldLayoutId id="2147483675" r:id="rId21"/>
    <p:sldLayoutId id="2147483674" r:id="rId22"/>
    <p:sldLayoutId id="2147483676" r:id="rId23"/>
    <p:sldLayoutId id="2147483663" r:id="rId24"/>
    <p:sldLayoutId id="2147483669" r:id="rId25"/>
    <p:sldLayoutId id="2147483670" r:id="rId26"/>
    <p:sldLayoutId id="2147483672" r:id="rId27"/>
    <p:sldLayoutId id="2147483671" r:id="rId28"/>
    <p:sldLayoutId id="2147483664" r:id="rId29"/>
    <p:sldLayoutId id="2147483666" r:id="rId30"/>
    <p:sldLayoutId id="2147483668" r:id="rId31"/>
    <p:sldLayoutId id="2147483667" r:id="rId32"/>
  </p:sldLayoutIdLst>
  <p:hf hdr="0" ftr="0" dt="0"/>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8.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image" Target="../media/image15.sv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54" name="Rectangle 53">
            <a:extLst>
              <a:ext uri="{FF2B5EF4-FFF2-40B4-BE49-F238E27FC236}">
                <a16:creationId xmlns:a16="http://schemas.microsoft.com/office/drawing/2014/main" id="{50496C6C-A85F-426B-9ED1-3444166CE4E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itle 27">
            <a:extLst>
              <a:ext uri="{FF2B5EF4-FFF2-40B4-BE49-F238E27FC236}">
                <a16:creationId xmlns:a16="http://schemas.microsoft.com/office/drawing/2014/main" id="{778A1645-AAA4-4DAB-ACCA-F5713AB557AB}"/>
              </a:ext>
            </a:extLst>
          </p:cNvPr>
          <p:cNvSpPr>
            <a:spLocks noGrp="1"/>
          </p:cNvSpPr>
          <p:nvPr>
            <p:ph type="ctrTitle"/>
          </p:nvPr>
        </p:nvSpPr>
        <p:spPr>
          <a:xfrm>
            <a:off x="594362" y="821265"/>
            <a:ext cx="4574029" cy="5222117"/>
          </a:xfrm>
        </p:spPr>
        <p:txBody>
          <a:bodyPr anchor="ctr">
            <a:normAutofit/>
          </a:bodyPr>
          <a:lstStyle/>
          <a:p>
            <a:pPr algn="ctr"/>
            <a:r>
              <a:rPr lang="en-US" sz="3200" b="1" cap="none" dirty="0"/>
              <a:t>Exploring Policy Improvements Criminal Justice Managers Need to Reduce Cultural Bias in a State Correctional System</a:t>
            </a:r>
            <a:endParaRPr lang="en-US" altLang="en-US" sz="3200" cap="none" dirty="0"/>
          </a:p>
        </p:txBody>
      </p:sp>
      <p:cxnSp>
        <p:nvCxnSpPr>
          <p:cNvPr id="56" name="Straight Connector 55">
            <a:extLst>
              <a:ext uri="{FF2B5EF4-FFF2-40B4-BE49-F238E27FC236}">
                <a16:creationId xmlns:a16="http://schemas.microsoft.com/office/drawing/2014/main" id="{AD0EF22F-5D3C-4240-8C32-1B20803E5A8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547831" y="1923563"/>
            <a:ext cx="0" cy="301752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pic>
        <p:nvPicPr>
          <p:cNvPr id="58" name="Picture 57">
            <a:extLst>
              <a:ext uri="{FF2B5EF4-FFF2-40B4-BE49-F238E27FC236}">
                <a16:creationId xmlns:a16="http://schemas.microsoft.com/office/drawing/2014/main" id="{D912EF34-0253-41FD-9940-D8FBB7DE74B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531" r="43746" b="531"/>
          <a:stretch/>
        </p:blipFill>
        <p:spPr>
          <a:xfrm rot="5400000" flipH="1" flipV="1">
            <a:off x="4801556" y="2497934"/>
            <a:ext cx="6857999" cy="1862138"/>
          </a:xfrm>
          <a:prstGeom prst="rect">
            <a:avLst/>
          </a:prstGeom>
        </p:spPr>
      </p:pic>
      <p:sp>
        <p:nvSpPr>
          <p:cNvPr id="29" name="Subtitle 28">
            <a:extLst>
              <a:ext uri="{FF2B5EF4-FFF2-40B4-BE49-F238E27FC236}">
                <a16:creationId xmlns:a16="http://schemas.microsoft.com/office/drawing/2014/main" id="{AC315F0B-67FD-4E67-879F-25DA7307A1A0}"/>
              </a:ext>
            </a:extLst>
          </p:cNvPr>
          <p:cNvSpPr>
            <a:spLocks noGrp="1"/>
          </p:cNvSpPr>
          <p:nvPr>
            <p:ph type="subTitle" idx="1"/>
          </p:nvPr>
        </p:nvSpPr>
        <p:spPr>
          <a:xfrm>
            <a:off x="5547832" y="821265"/>
            <a:ext cx="3613790" cy="5222117"/>
          </a:xfrm>
        </p:spPr>
        <p:txBody>
          <a:bodyPr vert="horz" lIns="91440" tIns="45720" rIns="91440" bIns="45720" rtlCol="0" anchor="ctr">
            <a:normAutofit/>
          </a:bodyPr>
          <a:lstStyle/>
          <a:p>
            <a:pPr>
              <a:defRPr/>
            </a:pPr>
            <a:r>
              <a:rPr lang="en-US" sz="1800" dirty="0"/>
              <a:t>Dr. Kristi Pitts, RYT, MSCJ, DM</a:t>
            </a:r>
          </a:p>
          <a:p>
            <a:pPr>
              <a:defRPr/>
            </a:pPr>
            <a:r>
              <a:rPr lang="en-US" sz="1800" dirty="0"/>
              <a:t>Purdue University Global</a:t>
            </a:r>
          </a:p>
          <a:p>
            <a:pPr>
              <a:defRPr/>
            </a:pPr>
            <a:r>
              <a:rPr lang="en-US" sz="1800" dirty="0"/>
              <a:t>	</a:t>
            </a:r>
          </a:p>
          <a:p>
            <a:endParaRPr lang="en-US" dirty="0"/>
          </a:p>
        </p:txBody>
      </p:sp>
    </p:spTree>
    <p:extLst>
      <p:ext uri="{BB962C8B-B14F-4D97-AF65-F5344CB8AC3E}">
        <p14:creationId xmlns:p14="http://schemas.microsoft.com/office/powerpoint/2010/main" val="156143564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9">
                                            <p:txEl>
                                              <p:pRg st="0" end="0"/>
                                            </p:txEl>
                                          </p:spTgt>
                                        </p:tgtEl>
                                        <p:attrNameLst>
                                          <p:attrName>style.visibility</p:attrName>
                                        </p:attrNameLst>
                                      </p:cBhvr>
                                      <p:to>
                                        <p:strVal val="visible"/>
                                      </p:to>
                                    </p:set>
                                    <p:animEffect transition="in" filter="fade">
                                      <p:cBhvr>
                                        <p:cTn id="7" dur="700"/>
                                        <p:tgtEl>
                                          <p:spTgt spid="2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1000"/>
                                  </p:stCondLst>
                                  <p:iterate>
                                    <p:tmPct val="10000"/>
                                  </p:iterate>
                                  <p:childTnLst>
                                    <p:set>
                                      <p:cBhvr>
                                        <p:cTn id="11" dur="1" fill="hold">
                                          <p:stCondLst>
                                            <p:cond delay="0"/>
                                          </p:stCondLst>
                                        </p:cTn>
                                        <p:tgtEl>
                                          <p:spTgt spid="29">
                                            <p:txEl>
                                              <p:pRg st="1" end="1"/>
                                            </p:txEl>
                                          </p:spTgt>
                                        </p:tgtEl>
                                        <p:attrNameLst>
                                          <p:attrName>style.visibility</p:attrName>
                                        </p:attrNameLst>
                                      </p:cBhvr>
                                      <p:to>
                                        <p:strVal val="visible"/>
                                      </p:to>
                                    </p:set>
                                    <p:animEffect transition="in" filter="fade">
                                      <p:cBhvr>
                                        <p:cTn id="12" dur="700"/>
                                        <p:tgtEl>
                                          <p:spTgt spid="2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1000"/>
                                  </p:stCondLst>
                                  <p:iterate>
                                    <p:tmPct val="10000"/>
                                  </p:iterate>
                                  <p:childTnLst>
                                    <p:set>
                                      <p:cBhvr>
                                        <p:cTn id="16" dur="1" fill="hold">
                                          <p:stCondLst>
                                            <p:cond delay="0"/>
                                          </p:stCondLst>
                                        </p:cTn>
                                        <p:tgtEl>
                                          <p:spTgt spid="29">
                                            <p:txEl>
                                              <p:pRg st="2" end="2"/>
                                            </p:txEl>
                                          </p:spTgt>
                                        </p:tgtEl>
                                        <p:attrNameLst>
                                          <p:attrName>style.visibility</p:attrName>
                                        </p:attrNameLst>
                                      </p:cBhvr>
                                      <p:to>
                                        <p:strVal val="visible"/>
                                      </p:to>
                                    </p:set>
                                    <p:animEffect transition="in" filter="fade">
                                      <p:cBhvr>
                                        <p:cTn id="17" dur="700"/>
                                        <p:tgtEl>
                                          <p:spTgt spid="29">
                                            <p:txEl>
                                              <p:pRg st="2" end="2"/>
                                            </p:txEl>
                                          </p:spTgt>
                                        </p:tgtEl>
                                      </p:cBhvr>
                                    </p:animEffect>
                                  </p:childTnLst>
                                </p:cTn>
                              </p:par>
                              <p:par>
                                <p:cTn id="18" presetID="10" presetClass="entr" presetSubtype="0" fill="hold" grpId="0" nodeType="withEffect">
                                  <p:stCondLst>
                                    <p:cond delay="500"/>
                                  </p:stCondLst>
                                  <p:iterate>
                                    <p:tmPct val="10000"/>
                                  </p:iterate>
                                  <p:childTnLst>
                                    <p:set>
                                      <p:cBhvr>
                                        <p:cTn id="19" dur="1" fill="hold">
                                          <p:stCondLst>
                                            <p:cond delay="0"/>
                                          </p:stCondLst>
                                        </p:cTn>
                                        <p:tgtEl>
                                          <p:spTgt spid="28"/>
                                        </p:tgtEl>
                                        <p:attrNameLst>
                                          <p:attrName>style.visibility</p:attrName>
                                        </p:attrNameLst>
                                      </p:cBhvr>
                                      <p:to>
                                        <p:strVal val="visible"/>
                                      </p:to>
                                    </p:set>
                                    <p:animEffect transition="in" filter="fade">
                                      <p:cBhvr>
                                        <p:cTn id="20" dur="7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build="p"/>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9A22DDE2-FB2D-421B-B377-F9AD495CE9BB}"/>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1441450"/>
          </a:xfrm>
          <a:prstGeom prst="rect">
            <a:avLst/>
          </a:prstGeom>
        </p:spPr>
      </p:pic>
      <p:sp useBgFill="1">
        <p:nvSpPr>
          <p:cNvPr id="35" name="Rectangle 34">
            <a:extLst>
              <a:ext uri="{FF2B5EF4-FFF2-40B4-BE49-F238E27FC236}">
                <a16:creationId xmlns:a16="http://schemas.microsoft.com/office/drawing/2014/main" id="{26A3F16E-CC60-4737-8CBB-9568A351D30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p:cNvSpPr>
            <a:spLocks noGrp="1"/>
          </p:cNvSpPr>
          <p:nvPr>
            <p:ph type="title"/>
          </p:nvPr>
        </p:nvSpPr>
        <p:spPr>
          <a:xfrm>
            <a:off x="3067880" y="764372"/>
            <a:ext cx="5575552" cy="1432289"/>
          </a:xfrm>
        </p:spPr>
        <p:txBody>
          <a:bodyPr vert="horz" lIns="91440" tIns="45720" rIns="91440" bIns="45720" rtlCol="0" anchor="ctr">
            <a:normAutofit/>
          </a:bodyPr>
          <a:lstStyle/>
          <a:p>
            <a:r>
              <a:rPr lang="en-US" altLang="en-US" sz="4000">
                <a:solidFill>
                  <a:schemeClr val="tx1"/>
                </a:solidFill>
              </a:rPr>
              <a:t>Data Collection</a:t>
            </a:r>
            <a:endParaRPr lang="en-US" sz="4000">
              <a:solidFill>
                <a:schemeClr val="tx1"/>
              </a:solidFill>
            </a:endParaRPr>
          </a:p>
        </p:txBody>
      </p:sp>
      <p:sp>
        <p:nvSpPr>
          <p:cNvPr id="37" name="Rectangle 36">
            <a:extLst>
              <a:ext uri="{FF2B5EF4-FFF2-40B4-BE49-F238E27FC236}">
                <a16:creationId xmlns:a16="http://schemas.microsoft.com/office/drawing/2014/main" id="{C0DABE73-66EA-42B0-AB0A-9FB1C0AD7AE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554794" cy="685800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39" name="Picture 38">
            <a:extLst>
              <a:ext uri="{FF2B5EF4-FFF2-40B4-BE49-F238E27FC236}">
                <a16:creationId xmlns:a16="http://schemas.microsoft.com/office/drawing/2014/main" id="{1E4917B9-5D95-4999-9E13-3568EDD42343}"/>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531" r="43746" b="531"/>
          <a:stretch/>
        </p:blipFill>
        <p:spPr>
          <a:xfrm rot="5400000" flipH="1" flipV="1">
            <a:off x="-1805274" y="2497932"/>
            <a:ext cx="6857999" cy="1862138"/>
          </a:xfrm>
          <a:prstGeom prst="rect">
            <a:avLst/>
          </a:prstGeom>
        </p:spPr>
      </p:pic>
      <p:sp>
        <p:nvSpPr>
          <p:cNvPr id="6" name="Content Placeholder 2">
            <a:extLst>
              <a:ext uri="{FF2B5EF4-FFF2-40B4-BE49-F238E27FC236}">
                <a16:creationId xmlns:a16="http://schemas.microsoft.com/office/drawing/2014/main" id="{C5763A37-8C9F-46D5-999E-58F0514B1895}"/>
              </a:ext>
            </a:extLst>
          </p:cNvPr>
          <p:cNvSpPr txBox="1">
            <a:spLocks/>
          </p:cNvSpPr>
          <p:nvPr/>
        </p:nvSpPr>
        <p:spPr>
          <a:xfrm>
            <a:off x="3067880" y="2628900"/>
            <a:ext cx="5590558" cy="3589785"/>
          </a:xfrm>
          <a:prstGeom prst="rect">
            <a:avLst/>
          </a:prstGeom>
        </p:spPr>
        <p:txBody>
          <a:bodyPr vert="horz" lIns="91440" tIns="45720" rIns="91440" bIns="45720" rtlCol="0">
            <a:normAutofit/>
          </a:bodyPr>
          <a:lstStyle>
            <a:lvl1pPr marL="0" indent="0" algn="ctr" defTabSz="457200" rtl="0" eaLnBrk="1" latinLnBrk="0" hangingPunct="1">
              <a:spcBef>
                <a:spcPts val="1000"/>
              </a:spcBef>
              <a:buFont typeface="Arial"/>
              <a:buNone/>
              <a:defRPr sz="2800" b="0" i="0" kern="1200">
                <a:solidFill>
                  <a:schemeClr val="tx1"/>
                </a:solidFill>
                <a:latin typeface="Trade Gothic LT Std"/>
                <a:ea typeface="+mn-ea"/>
                <a:cs typeface="Trade Gothic LT Std"/>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457200" indent="-228600" algn="l" defTabSz="914400">
              <a:lnSpc>
                <a:spcPct val="90000"/>
              </a:lnSpc>
              <a:buFont typeface="Arial" panose="020B0604020202020204" pitchFamily="34" charset="0"/>
              <a:buChar char="•"/>
            </a:pPr>
            <a:r>
              <a:rPr lang="en-US" sz="1700">
                <a:latin typeface="+mn-lt"/>
                <a:cs typeface="+mn-cs"/>
              </a:rPr>
              <a:t>Semi-structured interviews</a:t>
            </a:r>
          </a:p>
          <a:p>
            <a:pPr marL="457200" indent="-228600" algn="l" defTabSz="914400">
              <a:lnSpc>
                <a:spcPct val="90000"/>
              </a:lnSpc>
              <a:buFont typeface="Arial" panose="020B0604020202020204" pitchFamily="34" charset="0"/>
              <a:buChar char="•"/>
            </a:pPr>
            <a:r>
              <a:rPr lang="en-US" sz="1700">
                <a:latin typeface="+mn-lt"/>
                <a:cs typeface="+mn-cs"/>
              </a:rPr>
              <a:t>Zoom</a:t>
            </a:r>
          </a:p>
          <a:p>
            <a:pPr marL="457200" indent="-228600" algn="l" defTabSz="914400">
              <a:lnSpc>
                <a:spcPct val="90000"/>
              </a:lnSpc>
              <a:buFont typeface="Arial" panose="020B0604020202020204" pitchFamily="34" charset="0"/>
              <a:buChar char="•"/>
            </a:pPr>
            <a:r>
              <a:rPr lang="en-US" sz="1700">
                <a:latin typeface="+mn-lt"/>
                <a:cs typeface="+mn-cs"/>
              </a:rPr>
              <a:t>Field notes/Audio Recordings</a:t>
            </a:r>
          </a:p>
          <a:p>
            <a:pPr marL="457200" indent="-228600" algn="l" defTabSz="914400">
              <a:lnSpc>
                <a:spcPct val="90000"/>
              </a:lnSpc>
              <a:buFont typeface="Arial" panose="020B0604020202020204" pitchFamily="34" charset="0"/>
              <a:buChar char="•"/>
            </a:pPr>
            <a:r>
              <a:rPr lang="en-US" sz="1700">
                <a:latin typeface="+mn-lt"/>
                <a:cs typeface="+mn-cs"/>
              </a:rPr>
              <a:t>Transcription</a:t>
            </a:r>
          </a:p>
          <a:p>
            <a:pPr marL="457200" indent="-228600" algn="l" defTabSz="914400">
              <a:lnSpc>
                <a:spcPct val="90000"/>
              </a:lnSpc>
              <a:buFont typeface="Arial" panose="020B0604020202020204" pitchFamily="34" charset="0"/>
              <a:buChar char="•"/>
            </a:pPr>
            <a:r>
              <a:rPr lang="en-US" sz="1700">
                <a:latin typeface="+mn-lt"/>
                <a:cs typeface="+mn-cs"/>
              </a:rPr>
              <a:t>General process</a:t>
            </a:r>
          </a:p>
          <a:p>
            <a:pPr marL="457200" indent="-228600" algn="l" defTabSz="914400">
              <a:lnSpc>
                <a:spcPct val="90000"/>
              </a:lnSpc>
              <a:buFont typeface="Arial" panose="020B0604020202020204" pitchFamily="34" charset="0"/>
              <a:buChar char="•"/>
            </a:pPr>
            <a:r>
              <a:rPr lang="en-US" sz="1700">
                <a:latin typeface="+mn-lt"/>
                <a:cs typeface="+mn-cs"/>
              </a:rPr>
              <a:t>Member checking</a:t>
            </a:r>
          </a:p>
        </p:txBody>
      </p:sp>
      <p:sp>
        <p:nvSpPr>
          <p:cNvPr id="28" name="Slide Number Placeholder 7"/>
          <p:cNvSpPr txBox="1">
            <a:spLocks/>
          </p:cNvSpPr>
          <p:nvPr/>
        </p:nvSpPr>
        <p:spPr>
          <a:xfrm>
            <a:off x="157660" y="6514010"/>
            <a:ext cx="614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spcAft>
                <a:spcPts val="600"/>
              </a:spcAft>
              <a:defRPr/>
            </a:pPr>
            <a:fld id="{D3ED8157-A640-4FDB-85EA-5A5741B4EE82}" type="slidenum">
              <a:rPr lang="en-US" sz="1400" smtClean="0"/>
              <a:pPr algn="ctr">
                <a:spcAft>
                  <a:spcPts val="600"/>
                </a:spcAft>
                <a:defRPr/>
              </a:pPr>
              <a:t>10</a:t>
            </a:fld>
            <a:endParaRPr lang="en-US" sz="1400"/>
          </a:p>
        </p:txBody>
      </p:sp>
    </p:spTree>
    <p:extLst>
      <p:ext uri="{BB962C8B-B14F-4D97-AF65-F5344CB8AC3E}">
        <p14:creationId xmlns:p14="http://schemas.microsoft.com/office/powerpoint/2010/main" val="2136794967"/>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9A22DDE2-FB2D-421B-B377-F9AD495CE9BB}"/>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1441450"/>
          </a:xfrm>
          <a:prstGeom prst="rect">
            <a:avLst/>
          </a:prstGeom>
        </p:spPr>
      </p:pic>
      <p:sp useBgFill="1">
        <p:nvSpPr>
          <p:cNvPr id="35" name="Rectangle 34">
            <a:extLst>
              <a:ext uri="{FF2B5EF4-FFF2-40B4-BE49-F238E27FC236}">
                <a16:creationId xmlns:a16="http://schemas.microsoft.com/office/drawing/2014/main" id="{26A3F16E-CC60-4737-8CBB-9568A351D30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p:cNvSpPr>
            <a:spLocks noGrp="1"/>
          </p:cNvSpPr>
          <p:nvPr>
            <p:ph type="title"/>
          </p:nvPr>
        </p:nvSpPr>
        <p:spPr>
          <a:xfrm>
            <a:off x="3067880" y="764372"/>
            <a:ext cx="5575552" cy="1432289"/>
          </a:xfrm>
        </p:spPr>
        <p:txBody>
          <a:bodyPr vert="horz" lIns="91440" tIns="45720" rIns="91440" bIns="45720" rtlCol="0" anchor="ctr">
            <a:normAutofit/>
          </a:bodyPr>
          <a:lstStyle/>
          <a:p>
            <a:r>
              <a:rPr lang="en-US" altLang="en-US" sz="4000">
                <a:solidFill>
                  <a:schemeClr val="tx1"/>
                </a:solidFill>
              </a:rPr>
              <a:t>Data Analysis</a:t>
            </a:r>
            <a:endParaRPr lang="en-US" sz="4000">
              <a:solidFill>
                <a:schemeClr val="tx1"/>
              </a:solidFill>
            </a:endParaRPr>
          </a:p>
        </p:txBody>
      </p:sp>
      <p:sp>
        <p:nvSpPr>
          <p:cNvPr id="37" name="Rectangle 36">
            <a:extLst>
              <a:ext uri="{FF2B5EF4-FFF2-40B4-BE49-F238E27FC236}">
                <a16:creationId xmlns:a16="http://schemas.microsoft.com/office/drawing/2014/main" id="{C0DABE73-66EA-42B0-AB0A-9FB1C0AD7AE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554794" cy="685800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39" name="Picture 38">
            <a:extLst>
              <a:ext uri="{FF2B5EF4-FFF2-40B4-BE49-F238E27FC236}">
                <a16:creationId xmlns:a16="http://schemas.microsoft.com/office/drawing/2014/main" id="{1E4917B9-5D95-4999-9E13-3568EDD42343}"/>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531" r="43746" b="531"/>
          <a:stretch/>
        </p:blipFill>
        <p:spPr>
          <a:xfrm rot="5400000" flipH="1" flipV="1">
            <a:off x="-1805274" y="2497932"/>
            <a:ext cx="6857999" cy="1862138"/>
          </a:xfrm>
          <a:prstGeom prst="rect">
            <a:avLst/>
          </a:prstGeom>
        </p:spPr>
      </p:pic>
      <p:sp>
        <p:nvSpPr>
          <p:cNvPr id="6" name="Content Placeholder 2">
            <a:extLst>
              <a:ext uri="{FF2B5EF4-FFF2-40B4-BE49-F238E27FC236}">
                <a16:creationId xmlns:a16="http://schemas.microsoft.com/office/drawing/2014/main" id="{C5763A37-8C9F-46D5-999E-58F0514B1895}"/>
              </a:ext>
            </a:extLst>
          </p:cNvPr>
          <p:cNvSpPr txBox="1">
            <a:spLocks/>
          </p:cNvSpPr>
          <p:nvPr/>
        </p:nvSpPr>
        <p:spPr>
          <a:xfrm>
            <a:off x="3067880" y="2628900"/>
            <a:ext cx="5590558" cy="3589785"/>
          </a:xfrm>
          <a:prstGeom prst="rect">
            <a:avLst/>
          </a:prstGeom>
        </p:spPr>
        <p:txBody>
          <a:bodyPr vert="horz" lIns="91440" tIns="45720" rIns="91440" bIns="45720" rtlCol="0">
            <a:normAutofit/>
          </a:bodyPr>
          <a:lstStyle>
            <a:lvl1pPr marL="0" indent="0" algn="ctr" defTabSz="457200" rtl="0" eaLnBrk="1" latinLnBrk="0" hangingPunct="1">
              <a:spcBef>
                <a:spcPts val="1000"/>
              </a:spcBef>
              <a:buFont typeface="Arial"/>
              <a:buNone/>
              <a:defRPr sz="2800" b="0" i="0" kern="1200">
                <a:solidFill>
                  <a:schemeClr val="tx1"/>
                </a:solidFill>
                <a:latin typeface="Trade Gothic LT Std"/>
                <a:ea typeface="+mn-ea"/>
                <a:cs typeface="Trade Gothic LT Std"/>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457200" indent="-228600" algn="l" defTabSz="914400">
              <a:lnSpc>
                <a:spcPct val="90000"/>
              </a:lnSpc>
              <a:buFont typeface="Arial" panose="020B0604020202020204" pitchFamily="34" charset="0"/>
              <a:buChar char="•"/>
            </a:pPr>
            <a:endParaRPr lang="en-US" sz="1700">
              <a:latin typeface="+mn-lt"/>
              <a:cs typeface="+mn-cs"/>
            </a:endParaRPr>
          </a:p>
          <a:p>
            <a:pPr marL="457200" indent="-228600" algn="l" defTabSz="914400">
              <a:lnSpc>
                <a:spcPct val="90000"/>
              </a:lnSpc>
              <a:buFont typeface="Arial" panose="020B0604020202020204" pitchFamily="34" charset="0"/>
              <a:buChar char="•"/>
            </a:pPr>
            <a:r>
              <a:rPr lang="en-US" sz="1700">
                <a:latin typeface="+mn-lt"/>
                <a:cs typeface="+mn-cs"/>
              </a:rPr>
              <a:t>Manual Coding</a:t>
            </a:r>
          </a:p>
          <a:p>
            <a:pPr marL="457200" indent="-228600" algn="l" defTabSz="914400">
              <a:lnSpc>
                <a:spcPct val="90000"/>
              </a:lnSpc>
              <a:buFont typeface="Arial" panose="020B0604020202020204" pitchFamily="34" charset="0"/>
              <a:buChar char="•"/>
            </a:pPr>
            <a:r>
              <a:rPr lang="en-US" sz="1700">
                <a:latin typeface="+mn-lt"/>
                <a:cs typeface="+mn-cs"/>
              </a:rPr>
              <a:t>Themes/ Major themes</a:t>
            </a:r>
          </a:p>
          <a:p>
            <a:pPr marL="457200" indent="-228600" algn="l" defTabSz="914400">
              <a:lnSpc>
                <a:spcPct val="90000"/>
              </a:lnSpc>
              <a:buFont typeface="Arial" panose="020B0604020202020204" pitchFamily="34" charset="0"/>
              <a:buChar char="•"/>
            </a:pPr>
            <a:r>
              <a:rPr lang="en-US" sz="1700">
                <a:latin typeface="+mn-lt"/>
                <a:cs typeface="+mn-cs"/>
              </a:rPr>
              <a:t>Triangulation</a:t>
            </a:r>
          </a:p>
          <a:p>
            <a:pPr marL="457200" indent="-228600" algn="l" defTabSz="914400">
              <a:lnSpc>
                <a:spcPct val="90000"/>
              </a:lnSpc>
              <a:buFont typeface="Arial" panose="020B0604020202020204" pitchFamily="34" charset="0"/>
              <a:buChar char="•"/>
            </a:pPr>
            <a:endParaRPr lang="en-US" sz="1700">
              <a:latin typeface="+mn-lt"/>
              <a:cs typeface="+mn-cs"/>
            </a:endParaRPr>
          </a:p>
          <a:p>
            <a:pPr marL="457200" indent="-228600" algn="l" defTabSz="914400">
              <a:lnSpc>
                <a:spcPct val="90000"/>
              </a:lnSpc>
              <a:buFont typeface="Arial" panose="020B0604020202020204" pitchFamily="34" charset="0"/>
              <a:buChar char="•"/>
            </a:pPr>
            <a:endParaRPr lang="en-US" sz="1700">
              <a:latin typeface="+mn-lt"/>
              <a:cs typeface="+mn-cs"/>
            </a:endParaRPr>
          </a:p>
        </p:txBody>
      </p:sp>
      <p:sp>
        <p:nvSpPr>
          <p:cNvPr id="28" name="Slide Number Placeholder 7"/>
          <p:cNvSpPr txBox="1">
            <a:spLocks/>
          </p:cNvSpPr>
          <p:nvPr/>
        </p:nvSpPr>
        <p:spPr>
          <a:xfrm>
            <a:off x="157660" y="6514010"/>
            <a:ext cx="614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spcAft>
                <a:spcPts val="600"/>
              </a:spcAft>
              <a:defRPr/>
            </a:pPr>
            <a:fld id="{D3ED8157-A640-4FDB-85EA-5A5741B4EE82}" type="slidenum">
              <a:rPr lang="en-US" sz="1400" smtClean="0"/>
              <a:pPr algn="ctr">
                <a:spcAft>
                  <a:spcPts val="600"/>
                </a:spcAft>
                <a:defRPr/>
              </a:pPr>
              <a:t>11</a:t>
            </a:fld>
            <a:endParaRPr lang="en-US" sz="1400"/>
          </a:p>
        </p:txBody>
      </p:sp>
    </p:spTree>
    <p:extLst>
      <p:ext uri="{BB962C8B-B14F-4D97-AF65-F5344CB8AC3E}">
        <p14:creationId xmlns:p14="http://schemas.microsoft.com/office/powerpoint/2010/main" val="1823581233"/>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sp>
        <p:nvSpPr>
          <p:cNvPr id="28" name="Slide Number Placeholder 7"/>
          <p:cNvSpPr txBox="1">
            <a:spLocks/>
          </p:cNvSpPr>
          <p:nvPr/>
        </p:nvSpPr>
        <p:spPr>
          <a:xfrm>
            <a:off x="157660" y="6514010"/>
            <a:ext cx="614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defRPr/>
            </a:pPr>
            <a:fld id="{D3ED8157-A640-4FDB-85EA-5A5741B4EE82}" type="slidenum">
              <a:rPr lang="en-US" sz="1400" smtClean="0"/>
              <a:pPr algn="ctr">
                <a:defRPr/>
              </a:pPr>
              <a:t>12</a:t>
            </a:fld>
            <a:endParaRPr lang="en-US" sz="1400"/>
          </a:p>
        </p:txBody>
      </p:sp>
      <p:sp>
        <p:nvSpPr>
          <p:cNvPr id="5" name="Title 4"/>
          <p:cNvSpPr>
            <a:spLocks noGrp="1"/>
          </p:cNvSpPr>
          <p:nvPr>
            <p:ph type="title"/>
          </p:nvPr>
        </p:nvSpPr>
        <p:spPr/>
        <p:txBody>
          <a:bodyPr/>
          <a:lstStyle/>
          <a:p>
            <a:r>
              <a:rPr lang="en-US" altLang="en-US"/>
              <a:t>Demographic Characteristics</a:t>
            </a:r>
            <a:endParaRPr lang="en-US"/>
          </a:p>
        </p:txBody>
      </p:sp>
      <p:sp>
        <p:nvSpPr>
          <p:cNvPr id="6" name="Content Placeholder 2">
            <a:extLst>
              <a:ext uri="{FF2B5EF4-FFF2-40B4-BE49-F238E27FC236}">
                <a16:creationId xmlns:a16="http://schemas.microsoft.com/office/drawing/2014/main" id="{C5763A37-8C9F-46D5-999E-58F0514B1895}"/>
              </a:ext>
            </a:extLst>
          </p:cNvPr>
          <p:cNvSpPr txBox="1">
            <a:spLocks/>
          </p:cNvSpPr>
          <p:nvPr/>
        </p:nvSpPr>
        <p:spPr>
          <a:xfrm>
            <a:off x="301658" y="2450969"/>
            <a:ext cx="8578391" cy="3675195"/>
          </a:xfrm>
          <a:prstGeom prst="rect">
            <a:avLst/>
          </a:prstGeom>
        </p:spPr>
        <p:txBody>
          <a:bodyPr vert="horz" lIns="91440" tIns="45720" rIns="91440" bIns="45720" rtlCol="0" anchor="t">
            <a:normAutofit/>
          </a:bodyPr>
          <a:lstStyle>
            <a:lvl1pPr marL="0" indent="0" algn="ctr" defTabSz="457200" rtl="0" eaLnBrk="1" latinLnBrk="0" hangingPunct="1">
              <a:spcBef>
                <a:spcPts val="1000"/>
              </a:spcBef>
              <a:buFont typeface="Arial"/>
              <a:buNone/>
              <a:defRPr sz="2800" b="0" i="0" kern="1200">
                <a:solidFill>
                  <a:schemeClr val="tx1"/>
                </a:solidFill>
                <a:latin typeface="Trade Gothic LT Std"/>
                <a:ea typeface="+mn-ea"/>
                <a:cs typeface="Trade Gothic LT Std"/>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457200" indent="-457200" algn="l">
              <a:buFont typeface="Wingdings" panose="05000000000000000000" pitchFamily="2" charset="2"/>
              <a:buChar char="§"/>
            </a:pPr>
            <a:endParaRPr lang="en-US"/>
          </a:p>
        </p:txBody>
      </p:sp>
      <p:graphicFrame>
        <p:nvGraphicFramePr>
          <p:cNvPr id="3" name="Table 2">
            <a:extLst>
              <a:ext uri="{FF2B5EF4-FFF2-40B4-BE49-F238E27FC236}">
                <a16:creationId xmlns:a16="http://schemas.microsoft.com/office/drawing/2014/main" id="{3C2A8169-22A3-4FE1-88CD-5AE3AAAC3286}"/>
              </a:ext>
            </a:extLst>
          </p:cNvPr>
          <p:cNvGraphicFramePr>
            <a:graphicFrameLocks noGrp="1"/>
          </p:cNvGraphicFramePr>
          <p:nvPr>
            <p:extLst>
              <p:ext uri="{D42A27DB-BD31-4B8C-83A1-F6EECF244321}">
                <p14:modId xmlns:p14="http://schemas.microsoft.com/office/powerpoint/2010/main" val="3070163216"/>
              </p:ext>
            </p:extLst>
          </p:nvPr>
        </p:nvGraphicFramePr>
        <p:xfrm>
          <a:off x="568656" y="2320119"/>
          <a:ext cx="7747696" cy="4065120"/>
        </p:xfrm>
        <a:graphic>
          <a:graphicData uri="http://schemas.openxmlformats.org/drawingml/2006/table">
            <a:tbl>
              <a:tblPr firstRow="1" bandRow="1">
                <a:tableStyleId>{5C22544A-7EE6-4342-B048-85BDC9FD1C3A}</a:tableStyleId>
              </a:tblPr>
              <a:tblGrid>
                <a:gridCol w="1131685">
                  <a:extLst>
                    <a:ext uri="{9D8B030D-6E8A-4147-A177-3AD203B41FA5}">
                      <a16:colId xmlns:a16="http://schemas.microsoft.com/office/drawing/2014/main" val="3016348379"/>
                    </a:ext>
                  </a:extLst>
                </a:gridCol>
                <a:gridCol w="1479896">
                  <a:extLst>
                    <a:ext uri="{9D8B030D-6E8A-4147-A177-3AD203B41FA5}">
                      <a16:colId xmlns:a16="http://schemas.microsoft.com/office/drawing/2014/main" val="2785172850"/>
                    </a:ext>
                  </a:extLst>
                </a:gridCol>
                <a:gridCol w="5136115">
                  <a:extLst>
                    <a:ext uri="{9D8B030D-6E8A-4147-A177-3AD203B41FA5}">
                      <a16:colId xmlns:a16="http://schemas.microsoft.com/office/drawing/2014/main" val="4163587539"/>
                    </a:ext>
                  </a:extLst>
                </a:gridCol>
              </a:tblGrid>
              <a:tr h="435063">
                <a:tc>
                  <a:txBody>
                    <a:bodyPr/>
                    <a:lstStyle/>
                    <a:p>
                      <a:pPr algn="ctr" fontAlgn="base"/>
                      <a:r>
                        <a:rPr lang="en-US" sz="1200">
                          <a:effectLst/>
                        </a:rPr>
                        <a:t>PID </a:t>
                      </a:r>
                      <a:endParaRPr lang="en-US">
                        <a:effectLst/>
                      </a:endParaRPr>
                    </a:p>
                  </a:txBody>
                  <a:tcPr anchor="ctr"/>
                </a:tc>
                <a:tc>
                  <a:txBody>
                    <a:bodyPr/>
                    <a:lstStyle/>
                    <a:p>
                      <a:pPr algn="ctr" fontAlgn="base"/>
                      <a:r>
                        <a:rPr lang="en-US" sz="1200">
                          <a:effectLst/>
                        </a:rPr>
                        <a:t>Gender </a:t>
                      </a:r>
                      <a:endParaRPr lang="en-US">
                        <a:effectLst/>
                      </a:endParaRPr>
                    </a:p>
                  </a:txBody>
                  <a:tcPr anchor="ctr"/>
                </a:tc>
                <a:tc>
                  <a:txBody>
                    <a:bodyPr/>
                    <a:lstStyle/>
                    <a:p>
                      <a:pPr algn="ctr" fontAlgn="base"/>
                      <a:r>
                        <a:rPr lang="en-US" sz="1200">
                          <a:effectLst/>
                        </a:rPr>
                        <a:t>Position </a:t>
                      </a:r>
                      <a:endParaRPr lang="en-US">
                        <a:effectLst/>
                      </a:endParaRPr>
                    </a:p>
                  </a:txBody>
                  <a:tcPr anchor="ctr"/>
                </a:tc>
                <a:extLst>
                  <a:ext uri="{0D108BD9-81ED-4DB2-BD59-A6C34878D82A}">
                    <a16:rowId xmlns:a16="http://schemas.microsoft.com/office/drawing/2014/main" val="1727199032"/>
                  </a:ext>
                </a:extLst>
              </a:tr>
              <a:tr h="339893">
                <a:tc>
                  <a:txBody>
                    <a:bodyPr/>
                    <a:lstStyle/>
                    <a:p>
                      <a:pPr algn="ctr" fontAlgn="base"/>
                      <a:r>
                        <a:rPr lang="en-US" sz="1200">
                          <a:effectLst/>
                        </a:rPr>
                        <a:t>1 </a:t>
                      </a:r>
                      <a:endParaRPr lang="en-US">
                        <a:effectLst/>
                      </a:endParaRPr>
                    </a:p>
                  </a:txBody>
                  <a:tcPr anchor="ctr"/>
                </a:tc>
                <a:tc>
                  <a:txBody>
                    <a:bodyPr/>
                    <a:lstStyle/>
                    <a:p>
                      <a:pPr algn="ctr" fontAlgn="base"/>
                      <a:r>
                        <a:rPr lang="en-US" sz="1200">
                          <a:effectLst/>
                        </a:rPr>
                        <a:t>Male </a:t>
                      </a:r>
                      <a:endParaRPr lang="en-US">
                        <a:effectLst/>
                      </a:endParaRPr>
                    </a:p>
                  </a:txBody>
                  <a:tcPr anchor="ctr"/>
                </a:tc>
                <a:tc>
                  <a:txBody>
                    <a:bodyPr/>
                    <a:lstStyle/>
                    <a:p>
                      <a:pPr fontAlgn="base"/>
                      <a:r>
                        <a:rPr lang="en-US" sz="1200">
                          <a:effectLst/>
                        </a:rPr>
                        <a:t>Senior correctional officer </a:t>
                      </a:r>
                      <a:endParaRPr lang="en-US">
                        <a:effectLst/>
                      </a:endParaRPr>
                    </a:p>
                  </a:txBody>
                  <a:tcPr anchor="ctr"/>
                </a:tc>
                <a:extLst>
                  <a:ext uri="{0D108BD9-81ED-4DB2-BD59-A6C34878D82A}">
                    <a16:rowId xmlns:a16="http://schemas.microsoft.com/office/drawing/2014/main" val="3380467748"/>
                  </a:ext>
                </a:extLst>
              </a:tr>
              <a:tr h="339893">
                <a:tc>
                  <a:txBody>
                    <a:bodyPr/>
                    <a:lstStyle/>
                    <a:p>
                      <a:pPr algn="ctr" fontAlgn="base"/>
                      <a:r>
                        <a:rPr lang="en-US" sz="1200">
                          <a:effectLst/>
                        </a:rPr>
                        <a:t>2 </a:t>
                      </a:r>
                      <a:endParaRPr lang="en-US">
                        <a:effectLst/>
                      </a:endParaRPr>
                    </a:p>
                  </a:txBody>
                  <a:tcPr anchor="ctr"/>
                </a:tc>
                <a:tc>
                  <a:txBody>
                    <a:bodyPr/>
                    <a:lstStyle/>
                    <a:p>
                      <a:pPr algn="ctr" fontAlgn="base"/>
                      <a:r>
                        <a:rPr lang="en-US" sz="1200">
                          <a:effectLst/>
                        </a:rPr>
                        <a:t>Male </a:t>
                      </a:r>
                      <a:endParaRPr lang="en-US">
                        <a:effectLst/>
                      </a:endParaRPr>
                    </a:p>
                  </a:txBody>
                  <a:tcPr anchor="ctr"/>
                </a:tc>
                <a:tc>
                  <a:txBody>
                    <a:bodyPr/>
                    <a:lstStyle/>
                    <a:p>
                      <a:pPr fontAlgn="base"/>
                      <a:r>
                        <a:rPr lang="en-US" sz="1200">
                          <a:effectLst/>
                        </a:rPr>
                        <a:t>Special agent DPS &amp; corrections </a:t>
                      </a:r>
                      <a:endParaRPr lang="en-US">
                        <a:effectLst/>
                      </a:endParaRPr>
                    </a:p>
                  </a:txBody>
                  <a:tcPr anchor="ctr"/>
                </a:tc>
                <a:extLst>
                  <a:ext uri="{0D108BD9-81ED-4DB2-BD59-A6C34878D82A}">
                    <a16:rowId xmlns:a16="http://schemas.microsoft.com/office/drawing/2014/main" val="1875178171"/>
                  </a:ext>
                </a:extLst>
              </a:tr>
              <a:tr h="339893">
                <a:tc>
                  <a:txBody>
                    <a:bodyPr/>
                    <a:lstStyle/>
                    <a:p>
                      <a:pPr algn="ctr" fontAlgn="base"/>
                      <a:r>
                        <a:rPr lang="en-US" sz="1200">
                          <a:effectLst/>
                        </a:rPr>
                        <a:t>3 </a:t>
                      </a:r>
                      <a:endParaRPr lang="en-US">
                        <a:effectLst/>
                      </a:endParaRPr>
                    </a:p>
                  </a:txBody>
                  <a:tcPr anchor="ctr"/>
                </a:tc>
                <a:tc>
                  <a:txBody>
                    <a:bodyPr/>
                    <a:lstStyle/>
                    <a:p>
                      <a:pPr algn="ctr" fontAlgn="base"/>
                      <a:r>
                        <a:rPr lang="en-US" sz="1200">
                          <a:effectLst/>
                        </a:rPr>
                        <a:t>Male </a:t>
                      </a:r>
                      <a:endParaRPr lang="en-US">
                        <a:effectLst/>
                      </a:endParaRPr>
                    </a:p>
                  </a:txBody>
                  <a:tcPr anchor="ctr"/>
                </a:tc>
                <a:tc>
                  <a:txBody>
                    <a:bodyPr/>
                    <a:lstStyle/>
                    <a:p>
                      <a:pPr fontAlgn="base"/>
                      <a:r>
                        <a:rPr lang="en-US" sz="1200">
                          <a:effectLst/>
                        </a:rPr>
                        <a:t>LT. Colonel Deputy Sheriff </a:t>
                      </a:r>
                      <a:endParaRPr lang="en-US">
                        <a:effectLst/>
                      </a:endParaRPr>
                    </a:p>
                  </a:txBody>
                  <a:tcPr anchor="ctr"/>
                </a:tc>
                <a:extLst>
                  <a:ext uri="{0D108BD9-81ED-4DB2-BD59-A6C34878D82A}">
                    <a16:rowId xmlns:a16="http://schemas.microsoft.com/office/drawing/2014/main" val="4221549543"/>
                  </a:ext>
                </a:extLst>
              </a:tr>
              <a:tr h="339893">
                <a:tc>
                  <a:txBody>
                    <a:bodyPr/>
                    <a:lstStyle/>
                    <a:p>
                      <a:pPr algn="ctr" fontAlgn="base"/>
                      <a:r>
                        <a:rPr lang="en-US" sz="1200">
                          <a:effectLst/>
                        </a:rPr>
                        <a:t>4 </a:t>
                      </a:r>
                      <a:endParaRPr lang="en-US">
                        <a:effectLst/>
                      </a:endParaRPr>
                    </a:p>
                  </a:txBody>
                  <a:tcPr anchor="ctr"/>
                </a:tc>
                <a:tc>
                  <a:txBody>
                    <a:bodyPr/>
                    <a:lstStyle/>
                    <a:p>
                      <a:pPr algn="ctr" fontAlgn="base"/>
                      <a:r>
                        <a:rPr lang="en-US" sz="1200">
                          <a:effectLst/>
                        </a:rPr>
                        <a:t>Male </a:t>
                      </a:r>
                      <a:endParaRPr lang="en-US">
                        <a:effectLst/>
                      </a:endParaRPr>
                    </a:p>
                  </a:txBody>
                  <a:tcPr anchor="ctr"/>
                </a:tc>
                <a:tc>
                  <a:txBody>
                    <a:bodyPr/>
                    <a:lstStyle/>
                    <a:p>
                      <a:pPr fontAlgn="base"/>
                      <a:r>
                        <a:rPr lang="en-US" sz="1200">
                          <a:effectLst/>
                        </a:rPr>
                        <a:t>Director of police and justice </a:t>
                      </a:r>
                      <a:endParaRPr lang="en-US">
                        <a:effectLst/>
                      </a:endParaRPr>
                    </a:p>
                  </a:txBody>
                  <a:tcPr anchor="ctr"/>
                </a:tc>
                <a:extLst>
                  <a:ext uri="{0D108BD9-81ED-4DB2-BD59-A6C34878D82A}">
                    <a16:rowId xmlns:a16="http://schemas.microsoft.com/office/drawing/2014/main" val="2710107976"/>
                  </a:ext>
                </a:extLst>
              </a:tr>
              <a:tr h="339893">
                <a:tc>
                  <a:txBody>
                    <a:bodyPr/>
                    <a:lstStyle/>
                    <a:p>
                      <a:pPr algn="ctr" fontAlgn="base"/>
                      <a:r>
                        <a:rPr lang="en-US" sz="1200">
                          <a:effectLst/>
                        </a:rPr>
                        <a:t>5 </a:t>
                      </a:r>
                      <a:endParaRPr lang="en-US">
                        <a:effectLst/>
                      </a:endParaRPr>
                    </a:p>
                  </a:txBody>
                  <a:tcPr anchor="ctr"/>
                </a:tc>
                <a:tc>
                  <a:txBody>
                    <a:bodyPr/>
                    <a:lstStyle/>
                    <a:p>
                      <a:pPr algn="ctr" fontAlgn="base"/>
                      <a:r>
                        <a:rPr lang="en-US" sz="1200">
                          <a:effectLst/>
                        </a:rPr>
                        <a:t>Male </a:t>
                      </a:r>
                      <a:endParaRPr lang="en-US">
                        <a:effectLst/>
                      </a:endParaRPr>
                    </a:p>
                  </a:txBody>
                  <a:tcPr anchor="ctr"/>
                </a:tc>
                <a:tc>
                  <a:txBody>
                    <a:bodyPr/>
                    <a:lstStyle/>
                    <a:p>
                      <a:pPr fontAlgn="base"/>
                      <a:r>
                        <a:rPr lang="en-US" sz="1200">
                          <a:effectLst/>
                        </a:rPr>
                        <a:t>Senior lead investigator </a:t>
                      </a:r>
                      <a:endParaRPr lang="en-US">
                        <a:effectLst/>
                      </a:endParaRPr>
                    </a:p>
                  </a:txBody>
                  <a:tcPr anchor="ctr"/>
                </a:tc>
                <a:extLst>
                  <a:ext uri="{0D108BD9-81ED-4DB2-BD59-A6C34878D82A}">
                    <a16:rowId xmlns:a16="http://schemas.microsoft.com/office/drawing/2014/main" val="3024687905"/>
                  </a:ext>
                </a:extLst>
              </a:tr>
              <a:tr h="339893">
                <a:tc>
                  <a:txBody>
                    <a:bodyPr/>
                    <a:lstStyle/>
                    <a:p>
                      <a:pPr algn="ctr" fontAlgn="base"/>
                      <a:r>
                        <a:rPr lang="en-US" sz="1200">
                          <a:effectLst/>
                        </a:rPr>
                        <a:t>6 </a:t>
                      </a:r>
                      <a:endParaRPr lang="en-US">
                        <a:effectLst/>
                      </a:endParaRPr>
                    </a:p>
                  </a:txBody>
                  <a:tcPr anchor="ctr"/>
                </a:tc>
                <a:tc>
                  <a:txBody>
                    <a:bodyPr/>
                    <a:lstStyle/>
                    <a:p>
                      <a:pPr algn="ctr" fontAlgn="base"/>
                      <a:r>
                        <a:rPr lang="en-US" sz="1200">
                          <a:effectLst/>
                        </a:rPr>
                        <a:t>Male </a:t>
                      </a:r>
                      <a:endParaRPr lang="en-US">
                        <a:effectLst/>
                      </a:endParaRPr>
                    </a:p>
                  </a:txBody>
                  <a:tcPr anchor="ctr"/>
                </a:tc>
                <a:tc>
                  <a:txBody>
                    <a:bodyPr/>
                    <a:lstStyle/>
                    <a:p>
                      <a:pPr fontAlgn="base"/>
                      <a:r>
                        <a:rPr lang="en-US" sz="1200">
                          <a:effectLst/>
                        </a:rPr>
                        <a:t>Deputy chief investigator </a:t>
                      </a:r>
                      <a:endParaRPr lang="en-US">
                        <a:effectLst/>
                      </a:endParaRPr>
                    </a:p>
                  </a:txBody>
                  <a:tcPr anchor="ctr"/>
                </a:tc>
                <a:extLst>
                  <a:ext uri="{0D108BD9-81ED-4DB2-BD59-A6C34878D82A}">
                    <a16:rowId xmlns:a16="http://schemas.microsoft.com/office/drawing/2014/main" val="1116289662"/>
                  </a:ext>
                </a:extLst>
              </a:tr>
              <a:tr h="571020">
                <a:tc>
                  <a:txBody>
                    <a:bodyPr/>
                    <a:lstStyle/>
                    <a:p>
                      <a:pPr algn="ctr" fontAlgn="base"/>
                      <a:r>
                        <a:rPr lang="en-US" sz="1200">
                          <a:effectLst/>
                        </a:rPr>
                        <a:t>7 </a:t>
                      </a:r>
                      <a:endParaRPr lang="en-US">
                        <a:effectLst/>
                      </a:endParaRPr>
                    </a:p>
                  </a:txBody>
                  <a:tcPr anchor="ctr"/>
                </a:tc>
                <a:tc>
                  <a:txBody>
                    <a:bodyPr/>
                    <a:lstStyle/>
                    <a:p>
                      <a:pPr algn="ctr" fontAlgn="base"/>
                      <a:r>
                        <a:rPr lang="en-US" sz="1200">
                          <a:effectLst/>
                        </a:rPr>
                        <a:t>Female </a:t>
                      </a:r>
                      <a:endParaRPr lang="en-US">
                        <a:effectLst/>
                      </a:endParaRPr>
                    </a:p>
                  </a:txBody>
                  <a:tcPr anchor="ctr"/>
                </a:tc>
                <a:tc>
                  <a:txBody>
                    <a:bodyPr/>
                    <a:lstStyle/>
                    <a:p>
                      <a:pPr fontAlgn="base"/>
                      <a:r>
                        <a:rPr lang="en-US" sz="1200">
                          <a:effectLst/>
                        </a:rPr>
                        <a:t>Administrator of institutional management department of corrections </a:t>
                      </a:r>
                      <a:endParaRPr lang="en-US">
                        <a:effectLst/>
                      </a:endParaRPr>
                    </a:p>
                  </a:txBody>
                  <a:tcPr anchor="ctr"/>
                </a:tc>
                <a:extLst>
                  <a:ext uri="{0D108BD9-81ED-4DB2-BD59-A6C34878D82A}">
                    <a16:rowId xmlns:a16="http://schemas.microsoft.com/office/drawing/2014/main" val="3481829321"/>
                  </a:ext>
                </a:extLst>
              </a:tr>
              <a:tr h="339893">
                <a:tc>
                  <a:txBody>
                    <a:bodyPr/>
                    <a:lstStyle/>
                    <a:p>
                      <a:pPr algn="ctr" fontAlgn="base"/>
                      <a:r>
                        <a:rPr lang="en-US" sz="1200">
                          <a:effectLst/>
                        </a:rPr>
                        <a:t>8 </a:t>
                      </a:r>
                      <a:endParaRPr lang="en-US">
                        <a:effectLst/>
                      </a:endParaRPr>
                    </a:p>
                  </a:txBody>
                  <a:tcPr anchor="ctr"/>
                </a:tc>
                <a:tc>
                  <a:txBody>
                    <a:bodyPr/>
                    <a:lstStyle/>
                    <a:p>
                      <a:pPr algn="ctr" fontAlgn="base"/>
                      <a:r>
                        <a:rPr lang="en-US" sz="1200">
                          <a:effectLst/>
                        </a:rPr>
                        <a:t>Male </a:t>
                      </a:r>
                      <a:endParaRPr lang="en-US">
                        <a:effectLst/>
                      </a:endParaRPr>
                    </a:p>
                  </a:txBody>
                  <a:tcPr anchor="ctr"/>
                </a:tc>
                <a:tc>
                  <a:txBody>
                    <a:bodyPr/>
                    <a:lstStyle/>
                    <a:p>
                      <a:pPr fontAlgn="base"/>
                      <a:r>
                        <a:rPr lang="en-US" sz="1200">
                          <a:effectLst/>
                        </a:rPr>
                        <a:t>Chief of police  </a:t>
                      </a:r>
                      <a:endParaRPr lang="en-US">
                        <a:effectLst/>
                      </a:endParaRPr>
                    </a:p>
                  </a:txBody>
                  <a:tcPr anchor="ctr"/>
                </a:tc>
                <a:extLst>
                  <a:ext uri="{0D108BD9-81ED-4DB2-BD59-A6C34878D82A}">
                    <a16:rowId xmlns:a16="http://schemas.microsoft.com/office/drawing/2014/main" val="3346834531"/>
                  </a:ext>
                </a:extLst>
              </a:tr>
              <a:tr h="339893">
                <a:tc>
                  <a:txBody>
                    <a:bodyPr/>
                    <a:lstStyle/>
                    <a:p>
                      <a:pPr algn="ctr" fontAlgn="base"/>
                      <a:r>
                        <a:rPr lang="en-US" sz="1200">
                          <a:effectLst/>
                        </a:rPr>
                        <a:t>9 </a:t>
                      </a:r>
                      <a:endParaRPr lang="en-US">
                        <a:effectLst/>
                      </a:endParaRPr>
                    </a:p>
                  </a:txBody>
                  <a:tcPr anchor="ctr"/>
                </a:tc>
                <a:tc>
                  <a:txBody>
                    <a:bodyPr/>
                    <a:lstStyle/>
                    <a:p>
                      <a:pPr algn="ctr" fontAlgn="base"/>
                      <a:r>
                        <a:rPr lang="en-US" sz="1200">
                          <a:effectLst/>
                        </a:rPr>
                        <a:t>Female </a:t>
                      </a:r>
                      <a:endParaRPr lang="en-US">
                        <a:effectLst/>
                      </a:endParaRPr>
                    </a:p>
                  </a:txBody>
                  <a:tcPr anchor="ctr"/>
                </a:tc>
                <a:tc>
                  <a:txBody>
                    <a:bodyPr/>
                    <a:lstStyle/>
                    <a:p>
                      <a:pPr fontAlgn="base"/>
                      <a:r>
                        <a:rPr lang="en-US" sz="1200">
                          <a:effectLst/>
                        </a:rPr>
                        <a:t>Correctional officer </a:t>
                      </a:r>
                      <a:endParaRPr lang="en-US">
                        <a:effectLst/>
                      </a:endParaRPr>
                    </a:p>
                  </a:txBody>
                  <a:tcPr anchor="ctr"/>
                </a:tc>
                <a:extLst>
                  <a:ext uri="{0D108BD9-81ED-4DB2-BD59-A6C34878D82A}">
                    <a16:rowId xmlns:a16="http://schemas.microsoft.com/office/drawing/2014/main" val="658322628"/>
                  </a:ext>
                </a:extLst>
              </a:tr>
              <a:tr h="339893">
                <a:tc>
                  <a:txBody>
                    <a:bodyPr/>
                    <a:lstStyle/>
                    <a:p>
                      <a:pPr algn="ctr" fontAlgn="base"/>
                      <a:r>
                        <a:rPr lang="en-US" sz="1200">
                          <a:effectLst/>
                        </a:rPr>
                        <a:t>10 </a:t>
                      </a:r>
                      <a:endParaRPr lang="en-US">
                        <a:effectLst/>
                      </a:endParaRPr>
                    </a:p>
                  </a:txBody>
                  <a:tcPr anchor="ctr"/>
                </a:tc>
                <a:tc>
                  <a:txBody>
                    <a:bodyPr/>
                    <a:lstStyle/>
                    <a:p>
                      <a:pPr algn="ctr" fontAlgn="base"/>
                      <a:r>
                        <a:rPr lang="en-US" sz="1200">
                          <a:effectLst/>
                        </a:rPr>
                        <a:t>Male </a:t>
                      </a:r>
                      <a:endParaRPr lang="en-US">
                        <a:effectLst/>
                      </a:endParaRPr>
                    </a:p>
                  </a:txBody>
                  <a:tcPr anchor="ctr"/>
                </a:tc>
                <a:tc>
                  <a:txBody>
                    <a:bodyPr/>
                    <a:lstStyle/>
                    <a:p>
                      <a:pPr fontAlgn="base"/>
                      <a:r>
                        <a:rPr lang="en-US" sz="1200">
                          <a:effectLst/>
                        </a:rPr>
                        <a:t>Law enforcement specialist  </a:t>
                      </a:r>
                      <a:endParaRPr lang="en-US">
                        <a:effectLst/>
                      </a:endParaRPr>
                    </a:p>
                  </a:txBody>
                  <a:tcPr anchor="ctr"/>
                </a:tc>
                <a:extLst>
                  <a:ext uri="{0D108BD9-81ED-4DB2-BD59-A6C34878D82A}">
                    <a16:rowId xmlns:a16="http://schemas.microsoft.com/office/drawing/2014/main" val="2883346081"/>
                  </a:ext>
                </a:extLst>
              </a:tr>
            </a:tbl>
          </a:graphicData>
        </a:graphic>
      </p:graphicFrame>
      <p:sp>
        <p:nvSpPr>
          <p:cNvPr id="4" name="TextBox 3">
            <a:extLst>
              <a:ext uri="{FF2B5EF4-FFF2-40B4-BE49-F238E27FC236}">
                <a16:creationId xmlns:a16="http://schemas.microsoft.com/office/drawing/2014/main" id="{09DF2DD6-4580-4375-98AA-76E80B1B151E}"/>
              </a:ext>
            </a:extLst>
          </p:cNvPr>
          <p:cNvSpPr txBox="1"/>
          <p:nvPr/>
        </p:nvSpPr>
        <p:spPr>
          <a:xfrm>
            <a:off x="459474" y="2040341"/>
            <a:ext cx="2743200"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har char="•"/>
            </a:pPr>
            <a:r>
              <a:rPr lang="en-US" sz="1200" i="1">
                <a:solidFill>
                  <a:schemeClr val="bg1"/>
                </a:solidFill>
                <a:latin typeface="Times New Roman"/>
                <a:cs typeface="Segoe UI"/>
              </a:rPr>
              <a:t>Participant Demographics</a:t>
            </a:r>
            <a:r>
              <a:rPr lang="en-US" sz="1200">
                <a:solidFill>
                  <a:schemeClr val="bg1"/>
                </a:solidFill>
                <a:latin typeface="Times New Roman"/>
                <a:cs typeface="Times New Roman"/>
              </a:rPr>
              <a:t> </a:t>
            </a:r>
          </a:p>
          <a:p>
            <a:pPr>
              <a:buChar char="•"/>
            </a:pPr>
            <a:endParaRPr lang="en-US">
              <a:latin typeface="Segoe UI"/>
              <a:cs typeface="Segoe UI"/>
            </a:endParaRPr>
          </a:p>
          <a:p>
            <a:endParaRPr lang="en-US"/>
          </a:p>
        </p:txBody>
      </p:sp>
    </p:spTree>
    <p:extLst>
      <p:ext uri="{BB962C8B-B14F-4D97-AF65-F5344CB8AC3E}">
        <p14:creationId xmlns:p14="http://schemas.microsoft.com/office/powerpoint/2010/main" val="35629277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ED990-1D2B-450A-8F6E-3D908DCF8E38}"/>
              </a:ext>
            </a:extLst>
          </p:cNvPr>
          <p:cNvSpPr>
            <a:spLocks noGrp="1"/>
          </p:cNvSpPr>
          <p:nvPr>
            <p:ph type="title"/>
          </p:nvPr>
        </p:nvSpPr>
        <p:spPr/>
        <p:txBody>
          <a:bodyPr/>
          <a:lstStyle/>
          <a:p>
            <a:r>
              <a:rPr lang="en-US"/>
              <a:t>FINDINGS</a:t>
            </a:r>
          </a:p>
        </p:txBody>
      </p:sp>
      <p:sp>
        <p:nvSpPr>
          <p:cNvPr id="3" name="Subtitle 2">
            <a:extLst>
              <a:ext uri="{FF2B5EF4-FFF2-40B4-BE49-F238E27FC236}">
                <a16:creationId xmlns:a16="http://schemas.microsoft.com/office/drawing/2014/main" id="{F46DDE9B-0ECC-4BE1-BAF9-C43DA91E7AF6}"/>
              </a:ext>
            </a:extLst>
          </p:cNvPr>
          <p:cNvSpPr>
            <a:spLocks noGrp="1"/>
          </p:cNvSpPr>
          <p:nvPr>
            <p:ph type="subTitle" idx="1"/>
          </p:nvPr>
        </p:nvSpPr>
        <p:spPr/>
        <p:txBody>
          <a:bodyPr vert="horz" lIns="91440" tIns="45720" rIns="91440" bIns="45720" rtlCol="0" anchor="t">
            <a:normAutofit fontScale="85000" lnSpcReduction="20000"/>
          </a:bodyPr>
          <a:lstStyle/>
          <a:p>
            <a:pPr marL="457200" indent="-457200" algn="l">
              <a:buFont typeface="Wingdings"/>
              <a:buChar char="§"/>
            </a:pPr>
            <a:r>
              <a:rPr lang="en-US">
                <a:solidFill>
                  <a:schemeClr val="bg1"/>
                </a:solidFill>
              </a:rPr>
              <a:t>Cultural bias policies are needed</a:t>
            </a:r>
          </a:p>
          <a:p>
            <a:pPr marL="457200" indent="-457200" algn="l">
              <a:buFont typeface="Wingdings"/>
              <a:buChar char="§"/>
            </a:pPr>
            <a:endParaRPr lang="en-US">
              <a:solidFill>
                <a:schemeClr val="bg1"/>
              </a:solidFill>
            </a:endParaRPr>
          </a:p>
          <a:p>
            <a:pPr marL="457200" indent="-457200" algn="l">
              <a:buFont typeface="Wingdings"/>
              <a:buChar char="§"/>
            </a:pPr>
            <a:r>
              <a:rPr lang="en-US">
                <a:solidFill>
                  <a:schemeClr val="bg1"/>
                </a:solidFill>
              </a:rPr>
              <a:t>Cultural diversity training is needed</a:t>
            </a:r>
          </a:p>
          <a:p>
            <a:pPr marL="457200" indent="-457200" algn="l">
              <a:buFont typeface="Wingdings"/>
              <a:buChar char="§"/>
            </a:pPr>
            <a:endParaRPr lang="en-US">
              <a:solidFill>
                <a:schemeClr val="bg1"/>
              </a:solidFill>
            </a:endParaRPr>
          </a:p>
          <a:p>
            <a:pPr marL="457200" indent="-457200" algn="l">
              <a:buFont typeface="Wingdings"/>
              <a:buChar char="§"/>
            </a:pPr>
            <a:r>
              <a:rPr lang="en-US">
                <a:solidFill>
                  <a:schemeClr val="bg1"/>
                </a:solidFill>
              </a:rPr>
              <a:t>Improve stereotypes and assumptions</a:t>
            </a:r>
          </a:p>
          <a:p>
            <a:pPr marL="457200" indent="-457200" algn="l">
              <a:buFont typeface="Wingdings"/>
              <a:buChar char="§"/>
            </a:pPr>
            <a:endParaRPr lang="en-US">
              <a:solidFill>
                <a:schemeClr val="bg1"/>
              </a:solidFill>
            </a:endParaRPr>
          </a:p>
          <a:p>
            <a:pPr marL="457200" indent="-457200" algn="l">
              <a:buFont typeface="Wingdings"/>
              <a:buChar char="§"/>
            </a:pPr>
            <a:r>
              <a:rPr lang="en-US">
                <a:solidFill>
                  <a:schemeClr val="bg1"/>
                </a:solidFill>
              </a:rPr>
              <a:t>Improve community involvement</a:t>
            </a:r>
          </a:p>
        </p:txBody>
      </p:sp>
    </p:spTree>
    <p:extLst>
      <p:ext uri="{BB962C8B-B14F-4D97-AF65-F5344CB8AC3E}">
        <p14:creationId xmlns:p14="http://schemas.microsoft.com/office/powerpoint/2010/main" val="7711985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FF457-ED66-44B7-B22C-75FE08DE5F48}"/>
              </a:ext>
            </a:extLst>
          </p:cNvPr>
          <p:cNvSpPr>
            <a:spLocks noGrp="1"/>
          </p:cNvSpPr>
          <p:nvPr>
            <p:ph type="title"/>
          </p:nvPr>
        </p:nvSpPr>
        <p:spPr/>
        <p:txBody>
          <a:bodyPr/>
          <a:lstStyle/>
          <a:p>
            <a:r>
              <a:rPr lang="en-US"/>
              <a:t>FINDINGS</a:t>
            </a:r>
          </a:p>
        </p:txBody>
      </p:sp>
      <p:sp>
        <p:nvSpPr>
          <p:cNvPr id="3" name="Subtitle 2">
            <a:extLst>
              <a:ext uri="{FF2B5EF4-FFF2-40B4-BE49-F238E27FC236}">
                <a16:creationId xmlns:a16="http://schemas.microsoft.com/office/drawing/2014/main" id="{F5559824-8593-4986-8E0E-F1050313BB18}"/>
              </a:ext>
            </a:extLst>
          </p:cNvPr>
          <p:cNvSpPr>
            <a:spLocks noGrp="1"/>
          </p:cNvSpPr>
          <p:nvPr>
            <p:ph type="subTitle" idx="1"/>
          </p:nvPr>
        </p:nvSpPr>
        <p:spPr/>
        <p:txBody>
          <a:bodyPr vert="horz" lIns="91440" tIns="45720" rIns="91440" bIns="45720" rtlCol="0" anchor="t">
            <a:normAutofit/>
          </a:bodyPr>
          <a:lstStyle/>
          <a:p>
            <a:endParaRPr lang="en-US"/>
          </a:p>
          <a:p>
            <a:endParaRPr lang="en-US"/>
          </a:p>
        </p:txBody>
      </p:sp>
      <p:graphicFrame>
        <p:nvGraphicFramePr>
          <p:cNvPr id="4" name="Table 4">
            <a:extLst>
              <a:ext uri="{FF2B5EF4-FFF2-40B4-BE49-F238E27FC236}">
                <a16:creationId xmlns:a16="http://schemas.microsoft.com/office/drawing/2014/main" id="{38F3B8DD-5DB4-49EF-BB7D-CD2321FFE8B3}"/>
              </a:ext>
            </a:extLst>
          </p:cNvPr>
          <p:cNvGraphicFramePr>
            <a:graphicFrameLocks noGrp="1"/>
          </p:cNvGraphicFramePr>
          <p:nvPr>
            <p:extLst>
              <p:ext uri="{D42A27DB-BD31-4B8C-83A1-F6EECF244321}">
                <p14:modId xmlns:p14="http://schemas.microsoft.com/office/powerpoint/2010/main" val="3934960413"/>
              </p:ext>
            </p:extLst>
          </p:nvPr>
        </p:nvGraphicFramePr>
        <p:xfrm>
          <a:off x="1802807" y="2532609"/>
          <a:ext cx="5120640" cy="3138176"/>
        </p:xfrm>
        <a:graphic>
          <a:graphicData uri="http://schemas.openxmlformats.org/drawingml/2006/table">
            <a:tbl>
              <a:tblPr firstRow="1" bandRow="1">
                <a:tableStyleId>{5C22544A-7EE6-4342-B048-85BDC9FD1C3A}</a:tableStyleId>
              </a:tblPr>
              <a:tblGrid>
                <a:gridCol w="2560320">
                  <a:extLst>
                    <a:ext uri="{9D8B030D-6E8A-4147-A177-3AD203B41FA5}">
                      <a16:colId xmlns:a16="http://schemas.microsoft.com/office/drawing/2014/main" val="952921202"/>
                    </a:ext>
                  </a:extLst>
                </a:gridCol>
                <a:gridCol w="2560320">
                  <a:extLst>
                    <a:ext uri="{9D8B030D-6E8A-4147-A177-3AD203B41FA5}">
                      <a16:colId xmlns:a16="http://schemas.microsoft.com/office/drawing/2014/main" val="4239755996"/>
                    </a:ext>
                  </a:extLst>
                </a:gridCol>
              </a:tblGrid>
              <a:tr h="370840">
                <a:tc>
                  <a:txBody>
                    <a:bodyPr/>
                    <a:lstStyle/>
                    <a:p>
                      <a:r>
                        <a:rPr lang="en-US"/>
                        <a:t>Major Themes</a:t>
                      </a:r>
                    </a:p>
                  </a:txBody>
                  <a:tcPr/>
                </a:tc>
                <a:tc>
                  <a:txBody>
                    <a:bodyPr/>
                    <a:lstStyle/>
                    <a:p>
                      <a:r>
                        <a:rPr lang="en-US"/>
                        <a:t>160</a:t>
                      </a:r>
                    </a:p>
                  </a:txBody>
                  <a:tcPr/>
                </a:tc>
                <a:extLst>
                  <a:ext uri="{0D108BD9-81ED-4DB2-BD59-A6C34878D82A}">
                    <a16:rowId xmlns:a16="http://schemas.microsoft.com/office/drawing/2014/main" val="1124995846"/>
                  </a:ext>
                </a:extLst>
              </a:tr>
              <a:tr h="370840">
                <a:tc>
                  <a:txBody>
                    <a:bodyPr/>
                    <a:lstStyle/>
                    <a:p>
                      <a:pPr lvl="0" algn="l">
                        <a:lnSpc>
                          <a:spcPct val="100000"/>
                        </a:lnSpc>
                        <a:spcBef>
                          <a:spcPts val="0"/>
                        </a:spcBef>
                        <a:spcAft>
                          <a:spcPts val="0"/>
                        </a:spcAft>
                        <a:buNone/>
                      </a:pPr>
                      <a:r>
                        <a:rPr lang="en-US" sz="1800" b="0" i="0" u="none" strike="noStrike" noProof="0">
                          <a:latin typeface="Trade Gothic LT Std"/>
                        </a:rPr>
                        <a:t>Cultural Diversity Training</a:t>
                      </a:r>
                    </a:p>
                    <a:p>
                      <a:pPr lvl="0">
                        <a:buNone/>
                      </a:pPr>
                      <a:endParaRPr lang="en-US"/>
                    </a:p>
                  </a:txBody>
                  <a:tcPr/>
                </a:tc>
                <a:tc>
                  <a:txBody>
                    <a:bodyPr/>
                    <a:lstStyle/>
                    <a:p>
                      <a:r>
                        <a:rPr lang="en-US"/>
                        <a:t>98%</a:t>
                      </a:r>
                    </a:p>
                  </a:txBody>
                  <a:tcPr/>
                </a:tc>
                <a:extLst>
                  <a:ext uri="{0D108BD9-81ED-4DB2-BD59-A6C34878D82A}">
                    <a16:rowId xmlns:a16="http://schemas.microsoft.com/office/drawing/2014/main" val="2656083322"/>
                  </a:ext>
                </a:extLst>
              </a:tr>
              <a:tr h="370840">
                <a:tc>
                  <a:txBody>
                    <a:bodyPr/>
                    <a:lstStyle/>
                    <a:p>
                      <a:r>
                        <a:rPr lang="en-US"/>
                        <a:t>Establishment of cultural bias policy</a:t>
                      </a:r>
                    </a:p>
                  </a:txBody>
                  <a:tcPr/>
                </a:tc>
                <a:tc>
                  <a:txBody>
                    <a:bodyPr/>
                    <a:lstStyle/>
                    <a:p>
                      <a:r>
                        <a:rPr lang="en-US"/>
                        <a:t>39%</a:t>
                      </a:r>
                    </a:p>
                  </a:txBody>
                  <a:tcPr/>
                </a:tc>
                <a:extLst>
                  <a:ext uri="{0D108BD9-81ED-4DB2-BD59-A6C34878D82A}">
                    <a16:rowId xmlns:a16="http://schemas.microsoft.com/office/drawing/2014/main" val="2281552235"/>
                  </a:ext>
                </a:extLst>
              </a:tr>
              <a:tr h="847096">
                <a:tc>
                  <a:txBody>
                    <a:bodyPr/>
                    <a:lstStyle/>
                    <a:p>
                      <a:r>
                        <a:rPr lang="en-US"/>
                        <a:t>Stereotypes and Assumptions</a:t>
                      </a:r>
                    </a:p>
                  </a:txBody>
                  <a:tcPr/>
                </a:tc>
                <a:tc>
                  <a:txBody>
                    <a:bodyPr/>
                    <a:lstStyle/>
                    <a:p>
                      <a:r>
                        <a:rPr lang="en-US"/>
                        <a:t>17%</a:t>
                      </a:r>
                    </a:p>
                  </a:txBody>
                  <a:tcPr/>
                </a:tc>
                <a:extLst>
                  <a:ext uri="{0D108BD9-81ED-4DB2-BD59-A6C34878D82A}">
                    <a16:rowId xmlns:a16="http://schemas.microsoft.com/office/drawing/2014/main" val="1129894468"/>
                  </a:ext>
                </a:extLst>
              </a:tr>
              <a:tr h="370840">
                <a:tc>
                  <a:txBody>
                    <a:bodyPr/>
                    <a:lstStyle/>
                    <a:p>
                      <a:r>
                        <a:rPr lang="en-US"/>
                        <a:t>Improve community involvement</a:t>
                      </a:r>
                    </a:p>
                  </a:txBody>
                  <a:tcPr/>
                </a:tc>
                <a:tc>
                  <a:txBody>
                    <a:bodyPr/>
                    <a:lstStyle/>
                    <a:p>
                      <a:r>
                        <a:rPr lang="en-US"/>
                        <a:t>6%</a:t>
                      </a:r>
                    </a:p>
                  </a:txBody>
                  <a:tcPr/>
                </a:tc>
                <a:extLst>
                  <a:ext uri="{0D108BD9-81ED-4DB2-BD59-A6C34878D82A}">
                    <a16:rowId xmlns:a16="http://schemas.microsoft.com/office/drawing/2014/main" val="1236640739"/>
                  </a:ext>
                </a:extLst>
              </a:tr>
            </a:tbl>
          </a:graphicData>
        </a:graphic>
      </p:graphicFrame>
    </p:spTree>
    <p:extLst>
      <p:ext uri="{BB962C8B-B14F-4D97-AF65-F5344CB8AC3E}">
        <p14:creationId xmlns:p14="http://schemas.microsoft.com/office/powerpoint/2010/main" val="38536294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sp>
        <p:nvSpPr>
          <p:cNvPr id="28" name="Slide Number Placeholder 7"/>
          <p:cNvSpPr txBox="1">
            <a:spLocks/>
          </p:cNvSpPr>
          <p:nvPr/>
        </p:nvSpPr>
        <p:spPr>
          <a:xfrm>
            <a:off x="157660" y="6514010"/>
            <a:ext cx="614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defRPr/>
            </a:pPr>
            <a:fld id="{D3ED8157-A640-4FDB-85EA-5A5741B4EE82}" type="slidenum">
              <a:rPr lang="en-US" sz="1400" smtClean="0"/>
              <a:pPr algn="ctr">
                <a:defRPr/>
              </a:pPr>
              <a:t>15</a:t>
            </a:fld>
            <a:endParaRPr lang="en-US" sz="1400"/>
          </a:p>
        </p:txBody>
      </p:sp>
      <p:sp>
        <p:nvSpPr>
          <p:cNvPr id="5" name="Title 4"/>
          <p:cNvSpPr>
            <a:spLocks noGrp="1"/>
          </p:cNvSpPr>
          <p:nvPr>
            <p:ph type="title"/>
          </p:nvPr>
        </p:nvSpPr>
        <p:spPr/>
        <p:txBody>
          <a:bodyPr/>
          <a:lstStyle/>
          <a:p>
            <a:r>
              <a:rPr lang="en-US" altLang="en-US"/>
              <a:t>Limitations</a:t>
            </a:r>
            <a:endParaRPr lang="en-US"/>
          </a:p>
        </p:txBody>
      </p:sp>
      <p:sp>
        <p:nvSpPr>
          <p:cNvPr id="6" name="Content Placeholder 2">
            <a:extLst>
              <a:ext uri="{FF2B5EF4-FFF2-40B4-BE49-F238E27FC236}">
                <a16:creationId xmlns:a16="http://schemas.microsoft.com/office/drawing/2014/main" id="{C5763A37-8C9F-46D5-999E-58F0514B1895}"/>
              </a:ext>
            </a:extLst>
          </p:cNvPr>
          <p:cNvSpPr txBox="1">
            <a:spLocks/>
          </p:cNvSpPr>
          <p:nvPr/>
        </p:nvSpPr>
        <p:spPr>
          <a:xfrm>
            <a:off x="301658" y="2450969"/>
            <a:ext cx="8578391" cy="3675195"/>
          </a:xfrm>
          <a:prstGeom prst="rect">
            <a:avLst/>
          </a:prstGeom>
        </p:spPr>
        <p:txBody>
          <a:bodyPr vert="horz" lIns="91440" tIns="45720" rIns="91440" bIns="45720" rtlCol="0" anchor="t">
            <a:normAutofit/>
          </a:bodyPr>
          <a:lstStyle>
            <a:lvl1pPr marL="0" indent="0" algn="ctr" defTabSz="457200" rtl="0" eaLnBrk="1" latinLnBrk="0" hangingPunct="1">
              <a:spcBef>
                <a:spcPts val="1000"/>
              </a:spcBef>
              <a:buFont typeface="Arial"/>
              <a:buNone/>
              <a:defRPr sz="2800" b="0" i="0" kern="1200">
                <a:solidFill>
                  <a:schemeClr val="tx1"/>
                </a:solidFill>
                <a:latin typeface="Trade Gothic LT Std"/>
                <a:ea typeface="+mn-ea"/>
                <a:cs typeface="Trade Gothic LT Std"/>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endParaRPr lang="en-US">
              <a:solidFill>
                <a:schemeClr val="bg1"/>
              </a:solidFill>
            </a:endParaRPr>
          </a:p>
          <a:p>
            <a:pPr algn="l"/>
            <a:endParaRPr lang="en-US">
              <a:solidFill>
                <a:schemeClr val="bg1"/>
              </a:solidFill>
            </a:endParaRPr>
          </a:p>
          <a:p>
            <a:pPr marL="457200" indent="-457200" algn="l">
              <a:buFont typeface="Wingdings" panose="05000000000000000000" pitchFamily="2" charset="2"/>
              <a:buChar char="§"/>
            </a:pPr>
            <a:r>
              <a:rPr lang="en-US">
                <a:solidFill>
                  <a:schemeClr val="bg1"/>
                </a:solidFill>
              </a:rPr>
              <a:t>Participants not representing all criminal justice professionals</a:t>
            </a:r>
          </a:p>
          <a:p>
            <a:pPr algn="l"/>
            <a:endParaRPr lang="en-US">
              <a:solidFill>
                <a:schemeClr val="bg1"/>
              </a:solidFill>
            </a:endParaRPr>
          </a:p>
        </p:txBody>
      </p:sp>
    </p:spTree>
    <p:extLst>
      <p:ext uri="{BB962C8B-B14F-4D97-AF65-F5344CB8AC3E}">
        <p14:creationId xmlns:p14="http://schemas.microsoft.com/office/powerpoint/2010/main" val="24947628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sp>
        <p:nvSpPr>
          <p:cNvPr id="28" name="Slide Number Placeholder 7"/>
          <p:cNvSpPr txBox="1">
            <a:spLocks/>
          </p:cNvSpPr>
          <p:nvPr/>
        </p:nvSpPr>
        <p:spPr>
          <a:xfrm>
            <a:off x="157660" y="6514010"/>
            <a:ext cx="614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defRPr/>
            </a:pPr>
            <a:fld id="{D3ED8157-A640-4FDB-85EA-5A5741B4EE82}" type="slidenum">
              <a:rPr lang="en-US" sz="1400" smtClean="0"/>
              <a:pPr algn="ctr">
                <a:defRPr/>
              </a:pPr>
              <a:t>16</a:t>
            </a:fld>
            <a:endParaRPr lang="en-US" sz="1400"/>
          </a:p>
        </p:txBody>
      </p:sp>
      <p:sp>
        <p:nvSpPr>
          <p:cNvPr id="5" name="Title 4"/>
          <p:cNvSpPr>
            <a:spLocks noGrp="1"/>
          </p:cNvSpPr>
          <p:nvPr>
            <p:ph type="title"/>
          </p:nvPr>
        </p:nvSpPr>
        <p:spPr/>
        <p:txBody>
          <a:bodyPr/>
          <a:lstStyle/>
          <a:p>
            <a:r>
              <a:rPr lang="en-US" altLang="en-US"/>
              <a:t>Conclusions</a:t>
            </a:r>
            <a:endParaRPr lang="en-US"/>
          </a:p>
        </p:txBody>
      </p:sp>
      <p:sp>
        <p:nvSpPr>
          <p:cNvPr id="6" name="Content Placeholder 2">
            <a:extLst>
              <a:ext uri="{FF2B5EF4-FFF2-40B4-BE49-F238E27FC236}">
                <a16:creationId xmlns:a16="http://schemas.microsoft.com/office/drawing/2014/main" id="{C5763A37-8C9F-46D5-999E-58F0514B1895}"/>
              </a:ext>
            </a:extLst>
          </p:cNvPr>
          <p:cNvSpPr txBox="1">
            <a:spLocks/>
          </p:cNvSpPr>
          <p:nvPr/>
        </p:nvSpPr>
        <p:spPr>
          <a:xfrm>
            <a:off x="301658" y="2450969"/>
            <a:ext cx="8578391" cy="3675195"/>
          </a:xfrm>
          <a:prstGeom prst="rect">
            <a:avLst/>
          </a:prstGeom>
        </p:spPr>
        <p:txBody>
          <a:bodyPr vert="horz" lIns="91440" tIns="45720" rIns="91440" bIns="45720" rtlCol="0" anchor="t">
            <a:normAutofit/>
          </a:bodyPr>
          <a:lstStyle>
            <a:lvl1pPr marL="0" indent="0" algn="ctr" defTabSz="457200" rtl="0" eaLnBrk="1" latinLnBrk="0" hangingPunct="1">
              <a:spcBef>
                <a:spcPts val="1000"/>
              </a:spcBef>
              <a:buFont typeface="Arial"/>
              <a:buNone/>
              <a:defRPr sz="2800" b="0" i="0" kern="1200">
                <a:solidFill>
                  <a:schemeClr val="tx1"/>
                </a:solidFill>
                <a:latin typeface="Trade Gothic LT Std"/>
                <a:ea typeface="+mn-ea"/>
                <a:cs typeface="Trade Gothic LT Std"/>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457200" indent="-457200" algn="l">
              <a:buFont typeface="Wingdings" panose="05000000000000000000" pitchFamily="2" charset="2"/>
              <a:buChar char="§"/>
            </a:pPr>
            <a:r>
              <a:rPr lang="en-US">
                <a:solidFill>
                  <a:schemeClr val="bg1"/>
                </a:solidFill>
              </a:rPr>
              <a:t>Key findings revealed </a:t>
            </a:r>
          </a:p>
          <a:p>
            <a:pPr marL="914400" lvl="1" indent="-457200" algn="l">
              <a:buFont typeface="Wingdings" panose="05000000000000000000" pitchFamily="2" charset="2"/>
              <a:buChar char="§"/>
            </a:pPr>
            <a:r>
              <a:rPr lang="en-US">
                <a:solidFill>
                  <a:schemeClr val="bg1"/>
                </a:solidFill>
              </a:rPr>
              <a:t>Creating policy improvements that reduce cultural bias</a:t>
            </a:r>
          </a:p>
          <a:p>
            <a:pPr marL="1371600" lvl="2" algn="l"/>
            <a:r>
              <a:rPr lang="en-US">
                <a:solidFill>
                  <a:schemeClr val="bg1"/>
                </a:solidFill>
              </a:rPr>
              <a:t>1. Establish/ Improve cultural bias policies</a:t>
            </a:r>
          </a:p>
          <a:p>
            <a:pPr marL="1371600" lvl="2" algn="l"/>
            <a:r>
              <a:rPr lang="en-US">
                <a:solidFill>
                  <a:schemeClr val="bg1"/>
                </a:solidFill>
              </a:rPr>
              <a:t>2. Establish/ Improve cultural diversity training </a:t>
            </a:r>
          </a:p>
          <a:p>
            <a:pPr marL="1371600" lvl="2" algn="l"/>
            <a:r>
              <a:rPr lang="en-US">
                <a:solidFill>
                  <a:schemeClr val="bg1"/>
                </a:solidFill>
              </a:rPr>
              <a:t>3. Improve stereotypes &amp; assumptions</a:t>
            </a:r>
          </a:p>
          <a:p>
            <a:pPr marL="1371600" lvl="2" algn="l"/>
            <a:r>
              <a:rPr lang="en-US">
                <a:solidFill>
                  <a:schemeClr val="bg1"/>
                </a:solidFill>
              </a:rPr>
              <a:t>4. Improve community involvement</a:t>
            </a:r>
          </a:p>
        </p:txBody>
      </p:sp>
    </p:spTree>
    <p:extLst>
      <p:ext uri="{BB962C8B-B14F-4D97-AF65-F5344CB8AC3E}">
        <p14:creationId xmlns:p14="http://schemas.microsoft.com/office/powerpoint/2010/main" val="38847433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sp>
        <p:nvSpPr>
          <p:cNvPr id="28" name="Slide Number Placeholder 7"/>
          <p:cNvSpPr txBox="1">
            <a:spLocks/>
          </p:cNvSpPr>
          <p:nvPr/>
        </p:nvSpPr>
        <p:spPr>
          <a:xfrm>
            <a:off x="157660" y="6514010"/>
            <a:ext cx="614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defRPr/>
            </a:pPr>
            <a:fld id="{D3ED8157-A640-4FDB-85EA-5A5741B4EE82}" type="slidenum">
              <a:rPr lang="en-US" sz="1400" smtClean="0"/>
              <a:pPr algn="ctr">
                <a:defRPr/>
              </a:pPr>
              <a:t>17</a:t>
            </a:fld>
            <a:endParaRPr lang="en-US" sz="1400"/>
          </a:p>
        </p:txBody>
      </p:sp>
      <p:sp>
        <p:nvSpPr>
          <p:cNvPr id="5" name="Title 4"/>
          <p:cNvSpPr>
            <a:spLocks noGrp="1"/>
          </p:cNvSpPr>
          <p:nvPr>
            <p:ph type="title"/>
          </p:nvPr>
        </p:nvSpPr>
        <p:spPr/>
        <p:txBody>
          <a:bodyPr/>
          <a:lstStyle/>
          <a:p>
            <a:r>
              <a:rPr lang="en-US" altLang="en-US"/>
              <a:t>Implications for the Discipline</a:t>
            </a:r>
            <a:endParaRPr lang="en-US"/>
          </a:p>
        </p:txBody>
      </p:sp>
      <p:sp>
        <p:nvSpPr>
          <p:cNvPr id="6" name="Content Placeholder 2">
            <a:extLst>
              <a:ext uri="{FF2B5EF4-FFF2-40B4-BE49-F238E27FC236}">
                <a16:creationId xmlns:a16="http://schemas.microsoft.com/office/drawing/2014/main" id="{C5763A37-8C9F-46D5-999E-58F0514B1895}"/>
              </a:ext>
            </a:extLst>
          </p:cNvPr>
          <p:cNvSpPr txBox="1">
            <a:spLocks/>
          </p:cNvSpPr>
          <p:nvPr/>
        </p:nvSpPr>
        <p:spPr>
          <a:xfrm>
            <a:off x="301658" y="2450969"/>
            <a:ext cx="8578391" cy="3675195"/>
          </a:xfrm>
          <a:prstGeom prst="rect">
            <a:avLst/>
          </a:prstGeom>
        </p:spPr>
        <p:txBody>
          <a:bodyPr vert="horz" lIns="91440" tIns="45720" rIns="91440" bIns="45720" rtlCol="0" anchor="t">
            <a:normAutofit/>
          </a:bodyPr>
          <a:lstStyle>
            <a:lvl1pPr marL="0" indent="0" algn="ctr" defTabSz="457200" rtl="0" eaLnBrk="1" latinLnBrk="0" hangingPunct="1">
              <a:spcBef>
                <a:spcPts val="1000"/>
              </a:spcBef>
              <a:buFont typeface="Arial"/>
              <a:buNone/>
              <a:defRPr sz="2800" b="0" i="0" kern="1200">
                <a:solidFill>
                  <a:schemeClr val="tx1"/>
                </a:solidFill>
                <a:latin typeface="Trade Gothic LT Std"/>
                <a:ea typeface="+mn-ea"/>
                <a:cs typeface="Trade Gothic LT Std"/>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457200" indent="-457200" algn="l">
              <a:buFont typeface="Wingdings" panose="05000000000000000000" pitchFamily="2" charset="2"/>
              <a:buChar char="§"/>
            </a:pPr>
            <a:r>
              <a:rPr lang="en-US" altLang="en-US">
                <a:solidFill>
                  <a:schemeClr val="bg1"/>
                </a:solidFill>
              </a:rPr>
              <a:t>Aligned to the current literature</a:t>
            </a:r>
          </a:p>
          <a:p>
            <a:pPr marL="457200" indent="-457200" algn="l">
              <a:buFont typeface="Wingdings" panose="05000000000000000000" pitchFamily="2" charset="2"/>
              <a:buChar char="§"/>
            </a:pPr>
            <a:endParaRPr lang="en-US" altLang="en-US">
              <a:solidFill>
                <a:schemeClr val="bg1"/>
              </a:solidFill>
            </a:endParaRPr>
          </a:p>
          <a:p>
            <a:pPr marL="457200" indent="-457200" algn="l">
              <a:buFont typeface="Wingdings" panose="05000000000000000000" pitchFamily="2" charset="2"/>
              <a:buChar char="§"/>
            </a:pPr>
            <a:r>
              <a:rPr lang="en-US" altLang="en-US">
                <a:solidFill>
                  <a:schemeClr val="bg1"/>
                </a:solidFill>
              </a:rPr>
              <a:t>Problematic areas</a:t>
            </a:r>
          </a:p>
          <a:p>
            <a:pPr marL="457200" indent="-457200" algn="l">
              <a:buFont typeface="Wingdings" panose="05000000000000000000" pitchFamily="2" charset="2"/>
              <a:buChar char="§"/>
            </a:pPr>
            <a:endParaRPr lang="en-US" altLang="en-US">
              <a:solidFill>
                <a:schemeClr val="bg1"/>
              </a:solidFill>
            </a:endParaRPr>
          </a:p>
          <a:p>
            <a:pPr marL="457200" indent="-457200" algn="l">
              <a:buFont typeface="Wingdings" panose="05000000000000000000" pitchFamily="2" charset="2"/>
              <a:buChar char="§"/>
            </a:pPr>
            <a:r>
              <a:rPr lang="en-US" altLang="en-US">
                <a:solidFill>
                  <a:schemeClr val="bg1"/>
                </a:solidFill>
              </a:rPr>
              <a:t>Participant experiences</a:t>
            </a:r>
          </a:p>
        </p:txBody>
      </p:sp>
    </p:spTree>
    <p:extLst>
      <p:ext uri="{BB962C8B-B14F-4D97-AF65-F5344CB8AC3E}">
        <p14:creationId xmlns:p14="http://schemas.microsoft.com/office/powerpoint/2010/main" val="7103477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sp>
        <p:nvSpPr>
          <p:cNvPr id="28" name="Slide Number Placeholder 7"/>
          <p:cNvSpPr txBox="1">
            <a:spLocks/>
          </p:cNvSpPr>
          <p:nvPr/>
        </p:nvSpPr>
        <p:spPr>
          <a:xfrm>
            <a:off x="157660" y="6514010"/>
            <a:ext cx="614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defRPr/>
            </a:pPr>
            <a:fld id="{D3ED8157-A640-4FDB-85EA-5A5741B4EE82}" type="slidenum">
              <a:rPr lang="en-US" sz="1400" smtClean="0"/>
              <a:pPr algn="ctr">
                <a:defRPr/>
              </a:pPr>
              <a:t>18</a:t>
            </a:fld>
            <a:endParaRPr lang="en-US" sz="1400"/>
          </a:p>
        </p:txBody>
      </p:sp>
      <p:sp>
        <p:nvSpPr>
          <p:cNvPr id="5" name="Title 4"/>
          <p:cNvSpPr>
            <a:spLocks noGrp="1"/>
          </p:cNvSpPr>
          <p:nvPr>
            <p:ph type="title"/>
          </p:nvPr>
        </p:nvSpPr>
        <p:spPr/>
        <p:txBody>
          <a:bodyPr/>
          <a:lstStyle/>
          <a:p>
            <a:r>
              <a:rPr lang="en-US" altLang="en-US"/>
              <a:t>Implications for Practice</a:t>
            </a:r>
            <a:endParaRPr lang="en-US"/>
          </a:p>
        </p:txBody>
      </p:sp>
      <p:sp>
        <p:nvSpPr>
          <p:cNvPr id="6" name="Content Placeholder 2">
            <a:extLst>
              <a:ext uri="{FF2B5EF4-FFF2-40B4-BE49-F238E27FC236}">
                <a16:creationId xmlns:a16="http://schemas.microsoft.com/office/drawing/2014/main" id="{C5763A37-8C9F-46D5-999E-58F0514B1895}"/>
              </a:ext>
            </a:extLst>
          </p:cNvPr>
          <p:cNvSpPr txBox="1">
            <a:spLocks/>
          </p:cNvSpPr>
          <p:nvPr/>
        </p:nvSpPr>
        <p:spPr>
          <a:xfrm>
            <a:off x="301658" y="2450969"/>
            <a:ext cx="8578391" cy="4357583"/>
          </a:xfrm>
          <a:prstGeom prst="rect">
            <a:avLst/>
          </a:prstGeom>
        </p:spPr>
        <p:txBody>
          <a:bodyPr vert="horz" lIns="91440" tIns="45720" rIns="91440" bIns="45720" rtlCol="0" anchor="t">
            <a:noAutofit/>
          </a:bodyPr>
          <a:lstStyle>
            <a:lvl1pPr marL="0" indent="0" algn="ctr" defTabSz="457200" rtl="0" eaLnBrk="1" latinLnBrk="0" hangingPunct="1">
              <a:spcBef>
                <a:spcPts val="1000"/>
              </a:spcBef>
              <a:buFont typeface="Arial"/>
              <a:buNone/>
              <a:defRPr sz="2800" b="0" i="0" kern="1200">
                <a:solidFill>
                  <a:schemeClr val="tx1"/>
                </a:solidFill>
                <a:latin typeface="Trade Gothic LT Std"/>
                <a:ea typeface="+mn-ea"/>
                <a:cs typeface="Trade Gothic LT Std"/>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457200" indent="-457200" algn="l">
              <a:buFont typeface="Wingdings" panose="05000000000000000000" pitchFamily="2" charset="2"/>
              <a:buChar char="§"/>
            </a:pPr>
            <a:endParaRPr lang="en-US" altLang="en-US"/>
          </a:p>
          <a:p>
            <a:pPr marL="457200" indent="-457200" algn="l">
              <a:buFont typeface="Wingdings" panose="05000000000000000000" pitchFamily="2" charset="2"/>
              <a:buChar char="§"/>
            </a:pPr>
            <a:r>
              <a:rPr lang="en-US" altLang="en-US" sz="2400">
                <a:solidFill>
                  <a:schemeClr val="bg1"/>
                </a:solidFill>
                <a:latin typeface="Times New Roman"/>
              </a:rPr>
              <a:t>Long-term effects</a:t>
            </a:r>
          </a:p>
          <a:p>
            <a:pPr marL="457200" indent="-457200" algn="l">
              <a:buFont typeface="Wingdings" panose="05000000000000000000" pitchFamily="2" charset="2"/>
              <a:buChar char="§"/>
            </a:pPr>
            <a:endParaRPr lang="en-US" altLang="en-US" sz="2400">
              <a:solidFill>
                <a:schemeClr val="bg1"/>
              </a:solidFill>
              <a:latin typeface="Times New Roman"/>
            </a:endParaRPr>
          </a:p>
          <a:p>
            <a:pPr marL="457200" indent="-457200" algn="l">
              <a:buFont typeface="Wingdings" panose="05000000000000000000" pitchFamily="2" charset="2"/>
              <a:buChar char="§"/>
            </a:pPr>
            <a:r>
              <a:rPr lang="en-US" sz="2400">
                <a:solidFill>
                  <a:schemeClr val="bg1"/>
                </a:solidFill>
                <a:latin typeface="Times New Roman"/>
              </a:rPr>
              <a:t>Individual discriminatory attitudes</a:t>
            </a:r>
          </a:p>
          <a:p>
            <a:pPr marL="457200" indent="-457200" algn="l">
              <a:buFont typeface="Wingdings" panose="05000000000000000000" pitchFamily="2" charset="2"/>
              <a:buChar char="§"/>
            </a:pPr>
            <a:endParaRPr lang="en-US" sz="2400">
              <a:solidFill>
                <a:schemeClr val="bg1"/>
              </a:solidFill>
              <a:latin typeface="Times New Roman"/>
            </a:endParaRPr>
          </a:p>
          <a:p>
            <a:pPr marL="457200" indent="-457200" algn="l">
              <a:buFont typeface="Wingdings" panose="05000000000000000000" pitchFamily="2" charset="2"/>
              <a:buChar char="§"/>
            </a:pPr>
            <a:r>
              <a:rPr lang="en-US" sz="2400">
                <a:solidFill>
                  <a:schemeClr val="bg1"/>
                </a:solidFill>
                <a:latin typeface="Times New Roman"/>
              </a:rPr>
              <a:t>Exclusionary behaviors</a:t>
            </a:r>
          </a:p>
          <a:p>
            <a:pPr marL="457200" indent="-457200" algn="l">
              <a:buFont typeface="Wingdings" panose="05000000000000000000" pitchFamily="2" charset="2"/>
              <a:buChar char="§"/>
            </a:pPr>
            <a:endParaRPr lang="en-US" sz="2400">
              <a:solidFill>
                <a:schemeClr val="bg1"/>
              </a:solidFill>
              <a:latin typeface="Times New Roman"/>
            </a:endParaRPr>
          </a:p>
          <a:p>
            <a:pPr marL="457200" indent="-457200" algn="l">
              <a:buFont typeface="Wingdings" panose="05000000000000000000" pitchFamily="2" charset="2"/>
              <a:buChar char="§"/>
            </a:pPr>
            <a:r>
              <a:rPr lang="en-US" sz="2400">
                <a:solidFill>
                  <a:schemeClr val="bg1"/>
                </a:solidFill>
                <a:latin typeface="Times New Roman"/>
              </a:rPr>
              <a:t>Institutionalized racism </a:t>
            </a:r>
          </a:p>
        </p:txBody>
      </p:sp>
    </p:spTree>
    <p:extLst>
      <p:ext uri="{BB962C8B-B14F-4D97-AF65-F5344CB8AC3E}">
        <p14:creationId xmlns:p14="http://schemas.microsoft.com/office/powerpoint/2010/main" val="5956387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sp>
        <p:nvSpPr>
          <p:cNvPr id="28" name="Slide Number Placeholder 7"/>
          <p:cNvSpPr txBox="1">
            <a:spLocks/>
          </p:cNvSpPr>
          <p:nvPr/>
        </p:nvSpPr>
        <p:spPr>
          <a:xfrm>
            <a:off x="157660" y="6514010"/>
            <a:ext cx="614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defRPr/>
            </a:pPr>
            <a:fld id="{D3ED8157-A640-4FDB-85EA-5A5741B4EE82}" type="slidenum">
              <a:rPr lang="en-US" sz="1400" smtClean="0"/>
              <a:pPr algn="ctr">
                <a:defRPr/>
              </a:pPr>
              <a:t>19</a:t>
            </a:fld>
            <a:endParaRPr lang="en-US" sz="1400"/>
          </a:p>
        </p:txBody>
      </p:sp>
      <p:sp>
        <p:nvSpPr>
          <p:cNvPr id="5" name="Title 4"/>
          <p:cNvSpPr>
            <a:spLocks noGrp="1"/>
          </p:cNvSpPr>
          <p:nvPr>
            <p:ph type="title"/>
          </p:nvPr>
        </p:nvSpPr>
        <p:spPr/>
        <p:txBody>
          <a:bodyPr/>
          <a:lstStyle/>
          <a:p>
            <a:r>
              <a:rPr lang="en-US" altLang="en-US"/>
              <a:t>Future Research</a:t>
            </a:r>
            <a:endParaRPr lang="en-US"/>
          </a:p>
        </p:txBody>
      </p:sp>
      <p:sp>
        <p:nvSpPr>
          <p:cNvPr id="6" name="Content Placeholder 2">
            <a:extLst>
              <a:ext uri="{FF2B5EF4-FFF2-40B4-BE49-F238E27FC236}">
                <a16:creationId xmlns:a16="http://schemas.microsoft.com/office/drawing/2014/main" id="{C5763A37-8C9F-46D5-999E-58F0514B1895}"/>
              </a:ext>
            </a:extLst>
          </p:cNvPr>
          <p:cNvSpPr txBox="1">
            <a:spLocks/>
          </p:cNvSpPr>
          <p:nvPr/>
        </p:nvSpPr>
        <p:spPr>
          <a:xfrm>
            <a:off x="301658" y="2450969"/>
            <a:ext cx="8578391" cy="3675195"/>
          </a:xfrm>
          <a:prstGeom prst="rect">
            <a:avLst/>
          </a:prstGeom>
        </p:spPr>
        <p:txBody>
          <a:bodyPr vert="horz" lIns="91440" tIns="45720" rIns="91440" bIns="45720" rtlCol="0" anchor="t">
            <a:normAutofit/>
          </a:bodyPr>
          <a:lstStyle>
            <a:lvl1pPr marL="0" indent="0" algn="ctr" defTabSz="457200" rtl="0" eaLnBrk="1" latinLnBrk="0" hangingPunct="1">
              <a:spcBef>
                <a:spcPts val="1000"/>
              </a:spcBef>
              <a:buFont typeface="Arial"/>
              <a:buNone/>
              <a:defRPr sz="2800" b="0" i="0" kern="1200">
                <a:solidFill>
                  <a:schemeClr val="tx1"/>
                </a:solidFill>
                <a:latin typeface="Trade Gothic LT Std"/>
                <a:ea typeface="+mn-ea"/>
                <a:cs typeface="Trade Gothic LT Std"/>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457200" indent="-457200" algn="l">
              <a:buFont typeface="Wingdings" panose="05000000000000000000" pitchFamily="2" charset="2"/>
              <a:buChar char="§"/>
            </a:pPr>
            <a:endParaRPr lang="en-US" altLang="en-US"/>
          </a:p>
          <a:p>
            <a:pPr marL="457200" indent="-457200" algn="l">
              <a:buFont typeface="Wingdings" panose="05000000000000000000" pitchFamily="2" charset="2"/>
              <a:buChar char="§"/>
            </a:pPr>
            <a:r>
              <a:rPr lang="en-US" altLang="en-US">
                <a:solidFill>
                  <a:schemeClr val="bg1"/>
                </a:solidFill>
              </a:rPr>
              <a:t>Present findings to criminal justice agencies globally</a:t>
            </a:r>
          </a:p>
          <a:p>
            <a:pPr marL="457200" indent="-457200" algn="l">
              <a:buFont typeface="Wingdings" panose="05000000000000000000" pitchFamily="2" charset="2"/>
              <a:buChar char="§"/>
            </a:pPr>
            <a:endParaRPr lang="en-US" altLang="en-US">
              <a:solidFill>
                <a:schemeClr val="bg1"/>
              </a:solidFill>
            </a:endParaRPr>
          </a:p>
          <a:p>
            <a:pPr marL="457200" indent="-457200" algn="l">
              <a:buFont typeface="Wingdings" panose="05000000000000000000" pitchFamily="2" charset="2"/>
              <a:buChar char="§"/>
            </a:pPr>
            <a:r>
              <a:rPr lang="en-US" altLang="en-US">
                <a:solidFill>
                  <a:schemeClr val="bg1"/>
                </a:solidFill>
              </a:rPr>
              <a:t>Collaborate with state correctional departments and other criminal justice agencies </a:t>
            </a:r>
          </a:p>
        </p:txBody>
      </p:sp>
    </p:spTree>
    <p:extLst>
      <p:ext uri="{BB962C8B-B14F-4D97-AF65-F5344CB8AC3E}">
        <p14:creationId xmlns:p14="http://schemas.microsoft.com/office/powerpoint/2010/main" val="13823966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2" name="Picture 41">
            <a:extLst>
              <a:ext uri="{FF2B5EF4-FFF2-40B4-BE49-F238E27FC236}">
                <a16:creationId xmlns:a16="http://schemas.microsoft.com/office/drawing/2014/main" id="{9A22DDE2-FB2D-421B-B377-F9AD495CE9BB}"/>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1441450"/>
          </a:xfrm>
          <a:prstGeom prst="rect">
            <a:avLst/>
          </a:prstGeom>
        </p:spPr>
      </p:pic>
      <p:sp useBgFill="1">
        <p:nvSpPr>
          <p:cNvPr id="44" name="Rectangle 43">
            <a:extLst>
              <a:ext uri="{FF2B5EF4-FFF2-40B4-BE49-F238E27FC236}">
                <a16:creationId xmlns:a16="http://schemas.microsoft.com/office/drawing/2014/main" id="{26A3F16E-CC60-4737-8CBB-9568A351D30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p:cNvSpPr>
            <a:spLocks noGrp="1"/>
          </p:cNvSpPr>
          <p:nvPr>
            <p:ph type="title"/>
          </p:nvPr>
        </p:nvSpPr>
        <p:spPr>
          <a:xfrm>
            <a:off x="3067880" y="764372"/>
            <a:ext cx="5575552" cy="1432289"/>
          </a:xfrm>
        </p:spPr>
        <p:txBody>
          <a:bodyPr vert="horz" lIns="91440" tIns="45720" rIns="91440" bIns="45720" rtlCol="0" anchor="ctr">
            <a:normAutofit/>
          </a:bodyPr>
          <a:lstStyle/>
          <a:p>
            <a:r>
              <a:rPr lang="en-US" altLang="en-US" sz="4000">
                <a:solidFill>
                  <a:schemeClr val="tx1"/>
                </a:solidFill>
              </a:rPr>
              <a:t>Research Study Overview</a:t>
            </a:r>
            <a:endParaRPr lang="en-US" sz="4000">
              <a:solidFill>
                <a:schemeClr val="tx1"/>
              </a:solidFill>
            </a:endParaRPr>
          </a:p>
        </p:txBody>
      </p:sp>
      <p:sp>
        <p:nvSpPr>
          <p:cNvPr id="46" name="Rectangle 45">
            <a:extLst>
              <a:ext uri="{FF2B5EF4-FFF2-40B4-BE49-F238E27FC236}">
                <a16:creationId xmlns:a16="http://schemas.microsoft.com/office/drawing/2014/main" id="{C0DABE73-66EA-42B0-AB0A-9FB1C0AD7AE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554794" cy="685800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48" name="Picture 47">
            <a:extLst>
              <a:ext uri="{FF2B5EF4-FFF2-40B4-BE49-F238E27FC236}">
                <a16:creationId xmlns:a16="http://schemas.microsoft.com/office/drawing/2014/main" id="{1E4917B9-5D95-4999-9E13-3568EDD42343}"/>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531" r="43746" b="531"/>
          <a:stretch/>
        </p:blipFill>
        <p:spPr>
          <a:xfrm rot="5400000" flipH="1" flipV="1">
            <a:off x="-1805274" y="2497932"/>
            <a:ext cx="6857999" cy="1862138"/>
          </a:xfrm>
          <a:prstGeom prst="rect">
            <a:avLst/>
          </a:prstGeom>
        </p:spPr>
      </p:pic>
      <p:sp>
        <p:nvSpPr>
          <p:cNvPr id="6" name="Content Placeholder 2">
            <a:extLst>
              <a:ext uri="{FF2B5EF4-FFF2-40B4-BE49-F238E27FC236}">
                <a16:creationId xmlns:a16="http://schemas.microsoft.com/office/drawing/2014/main" id="{C5763A37-8C9F-46D5-999E-58F0514B1895}"/>
              </a:ext>
            </a:extLst>
          </p:cNvPr>
          <p:cNvSpPr txBox="1">
            <a:spLocks/>
          </p:cNvSpPr>
          <p:nvPr/>
        </p:nvSpPr>
        <p:spPr>
          <a:xfrm>
            <a:off x="3067880" y="2628900"/>
            <a:ext cx="5590558" cy="3589785"/>
          </a:xfrm>
          <a:prstGeom prst="rect">
            <a:avLst/>
          </a:prstGeom>
        </p:spPr>
        <p:txBody>
          <a:bodyPr vert="horz" lIns="91440" tIns="45720" rIns="91440" bIns="45720" rtlCol="0">
            <a:normAutofit fontScale="92500"/>
          </a:bodyPr>
          <a:lstStyle>
            <a:lvl1pPr marL="0" indent="0" algn="ctr" defTabSz="457200" rtl="0" eaLnBrk="1" latinLnBrk="0" hangingPunct="1">
              <a:spcBef>
                <a:spcPts val="1000"/>
              </a:spcBef>
              <a:buFont typeface="Arial"/>
              <a:buNone/>
              <a:defRPr sz="2800" b="0" i="0" kern="1200">
                <a:solidFill>
                  <a:schemeClr val="tx1"/>
                </a:solidFill>
                <a:latin typeface="Trade Gothic LT Std"/>
                <a:ea typeface="+mn-ea"/>
                <a:cs typeface="Trade Gothic LT Std"/>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457200" indent="-228600" algn="l" defTabSz="914400">
              <a:lnSpc>
                <a:spcPct val="90000"/>
              </a:lnSpc>
              <a:buFont typeface="Arial" panose="020B0604020202020204" pitchFamily="34" charset="0"/>
              <a:buChar char="•"/>
            </a:pPr>
            <a:r>
              <a:rPr lang="en-US" sz="1800">
                <a:latin typeface="+mn-lt"/>
                <a:cs typeface="+mn-cs"/>
              </a:rPr>
              <a:t>Qualitative study </a:t>
            </a:r>
          </a:p>
          <a:p>
            <a:pPr marL="457200" indent="-228600" algn="l" defTabSz="914400">
              <a:lnSpc>
                <a:spcPct val="90000"/>
              </a:lnSpc>
              <a:buFont typeface="Arial" panose="020B0604020202020204" pitchFamily="34" charset="0"/>
              <a:buChar char="•"/>
            </a:pPr>
            <a:endParaRPr lang="en-US" sz="1800">
              <a:latin typeface="+mn-lt"/>
              <a:cs typeface="+mn-cs"/>
            </a:endParaRPr>
          </a:p>
          <a:p>
            <a:pPr marL="457200" indent="-228600" algn="l" defTabSz="914400">
              <a:lnSpc>
                <a:spcPct val="90000"/>
              </a:lnSpc>
              <a:buFont typeface="Arial" panose="020B0604020202020204" pitchFamily="34" charset="0"/>
              <a:buChar char="•"/>
            </a:pPr>
            <a:r>
              <a:rPr lang="en-US" sz="1800">
                <a:latin typeface="+mn-lt"/>
                <a:cs typeface="+mn-cs"/>
              </a:rPr>
              <a:t>Improve cultural language</a:t>
            </a:r>
          </a:p>
          <a:p>
            <a:pPr marL="457200" indent="-228600" algn="l" defTabSz="914400">
              <a:lnSpc>
                <a:spcPct val="90000"/>
              </a:lnSpc>
              <a:buFont typeface="Arial" panose="020B0604020202020204" pitchFamily="34" charset="0"/>
              <a:buChar char="•"/>
            </a:pPr>
            <a:endParaRPr lang="en-US" sz="1800">
              <a:latin typeface="+mn-lt"/>
              <a:cs typeface="+mn-cs"/>
            </a:endParaRPr>
          </a:p>
          <a:p>
            <a:pPr marL="457200" indent="-228600" algn="l" defTabSz="914400">
              <a:lnSpc>
                <a:spcPct val="90000"/>
              </a:lnSpc>
              <a:buFont typeface="Arial" panose="020B0604020202020204" pitchFamily="34" charset="0"/>
              <a:buChar char="•"/>
            </a:pPr>
            <a:r>
              <a:rPr lang="en-US" sz="1800">
                <a:latin typeface="+mn-lt"/>
                <a:cs typeface="+mn-cs"/>
              </a:rPr>
              <a:t>Improve cultural sensitivity awareness</a:t>
            </a:r>
          </a:p>
          <a:p>
            <a:pPr marL="457200" indent="-228600" algn="l" defTabSz="914400">
              <a:lnSpc>
                <a:spcPct val="90000"/>
              </a:lnSpc>
              <a:buFont typeface="Arial" panose="020B0604020202020204" pitchFamily="34" charset="0"/>
              <a:buChar char="•"/>
            </a:pPr>
            <a:endParaRPr lang="en-US" sz="1800">
              <a:latin typeface="+mn-lt"/>
              <a:cs typeface="+mn-cs"/>
            </a:endParaRPr>
          </a:p>
          <a:p>
            <a:pPr marL="457200" indent="-228600" algn="l" defTabSz="914400">
              <a:lnSpc>
                <a:spcPct val="90000"/>
              </a:lnSpc>
              <a:buFont typeface="Arial" panose="020B0604020202020204" pitchFamily="34" charset="0"/>
              <a:buChar char="•"/>
            </a:pPr>
            <a:r>
              <a:rPr lang="en-US" sz="1800">
                <a:latin typeface="+mn-lt"/>
                <a:cs typeface="+mn-cs"/>
              </a:rPr>
              <a:t>Prevent overly targeting of African Americans </a:t>
            </a:r>
          </a:p>
          <a:p>
            <a:pPr marL="457200" indent="-228600" algn="l" defTabSz="914400">
              <a:lnSpc>
                <a:spcPct val="90000"/>
              </a:lnSpc>
              <a:buFont typeface="Arial" panose="020B0604020202020204" pitchFamily="34" charset="0"/>
              <a:buChar char="•"/>
            </a:pPr>
            <a:endParaRPr lang="en-US" sz="1400">
              <a:latin typeface="+mn-lt"/>
              <a:cs typeface="+mn-cs"/>
            </a:endParaRPr>
          </a:p>
          <a:p>
            <a:pPr marL="457200" indent="-228600" algn="l" defTabSz="914400">
              <a:lnSpc>
                <a:spcPct val="90000"/>
              </a:lnSpc>
              <a:buFont typeface="Arial" panose="020B0604020202020204" pitchFamily="34" charset="0"/>
              <a:buChar char="•"/>
            </a:pPr>
            <a:endParaRPr lang="en-US" sz="1400">
              <a:latin typeface="+mn-lt"/>
              <a:cs typeface="+mn-cs"/>
            </a:endParaRPr>
          </a:p>
          <a:p>
            <a:pPr algn="l" defTabSz="914400">
              <a:lnSpc>
                <a:spcPct val="90000"/>
              </a:lnSpc>
            </a:pPr>
            <a:r>
              <a:rPr lang="en-US" sz="1400">
                <a:latin typeface="+mn-lt"/>
                <a:cs typeface="+mn-cs"/>
              </a:rPr>
              <a:t/>
            </a:r>
            <a:br>
              <a:rPr lang="en-US" sz="1400">
                <a:latin typeface="+mn-lt"/>
                <a:cs typeface="+mn-cs"/>
              </a:rPr>
            </a:br>
            <a:endParaRPr lang="en-US" sz="1400">
              <a:latin typeface="+mn-lt"/>
              <a:cs typeface="+mn-cs"/>
            </a:endParaRPr>
          </a:p>
          <a:p>
            <a:pPr marL="457200" indent="-228600" algn="l" defTabSz="914400">
              <a:lnSpc>
                <a:spcPct val="90000"/>
              </a:lnSpc>
              <a:buFont typeface="Arial" panose="020B0604020202020204" pitchFamily="34" charset="0"/>
              <a:buChar char="•"/>
            </a:pPr>
            <a:endParaRPr lang="en-US" altLang="en-US" sz="1400">
              <a:latin typeface="+mn-lt"/>
              <a:cs typeface="+mn-cs"/>
            </a:endParaRPr>
          </a:p>
        </p:txBody>
      </p:sp>
      <p:sp>
        <p:nvSpPr>
          <p:cNvPr id="28" name="Slide Number Placeholder 7"/>
          <p:cNvSpPr txBox="1">
            <a:spLocks/>
          </p:cNvSpPr>
          <p:nvPr/>
        </p:nvSpPr>
        <p:spPr>
          <a:xfrm>
            <a:off x="157660" y="6514010"/>
            <a:ext cx="614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spcAft>
                <a:spcPts val="600"/>
              </a:spcAft>
              <a:defRPr/>
            </a:pPr>
            <a:fld id="{D3ED8157-A640-4FDB-85EA-5A5741B4EE82}" type="slidenum">
              <a:rPr lang="en-US" sz="1400" smtClean="0"/>
              <a:pPr algn="ctr">
                <a:spcAft>
                  <a:spcPts val="600"/>
                </a:spcAft>
                <a:defRPr/>
              </a:pPr>
              <a:t>2</a:t>
            </a:fld>
            <a:endParaRPr lang="en-US" sz="1400"/>
          </a:p>
        </p:txBody>
      </p:sp>
    </p:spTree>
    <p:extLst>
      <p:ext uri="{BB962C8B-B14F-4D97-AF65-F5344CB8AC3E}">
        <p14:creationId xmlns:p14="http://schemas.microsoft.com/office/powerpoint/2010/main" val="1920943387"/>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sp>
        <p:nvSpPr>
          <p:cNvPr id="28" name="Slide Number Placeholder 7"/>
          <p:cNvSpPr txBox="1">
            <a:spLocks/>
          </p:cNvSpPr>
          <p:nvPr/>
        </p:nvSpPr>
        <p:spPr>
          <a:xfrm>
            <a:off x="157660" y="6514010"/>
            <a:ext cx="614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defRPr/>
            </a:pPr>
            <a:fld id="{D3ED8157-A640-4FDB-85EA-5A5741B4EE82}" type="slidenum">
              <a:rPr lang="en-US" sz="1400" smtClean="0"/>
              <a:pPr algn="ctr">
                <a:defRPr/>
              </a:pPr>
              <a:t>20</a:t>
            </a:fld>
            <a:endParaRPr lang="en-US" sz="1400"/>
          </a:p>
        </p:txBody>
      </p:sp>
      <p:sp>
        <p:nvSpPr>
          <p:cNvPr id="5" name="Title 4"/>
          <p:cNvSpPr>
            <a:spLocks noGrp="1"/>
          </p:cNvSpPr>
          <p:nvPr>
            <p:ph type="title"/>
          </p:nvPr>
        </p:nvSpPr>
        <p:spPr/>
        <p:txBody>
          <a:bodyPr/>
          <a:lstStyle/>
          <a:p>
            <a:r>
              <a:rPr lang="en-US" altLang="en-US"/>
              <a:t>Future Scholarship</a:t>
            </a:r>
            <a:endParaRPr lang="en-US"/>
          </a:p>
        </p:txBody>
      </p:sp>
      <p:sp>
        <p:nvSpPr>
          <p:cNvPr id="6" name="Content Placeholder 2">
            <a:extLst>
              <a:ext uri="{FF2B5EF4-FFF2-40B4-BE49-F238E27FC236}">
                <a16:creationId xmlns:a16="http://schemas.microsoft.com/office/drawing/2014/main" id="{C5763A37-8C9F-46D5-999E-58F0514B1895}"/>
              </a:ext>
            </a:extLst>
          </p:cNvPr>
          <p:cNvSpPr txBox="1">
            <a:spLocks/>
          </p:cNvSpPr>
          <p:nvPr/>
        </p:nvSpPr>
        <p:spPr>
          <a:xfrm>
            <a:off x="301658" y="2450969"/>
            <a:ext cx="8578391" cy="3675195"/>
          </a:xfrm>
          <a:prstGeom prst="rect">
            <a:avLst/>
          </a:prstGeom>
        </p:spPr>
        <p:txBody>
          <a:bodyPr vert="horz" lIns="91440" tIns="45720" rIns="91440" bIns="45720" rtlCol="0" anchor="t">
            <a:normAutofit/>
          </a:bodyPr>
          <a:lstStyle>
            <a:lvl1pPr marL="0" indent="0" algn="ctr" defTabSz="457200" rtl="0" eaLnBrk="1" latinLnBrk="0" hangingPunct="1">
              <a:spcBef>
                <a:spcPts val="1000"/>
              </a:spcBef>
              <a:buFont typeface="Arial"/>
              <a:buNone/>
              <a:defRPr sz="2800" b="0" i="0" kern="1200">
                <a:solidFill>
                  <a:schemeClr val="tx1"/>
                </a:solidFill>
                <a:latin typeface="Trade Gothic LT Std"/>
                <a:ea typeface="+mn-ea"/>
                <a:cs typeface="Trade Gothic LT Std"/>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457200" indent="-457200" algn="l">
              <a:buFont typeface="Wingdings" panose="05000000000000000000" pitchFamily="2" charset="2"/>
              <a:buChar char="§"/>
            </a:pPr>
            <a:r>
              <a:rPr lang="en-US" altLang="en-US">
                <a:solidFill>
                  <a:schemeClr val="bg1"/>
                </a:solidFill>
              </a:rPr>
              <a:t>Closing comments</a:t>
            </a:r>
            <a:endParaRPr lang="en-US">
              <a:solidFill>
                <a:schemeClr val="bg1"/>
              </a:solidFill>
            </a:endParaRPr>
          </a:p>
          <a:p>
            <a:pPr marL="457200" indent="-457200" algn="l">
              <a:buFont typeface="Wingdings" panose="05000000000000000000" pitchFamily="2" charset="2"/>
              <a:buChar char="§"/>
            </a:pPr>
            <a:endParaRPr lang="en-US" altLang="en-US">
              <a:solidFill>
                <a:schemeClr val="bg1"/>
              </a:solidFill>
            </a:endParaRPr>
          </a:p>
          <a:p>
            <a:pPr marL="457200" indent="-457200" algn="l">
              <a:buFont typeface="Wingdings" panose="05000000000000000000" pitchFamily="2" charset="2"/>
              <a:buChar char="§"/>
            </a:pPr>
            <a:r>
              <a:rPr lang="en-US" altLang="en-US">
                <a:solidFill>
                  <a:schemeClr val="bg1"/>
                </a:solidFill>
              </a:rPr>
              <a:t>Conduct further research</a:t>
            </a:r>
          </a:p>
          <a:p>
            <a:pPr marL="457200" indent="-457200" algn="l">
              <a:buFont typeface="Wingdings" panose="05000000000000000000" pitchFamily="2" charset="2"/>
              <a:buChar char="§"/>
            </a:pPr>
            <a:endParaRPr lang="en-US" altLang="en-US">
              <a:solidFill>
                <a:schemeClr val="bg1"/>
              </a:solidFill>
            </a:endParaRPr>
          </a:p>
          <a:p>
            <a:pPr marL="457200" indent="-457200" algn="l">
              <a:buFont typeface="Wingdings" panose="05000000000000000000" pitchFamily="2" charset="2"/>
              <a:buChar char="§"/>
            </a:pPr>
            <a:r>
              <a:rPr lang="en-US" altLang="en-US">
                <a:solidFill>
                  <a:schemeClr val="bg1"/>
                </a:solidFill>
              </a:rPr>
              <a:t>Teaching</a:t>
            </a:r>
          </a:p>
        </p:txBody>
      </p:sp>
    </p:spTree>
    <p:extLst>
      <p:ext uri="{BB962C8B-B14F-4D97-AF65-F5344CB8AC3E}">
        <p14:creationId xmlns:p14="http://schemas.microsoft.com/office/powerpoint/2010/main" val="21037731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sp>
        <p:nvSpPr>
          <p:cNvPr id="28" name="Slide Number Placeholder 7"/>
          <p:cNvSpPr txBox="1">
            <a:spLocks/>
          </p:cNvSpPr>
          <p:nvPr/>
        </p:nvSpPr>
        <p:spPr>
          <a:xfrm>
            <a:off x="157660" y="6514010"/>
            <a:ext cx="614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defRPr/>
            </a:pPr>
            <a:fld id="{D3ED8157-A640-4FDB-85EA-5A5741B4EE82}" type="slidenum">
              <a:rPr lang="en-US" sz="1400" smtClean="0"/>
              <a:pPr algn="ctr">
                <a:defRPr/>
              </a:pPr>
              <a:t>21</a:t>
            </a:fld>
            <a:endParaRPr lang="en-US" sz="1400"/>
          </a:p>
        </p:txBody>
      </p:sp>
      <p:sp>
        <p:nvSpPr>
          <p:cNvPr id="5" name="Title 4"/>
          <p:cNvSpPr>
            <a:spLocks noGrp="1"/>
          </p:cNvSpPr>
          <p:nvPr>
            <p:ph type="title"/>
          </p:nvPr>
        </p:nvSpPr>
        <p:spPr/>
        <p:txBody>
          <a:bodyPr/>
          <a:lstStyle/>
          <a:p>
            <a:r>
              <a:rPr lang="en-US" altLang="en-US"/>
              <a:t>Thank you</a:t>
            </a:r>
            <a:endParaRPr lang="en-US"/>
          </a:p>
        </p:txBody>
      </p:sp>
      <p:sp>
        <p:nvSpPr>
          <p:cNvPr id="6" name="Content Placeholder 2">
            <a:extLst>
              <a:ext uri="{FF2B5EF4-FFF2-40B4-BE49-F238E27FC236}">
                <a16:creationId xmlns:a16="http://schemas.microsoft.com/office/drawing/2014/main" id="{C5763A37-8C9F-46D5-999E-58F0514B1895}"/>
              </a:ext>
            </a:extLst>
          </p:cNvPr>
          <p:cNvSpPr txBox="1">
            <a:spLocks/>
          </p:cNvSpPr>
          <p:nvPr/>
        </p:nvSpPr>
        <p:spPr>
          <a:xfrm>
            <a:off x="301658" y="2903456"/>
            <a:ext cx="8578391" cy="933253"/>
          </a:xfrm>
          <a:prstGeom prst="rect">
            <a:avLst/>
          </a:prstGeom>
        </p:spPr>
        <p:txBody>
          <a:bodyPr vert="horz" lIns="91440" tIns="45720" rIns="91440" bIns="45720" rtlCol="0">
            <a:normAutofit/>
          </a:bodyPr>
          <a:lstStyle>
            <a:lvl1pPr marL="0" indent="0" algn="ctr" defTabSz="457200" rtl="0" eaLnBrk="1" latinLnBrk="0" hangingPunct="1">
              <a:spcBef>
                <a:spcPts val="1000"/>
              </a:spcBef>
              <a:buFont typeface="Arial"/>
              <a:buNone/>
              <a:defRPr sz="2800" b="0" i="0" kern="1200">
                <a:solidFill>
                  <a:schemeClr val="tx1"/>
                </a:solidFill>
                <a:latin typeface="Trade Gothic LT Std"/>
                <a:ea typeface="+mn-ea"/>
                <a:cs typeface="Trade Gothic LT Std"/>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altLang="en-US" sz="3600" i="1">
                <a:solidFill>
                  <a:schemeClr val="bg1"/>
                </a:solidFill>
              </a:rPr>
              <a:t>Questions</a:t>
            </a:r>
            <a:r>
              <a:rPr lang="en-US" altLang="en-US" i="1">
                <a:solidFill>
                  <a:schemeClr val="bg1"/>
                </a:solidFill>
              </a:rPr>
              <a:t>? </a:t>
            </a:r>
          </a:p>
        </p:txBody>
      </p:sp>
    </p:spTree>
    <p:extLst>
      <p:ext uri="{BB962C8B-B14F-4D97-AF65-F5344CB8AC3E}">
        <p14:creationId xmlns:p14="http://schemas.microsoft.com/office/powerpoint/2010/main" val="19581108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sp useBgFill="1">
        <p:nvSpPr>
          <p:cNvPr id="41" name="Rectangle 33">
            <a:extLst>
              <a:ext uri="{FF2B5EF4-FFF2-40B4-BE49-F238E27FC236}">
                <a16:creationId xmlns:a16="http://schemas.microsoft.com/office/drawing/2014/main" id="{5B1AD7AF-3A60-4C4F-979F-367102EFD94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Subtitle 28">
            <a:extLst>
              <a:ext uri="{FF2B5EF4-FFF2-40B4-BE49-F238E27FC236}">
                <a16:creationId xmlns:a16="http://schemas.microsoft.com/office/drawing/2014/main" id="{AC315F0B-67FD-4E67-879F-25DA7307A1A0}"/>
              </a:ext>
            </a:extLst>
          </p:cNvPr>
          <p:cNvSpPr>
            <a:spLocks noGrp="1"/>
          </p:cNvSpPr>
          <p:nvPr>
            <p:ph type="subTitle" idx="1"/>
          </p:nvPr>
        </p:nvSpPr>
        <p:spPr>
          <a:xfrm>
            <a:off x="1028700" y="4903000"/>
            <a:ext cx="7086600" cy="685800"/>
          </a:xfrm>
        </p:spPr>
        <p:txBody>
          <a:bodyPr vert="horz" lIns="91440" tIns="45720" rIns="91440" bIns="45720" rtlCol="0">
            <a:normAutofit fontScale="92500" lnSpcReduction="10000"/>
          </a:bodyPr>
          <a:lstStyle/>
          <a:p>
            <a:pPr>
              <a:defRPr/>
            </a:pPr>
            <a:r>
              <a:rPr lang="en-US" dirty="0">
                <a:solidFill>
                  <a:schemeClr val="bg1"/>
                </a:solidFill>
              </a:rPr>
              <a:t>Dr. Kristi Pitts, RYT, MSCJ, DM</a:t>
            </a:r>
          </a:p>
          <a:p>
            <a:pPr>
              <a:defRPr/>
            </a:pPr>
            <a:r>
              <a:rPr lang="en-US" dirty="0">
                <a:solidFill>
                  <a:schemeClr val="bg1"/>
                </a:solidFill>
              </a:rPr>
              <a:t>Purdue University Global</a:t>
            </a:r>
          </a:p>
          <a:p>
            <a:endParaRPr lang="en-US" dirty="0"/>
          </a:p>
        </p:txBody>
      </p:sp>
      <p:sp>
        <p:nvSpPr>
          <p:cNvPr id="42" name="Rectangle 35">
            <a:extLst>
              <a:ext uri="{FF2B5EF4-FFF2-40B4-BE49-F238E27FC236}">
                <a16:creationId xmlns:a16="http://schemas.microsoft.com/office/drawing/2014/main" id="{56177C8A-E75D-4FB9-8BA0-1FC843442E6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4571998"/>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635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Picture 37">
            <a:extLst>
              <a:ext uri="{FF2B5EF4-FFF2-40B4-BE49-F238E27FC236}">
                <a16:creationId xmlns:a16="http://schemas.microsoft.com/office/drawing/2014/main" id="{64D5A4F4-D4E3-46DE-875C-AD1C203EB72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alphaModFix amt="75000"/>
            <a:extLst>
              <a:ext uri="{28A0092B-C50C-407E-A947-70E740481C1C}">
                <a14:useLocalDpi xmlns:a14="http://schemas.microsoft.com/office/drawing/2010/main" val="0"/>
              </a:ext>
            </a:extLst>
          </a:blip>
          <a:srcRect r="62946" b="15805"/>
          <a:stretch/>
        </p:blipFill>
        <p:spPr>
          <a:xfrm rot="5400000">
            <a:off x="-1497632" y="1518054"/>
            <a:ext cx="4587300" cy="1592036"/>
          </a:xfrm>
          <a:prstGeom prst="rect">
            <a:avLst/>
          </a:prstGeom>
          <a:noFill/>
        </p:spPr>
      </p:pic>
      <p:pic>
        <p:nvPicPr>
          <p:cNvPr id="40" name="Picture 39">
            <a:extLst>
              <a:ext uri="{FF2B5EF4-FFF2-40B4-BE49-F238E27FC236}">
                <a16:creationId xmlns:a16="http://schemas.microsoft.com/office/drawing/2014/main" id="{15BD1DD2-85A0-4736-89A9-C9D793DCAEE5}"/>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alphaModFix amt="75000"/>
            <a:extLst>
              <a:ext uri="{28A0092B-C50C-407E-A947-70E740481C1C}">
                <a14:useLocalDpi xmlns:a14="http://schemas.microsoft.com/office/drawing/2010/main" val="0"/>
              </a:ext>
            </a:extLst>
          </a:blip>
          <a:srcRect r="62946" b="15805"/>
          <a:stretch/>
        </p:blipFill>
        <p:spPr>
          <a:xfrm rot="5400000" flipH="1" flipV="1">
            <a:off x="6054335" y="1482329"/>
            <a:ext cx="4587300" cy="1592036"/>
          </a:xfrm>
          <a:prstGeom prst="rect">
            <a:avLst/>
          </a:prstGeom>
          <a:noFill/>
        </p:spPr>
      </p:pic>
      <p:sp>
        <p:nvSpPr>
          <p:cNvPr id="28" name="Title 27">
            <a:extLst>
              <a:ext uri="{FF2B5EF4-FFF2-40B4-BE49-F238E27FC236}">
                <a16:creationId xmlns:a16="http://schemas.microsoft.com/office/drawing/2014/main" id="{778A1645-AAA4-4DAB-ACCA-F5713AB557AB}"/>
              </a:ext>
            </a:extLst>
          </p:cNvPr>
          <p:cNvSpPr>
            <a:spLocks noGrp="1"/>
          </p:cNvSpPr>
          <p:nvPr>
            <p:ph type="ctrTitle"/>
          </p:nvPr>
        </p:nvSpPr>
        <p:spPr>
          <a:xfrm>
            <a:off x="1028700" y="1144471"/>
            <a:ext cx="7086600" cy="3118150"/>
          </a:xfrm>
        </p:spPr>
        <p:txBody>
          <a:bodyPr>
            <a:normAutofit/>
          </a:bodyPr>
          <a:lstStyle/>
          <a:p>
            <a:r>
              <a:rPr lang="en-US" sz="3300" b="1" cap="none" dirty="0"/>
              <a:t>Exploring Policy Improvements Criminal Justice Managers Need to Reduce Cultural Bias in a State Correctional System</a:t>
            </a:r>
            <a:endParaRPr lang="en-US" altLang="en-US" sz="3300" cap="none" dirty="0"/>
          </a:p>
        </p:txBody>
      </p:sp>
    </p:spTree>
    <p:extLst>
      <p:ext uri="{BB962C8B-B14F-4D97-AF65-F5344CB8AC3E}">
        <p14:creationId xmlns:p14="http://schemas.microsoft.com/office/powerpoint/2010/main" val="8880412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9A22DDE2-FB2D-421B-B377-F9AD495CE9BB}"/>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1441450"/>
          </a:xfrm>
          <a:prstGeom prst="rect">
            <a:avLst/>
          </a:prstGeom>
        </p:spPr>
      </p:pic>
      <p:sp useBgFill="1">
        <p:nvSpPr>
          <p:cNvPr id="35" name="Rectangle 34">
            <a:extLst>
              <a:ext uri="{FF2B5EF4-FFF2-40B4-BE49-F238E27FC236}">
                <a16:creationId xmlns:a16="http://schemas.microsoft.com/office/drawing/2014/main" id="{26A3F16E-CC60-4737-8CBB-9568A351D30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p:cNvSpPr>
            <a:spLocks noGrp="1"/>
          </p:cNvSpPr>
          <p:nvPr>
            <p:ph type="title"/>
          </p:nvPr>
        </p:nvSpPr>
        <p:spPr>
          <a:xfrm>
            <a:off x="3067880" y="764372"/>
            <a:ext cx="5575552" cy="1432289"/>
          </a:xfrm>
        </p:spPr>
        <p:txBody>
          <a:bodyPr vert="horz" lIns="91440" tIns="45720" rIns="91440" bIns="45720" rtlCol="0" anchor="ctr">
            <a:normAutofit/>
          </a:bodyPr>
          <a:lstStyle/>
          <a:p>
            <a:r>
              <a:rPr lang="en-US" altLang="en-US" sz="4000">
                <a:solidFill>
                  <a:schemeClr val="tx1"/>
                </a:solidFill>
              </a:rPr>
              <a:t>Problem  </a:t>
            </a:r>
            <a:endParaRPr lang="en-US" sz="4000">
              <a:solidFill>
                <a:schemeClr val="tx1"/>
              </a:solidFill>
            </a:endParaRPr>
          </a:p>
        </p:txBody>
      </p:sp>
      <p:sp>
        <p:nvSpPr>
          <p:cNvPr id="37" name="Rectangle 36">
            <a:extLst>
              <a:ext uri="{FF2B5EF4-FFF2-40B4-BE49-F238E27FC236}">
                <a16:creationId xmlns:a16="http://schemas.microsoft.com/office/drawing/2014/main" id="{C0DABE73-66EA-42B0-AB0A-9FB1C0AD7AE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554794" cy="685800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39" name="Picture 38">
            <a:extLst>
              <a:ext uri="{FF2B5EF4-FFF2-40B4-BE49-F238E27FC236}">
                <a16:creationId xmlns:a16="http://schemas.microsoft.com/office/drawing/2014/main" id="{1E4917B9-5D95-4999-9E13-3568EDD42343}"/>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531" r="43746" b="531"/>
          <a:stretch/>
        </p:blipFill>
        <p:spPr>
          <a:xfrm rot="5400000" flipH="1" flipV="1">
            <a:off x="-1805274" y="2497932"/>
            <a:ext cx="6857999" cy="1862138"/>
          </a:xfrm>
          <a:prstGeom prst="rect">
            <a:avLst/>
          </a:prstGeom>
        </p:spPr>
      </p:pic>
      <p:sp>
        <p:nvSpPr>
          <p:cNvPr id="6" name="Content Placeholder 2">
            <a:extLst>
              <a:ext uri="{FF2B5EF4-FFF2-40B4-BE49-F238E27FC236}">
                <a16:creationId xmlns:a16="http://schemas.microsoft.com/office/drawing/2014/main" id="{C5763A37-8C9F-46D5-999E-58F0514B1895}"/>
              </a:ext>
            </a:extLst>
          </p:cNvPr>
          <p:cNvSpPr txBox="1">
            <a:spLocks/>
          </p:cNvSpPr>
          <p:nvPr/>
        </p:nvSpPr>
        <p:spPr>
          <a:xfrm>
            <a:off x="2669059" y="2628900"/>
            <a:ext cx="5989379" cy="3589785"/>
          </a:xfrm>
          <a:prstGeom prst="rect">
            <a:avLst/>
          </a:prstGeom>
        </p:spPr>
        <p:txBody>
          <a:bodyPr vert="horz" lIns="91440" tIns="45720" rIns="91440" bIns="45720" rtlCol="0">
            <a:normAutofit/>
          </a:bodyPr>
          <a:lstStyle>
            <a:lvl1pPr marL="0" indent="0" algn="ctr" defTabSz="457200" rtl="0" eaLnBrk="1" latinLnBrk="0" hangingPunct="1">
              <a:spcBef>
                <a:spcPts val="1000"/>
              </a:spcBef>
              <a:buFont typeface="Arial"/>
              <a:buNone/>
              <a:defRPr sz="2800" b="0" i="0" kern="1200">
                <a:solidFill>
                  <a:schemeClr val="tx1"/>
                </a:solidFill>
                <a:latin typeface="Trade Gothic LT Std"/>
                <a:ea typeface="+mn-ea"/>
                <a:cs typeface="Trade Gothic LT Std"/>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457200" indent="-228600" algn="l" defTabSz="914400">
              <a:lnSpc>
                <a:spcPct val="90000"/>
              </a:lnSpc>
              <a:buFont typeface="Arial" panose="020B0604020202020204" pitchFamily="34" charset="0"/>
              <a:buChar char="•"/>
            </a:pPr>
            <a:r>
              <a:rPr lang="en-US" sz="2400">
                <a:latin typeface="+mn-lt"/>
                <a:cs typeface="+mn-cs"/>
              </a:rPr>
              <a:t>The problem addressed in this study was the policy improvements criminal justice managers need to reduce cultural bias in a state correctional system has not been established.</a:t>
            </a:r>
          </a:p>
        </p:txBody>
      </p:sp>
      <p:sp>
        <p:nvSpPr>
          <p:cNvPr id="28" name="Slide Number Placeholder 7"/>
          <p:cNvSpPr txBox="1">
            <a:spLocks/>
          </p:cNvSpPr>
          <p:nvPr/>
        </p:nvSpPr>
        <p:spPr>
          <a:xfrm>
            <a:off x="157660" y="6514010"/>
            <a:ext cx="614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spcAft>
                <a:spcPts val="600"/>
              </a:spcAft>
              <a:defRPr/>
            </a:pPr>
            <a:fld id="{D3ED8157-A640-4FDB-85EA-5A5741B4EE82}" type="slidenum">
              <a:rPr lang="en-US" sz="1400" smtClean="0"/>
              <a:pPr algn="ctr">
                <a:spcAft>
                  <a:spcPts val="600"/>
                </a:spcAft>
                <a:defRPr/>
              </a:pPr>
              <a:t>3</a:t>
            </a:fld>
            <a:endParaRPr lang="en-US" sz="1400"/>
          </a:p>
        </p:txBody>
      </p:sp>
    </p:spTree>
    <p:extLst>
      <p:ext uri="{BB962C8B-B14F-4D97-AF65-F5344CB8AC3E}">
        <p14:creationId xmlns:p14="http://schemas.microsoft.com/office/powerpoint/2010/main" val="4197960854"/>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9A22DDE2-FB2D-421B-B377-F9AD495CE9BB}"/>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1441450"/>
          </a:xfrm>
          <a:prstGeom prst="rect">
            <a:avLst/>
          </a:prstGeom>
        </p:spPr>
      </p:pic>
      <p:sp useBgFill="1">
        <p:nvSpPr>
          <p:cNvPr id="35" name="Rectangle 34">
            <a:extLst>
              <a:ext uri="{FF2B5EF4-FFF2-40B4-BE49-F238E27FC236}">
                <a16:creationId xmlns:a16="http://schemas.microsoft.com/office/drawing/2014/main" id="{26A3F16E-CC60-4737-8CBB-9568A351D30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p:cNvSpPr>
            <a:spLocks noGrp="1"/>
          </p:cNvSpPr>
          <p:nvPr>
            <p:ph type="title"/>
          </p:nvPr>
        </p:nvSpPr>
        <p:spPr>
          <a:xfrm>
            <a:off x="3067880" y="764372"/>
            <a:ext cx="5575552" cy="1432289"/>
          </a:xfrm>
        </p:spPr>
        <p:txBody>
          <a:bodyPr vert="horz" lIns="91440" tIns="45720" rIns="91440" bIns="45720" rtlCol="0" anchor="ctr">
            <a:normAutofit/>
          </a:bodyPr>
          <a:lstStyle/>
          <a:p>
            <a:r>
              <a:rPr lang="en-US" altLang="en-US" sz="4000">
                <a:solidFill>
                  <a:schemeClr val="tx1"/>
                </a:solidFill>
              </a:rPr>
              <a:t>Purpose and Significance</a:t>
            </a:r>
            <a:endParaRPr lang="en-US" sz="4000">
              <a:solidFill>
                <a:schemeClr val="tx1"/>
              </a:solidFill>
            </a:endParaRPr>
          </a:p>
        </p:txBody>
      </p:sp>
      <p:sp>
        <p:nvSpPr>
          <p:cNvPr id="37" name="Rectangle 36">
            <a:extLst>
              <a:ext uri="{FF2B5EF4-FFF2-40B4-BE49-F238E27FC236}">
                <a16:creationId xmlns:a16="http://schemas.microsoft.com/office/drawing/2014/main" id="{C0DABE73-66EA-42B0-AB0A-9FB1C0AD7AE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554794" cy="685800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39" name="Picture 38">
            <a:extLst>
              <a:ext uri="{FF2B5EF4-FFF2-40B4-BE49-F238E27FC236}">
                <a16:creationId xmlns:a16="http://schemas.microsoft.com/office/drawing/2014/main" id="{1E4917B9-5D95-4999-9E13-3568EDD42343}"/>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531" r="43746" b="531"/>
          <a:stretch/>
        </p:blipFill>
        <p:spPr>
          <a:xfrm rot="5400000" flipH="1" flipV="1">
            <a:off x="-1805274" y="2497932"/>
            <a:ext cx="6857999" cy="1862138"/>
          </a:xfrm>
          <a:prstGeom prst="rect">
            <a:avLst/>
          </a:prstGeom>
        </p:spPr>
      </p:pic>
      <p:sp>
        <p:nvSpPr>
          <p:cNvPr id="6" name="Content Placeholder 2">
            <a:extLst>
              <a:ext uri="{FF2B5EF4-FFF2-40B4-BE49-F238E27FC236}">
                <a16:creationId xmlns:a16="http://schemas.microsoft.com/office/drawing/2014/main" id="{C5763A37-8C9F-46D5-999E-58F0514B1895}"/>
              </a:ext>
            </a:extLst>
          </p:cNvPr>
          <p:cNvSpPr txBox="1">
            <a:spLocks/>
          </p:cNvSpPr>
          <p:nvPr/>
        </p:nvSpPr>
        <p:spPr>
          <a:xfrm>
            <a:off x="3067880" y="2628900"/>
            <a:ext cx="5590558" cy="3589785"/>
          </a:xfrm>
          <a:prstGeom prst="rect">
            <a:avLst/>
          </a:prstGeom>
        </p:spPr>
        <p:txBody>
          <a:bodyPr vert="horz" lIns="91440" tIns="45720" rIns="91440" bIns="45720" rtlCol="0">
            <a:normAutofit/>
          </a:bodyPr>
          <a:lstStyle>
            <a:lvl1pPr marL="0" indent="0" algn="ctr" defTabSz="457200" rtl="0" eaLnBrk="1" latinLnBrk="0" hangingPunct="1">
              <a:spcBef>
                <a:spcPts val="1000"/>
              </a:spcBef>
              <a:buFont typeface="Arial"/>
              <a:buNone/>
              <a:defRPr sz="2800" b="0" i="0" kern="1200">
                <a:solidFill>
                  <a:schemeClr val="tx1"/>
                </a:solidFill>
                <a:latin typeface="Trade Gothic LT Std"/>
                <a:ea typeface="+mn-ea"/>
                <a:cs typeface="Trade Gothic LT Std"/>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914400" lvl="1" indent="-228600" algn="l" defTabSz="914400">
              <a:lnSpc>
                <a:spcPct val="90000"/>
              </a:lnSpc>
              <a:buFont typeface="Arial" panose="020B0604020202020204" pitchFamily="34" charset="0"/>
              <a:buChar char="•"/>
            </a:pPr>
            <a:r>
              <a:rPr lang="en-US" sz="2400">
                <a:solidFill>
                  <a:schemeClr val="tx1"/>
                </a:solidFill>
              </a:rPr>
              <a:t>Explore policy improvements</a:t>
            </a:r>
          </a:p>
          <a:p>
            <a:pPr marL="914400" lvl="1" indent="-228600" algn="l" defTabSz="914400">
              <a:lnSpc>
                <a:spcPct val="90000"/>
              </a:lnSpc>
              <a:buFont typeface="Arial" panose="020B0604020202020204" pitchFamily="34" charset="0"/>
              <a:buChar char="•"/>
            </a:pPr>
            <a:r>
              <a:rPr lang="en-US" sz="2400">
                <a:solidFill>
                  <a:schemeClr val="tx1"/>
                </a:solidFill>
              </a:rPr>
              <a:t>Reduce cultural biases</a:t>
            </a:r>
          </a:p>
          <a:p>
            <a:pPr marL="914400" lvl="1" indent="-228600" algn="l" defTabSz="914400">
              <a:lnSpc>
                <a:spcPct val="90000"/>
              </a:lnSpc>
              <a:buFont typeface="Arial" panose="020B0604020202020204" pitchFamily="34" charset="0"/>
              <a:buChar char="•"/>
            </a:pPr>
            <a:r>
              <a:rPr lang="en-US" sz="2400">
                <a:solidFill>
                  <a:schemeClr val="tx1"/>
                </a:solidFill>
              </a:rPr>
              <a:t>Significance of this study </a:t>
            </a:r>
            <a:br>
              <a:rPr lang="en-US" sz="2400">
                <a:solidFill>
                  <a:schemeClr val="tx1"/>
                </a:solidFill>
              </a:rPr>
            </a:br>
            <a:endParaRPr lang="en-US" sz="2400">
              <a:solidFill>
                <a:schemeClr val="tx1"/>
              </a:solidFill>
            </a:endParaRPr>
          </a:p>
          <a:p>
            <a:pPr marL="914400" lvl="1" indent="-228600" algn="l" defTabSz="914400">
              <a:lnSpc>
                <a:spcPct val="90000"/>
              </a:lnSpc>
              <a:buFont typeface="Arial" panose="020B0604020202020204" pitchFamily="34" charset="0"/>
              <a:buChar char="•"/>
            </a:pPr>
            <a:endParaRPr lang="en-US" sz="1700">
              <a:solidFill>
                <a:schemeClr val="tx1"/>
              </a:solidFill>
            </a:endParaRPr>
          </a:p>
        </p:txBody>
      </p:sp>
      <p:sp>
        <p:nvSpPr>
          <p:cNvPr id="28" name="Slide Number Placeholder 7"/>
          <p:cNvSpPr txBox="1">
            <a:spLocks/>
          </p:cNvSpPr>
          <p:nvPr/>
        </p:nvSpPr>
        <p:spPr>
          <a:xfrm>
            <a:off x="157660" y="6514010"/>
            <a:ext cx="614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spcAft>
                <a:spcPts val="600"/>
              </a:spcAft>
              <a:defRPr/>
            </a:pPr>
            <a:fld id="{D3ED8157-A640-4FDB-85EA-5A5741B4EE82}" type="slidenum">
              <a:rPr lang="en-US" sz="1400" smtClean="0"/>
              <a:pPr algn="ctr">
                <a:spcAft>
                  <a:spcPts val="600"/>
                </a:spcAft>
                <a:defRPr/>
              </a:pPr>
              <a:t>4</a:t>
            </a:fld>
            <a:endParaRPr lang="en-US" sz="1400"/>
          </a:p>
        </p:txBody>
      </p:sp>
    </p:spTree>
    <p:extLst>
      <p:ext uri="{BB962C8B-B14F-4D97-AF65-F5344CB8AC3E}">
        <p14:creationId xmlns:p14="http://schemas.microsoft.com/office/powerpoint/2010/main" val="2413538125"/>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9A22DDE2-FB2D-421B-B377-F9AD495CE9BB}"/>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1441450"/>
          </a:xfrm>
          <a:prstGeom prst="rect">
            <a:avLst/>
          </a:prstGeom>
        </p:spPr>
      </p:pic>
      <p:sp useBgFill="1">
        <p:nvSpPr>
          <p:cNvPr id="35" name="Rectangle 34">
            <a:extLst>
              <a:ext uri="{FF2B5EF4-FFF2-40B4-BE49-F238E27FC236}">
                <a16:creationId xmlns:a16="http://schemas.microsoft.com/office/drawing/2014/main" id="{26A3F16E-CC60-4737-8CBB-9568A351D30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p:cNvSpPr>
            <a:spLocks noGrp="1"/>
          </p:cNvSpPr>
          <p:nvPr>
            <p:ph type="title"/>
          </p:nvPr>
        </p:nvSpPr>
        <p:spPr>
          <a:xfrm>
            <a:off x="3067880" y="764372"/>
            <a:ext cx="5575552" cy="1432289"/>
          </a:xfrm>
          <a:noFill/>
        </p:spPr>
        <p:txBody>
          <a:bodyPr vert="horz" lIns="91440" tIns="45720" rIns="91440" bIns="45720" rtlCol="0" anchor="ctr">
            <a:normAutofit/>
          </a:bodyPr>
          <a:lstStyle/>
          <a:p>
            <a:r>
              <a:rPr lang="en-US" altLang="en-US" sz="4000">
                <a:solidFill>
                  <a:schemeClr val="tx1"/>
                </a:solidFill>
              </a:rPr>
              <a:t>Research Question</a:t>
            </a:r>
            <a:endParaRPr lang="en-US" sz="4000">
              <a:solidFill>
                <a:schemeClr val="tx1"/>
              </a:solidFill>
            </a:endParaRPr>
          </a:p>
        </p:txBody>
      </p:sp>
      <p:sp>
        <p:nvSpPr>
          <p:cNvPr id="37" name="Rectangle 36">
            <a:extLst>
              <a:ext uri="{FF2B5EF4-FFF2-40B4-BE49-F238E27FC236}">
                <a16:creationId xmlns:a16="http://schemas.microsoft.com/office/drawing/2014/main" id="{C0DABE73-66EA-42B0-AB0A-9FB1C0AD7AE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554794" cy="685800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39" name="Picture 38">
            <a:extLst>
              <a:ext uri="{FF2B5EF4-FFF2-40B4-BE49-F238E27FC236}">
                <a16:creationId xmlns:a16="http://schemas.microsoft.com/office/drawing/2014/main" id="{1E4917B9-5D95-4999-9E13-3568EDD42343}"/>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531" r="43746" b="531"/>
          <a:stretch/>
        </p:blipFill>
        <p:spPr>
          <a:xfrm rot="5400000" flipH="1" flipV="1">
            <a:off x="-1805274" y="2497932"/>
            <a:ext cx="6857999" cy="1862138"/>
          </a:xfrm>
          <a:prstGeom prst="rect">
            <a:avLst/>
          </a:prstGeom>
        </p:spPr>
      </p:pic>
      <p:sp>
        <p:nvSpPr>
          <p:cNvPr id="6" name="Content Placeholder 2">
            <a:extLst>
              <a:ext uri="{FF2B5EF4-FFF2-40B4-BE49-F238E27FC236}">
                <a16:creationId xmlns:a16="http://schemas.microsoft.com/office/drawing/2014/main" id="{C5763A37-8C9F-46D5-999E-58F0514B1895}"/>
              </a:ext>
            </a:extLst>
          </p:cNvPr>
          <p:cNvSpPr txBox="1">
            <a:spLocks/>
          </p:cNvSpPr>
          <p:nvPr/>
        </p:nvSpPr>
        <p:spPr>
          <a:xfrm>
            <a:off x="2236573" y="2628900"/>
            <a:ext cx="6796216" cy="3589785"/>
          </a:xfrm>
          <a:prstGeom prst="rect">
            <a:avLst/>
          </a:prstGeom>
        </p:spPr>
        <p:txBody>
          <a:bodyPr vert="horz" lIns="91440" tIns="45720" rIns="91440" bIns="45720" rtlCol="0">
            <a:normAutofit/>
          </a:bodyPr>
          <a:lstStyle>
            <a:lvl1pPr marL="0" indent="0" algn="ctr" defTabSz="457200" rtl="0" eaLnBrk="1" latinLnBrk="0" hangingPunct="1">
              <a:spcBef>
                <a:spcPts val="1000"/>
              </a:spcBef>
              <a:buFont typeface="Arial"/>
              <a:buNone/>
              <a:defRPr sz="2800" b="0" i="0" kern="1200">
                <a:solidFill>
                  <a:schemeClr val="tx1"/>
                </a:solidFill>
                <a:latin typeface="Trade Gothic LT Std"/>
                <a:ea typeface="+mn-ea"/>
                <a:cs typeface="Trade Gothic LT Std"/>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indent="-228600" algn="l" defTabSz="914400">
              <a:lnSpc>
                <a:spcPct val="90000"/>
              </a:lnSpc>
              <a:buFont typeface="Arial" panose="020B0604020202020204" pitchFamily="34" charset="0"/>
              <a:buChar char="•"/>
            </a:pPr>
            <a:endParaRPr lang="en-US" sz="1700">
              <a:latin typeface="+mn-lt"/>
              <a:cs typeface="+mn-cs"/>
            </a:endParaRPr>
          </a:p>
          <a:p>
            <a:pPr marL="914400" lvl="1" indent="-228600" algn="l" defTabSz="914400">
              <a:lnSpc>
                <a:spcPct val="90000"/>
              </a:lnSpc>
              <a:buFont typeface="Arial" panose="020B0604020202020204" pitchFamily="34" charset="0"/>
              <a:buChar char="•"/>
            </a:pPr>
            <a:r>
              <a:rPr lang="en-US" sz="2400">
                <a:solidFill>
                  <a:schemeClr val="tx1"/>
                </a:solidFill>
              </a:rPr>
              <a:t>What policy improvements criminal justice managers need to reduce cultural bias in a state correctional system?</a:t>
            </a:r>
          </a:p>
          <a:p>
            <a:pPr marL="914400" lvl="1" indent="-228600" algn="l" defTabSz="914400">
              <a:lnSpc>
                <a:spcPct val="90000"/>
              </a:lnSpc>
              <a:buFont typeface="Arial" panose="020B0604020202020204" pitchFamily="34" charset="0"/>
              <a:buChar char="•"/>
            </a:pPr>
            <a:endParaRPr lang="en-US" altLang="en-US" sz="1700">
              <a:solidFill>
                <a:schemeClr val="tx1"/>
              </a:solidFill>
            </a:endParaRPr>
          </a:p>
        </p:txBody>
      </p:sp>
      <p:sp>
        <p:nvSpPr>
          <p:cNvPr id="28" name="Slide Number Placeholder 7"/>
          <p:cNvSpPr txBox="1">
            <a:spLocks/>
          </p:cNvSpPr>
          <p:nvPr/>
        </p:nvSpPr>
        <p:spPr>
          <a:xfrm>
            <a:off x="157660" y="6514010"/>
            <a:ext cx="614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spcAft>
                <a:spcPts val="600"/>
              </a:spcAft>
              <a:defRPr/>
            </a:pPr>
            <a:fld id="{D3ED8157-A640-4FDB-85EA-5A5741B4EE82}" type="slidenum">
              <a:rPr lang="en-US" sz="1400" smtClean="0"/>
              <a:pPr algn="ctr">
                <a:spcAft>
                  <a:spcPts val="600"/>
                </a:spcAft>
                <a:defRPr/>
              </a:pPr>
              <a:t>5</a:t>
            </a:fld>
            <a:endParaRPr lang="en-US" sz="1400"/>
          </a:p>
        </p:txBody>
      </p:sp>
    </p:spTree>
    <p:extLst>
      <p:ext uri="{BB962C8B-B14F-4D97-AF65-F5344CB8AC3E}">
        <p14:creationId xmlns:p14="http://schemas.microsoft.com/office/powerpoint/2010/main" val="1917722882"/>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sp>
        <p:nvSpPr>
          <p:cNvPr id="28" name="Slide Number Placeholder 7"/>
          <p:cNvSpPr txBox="1">
            <a:spLocks/>
          </p:cNvSpPr>
          <p:nvPr/>
        </p:nvSpPr>
        <p:spPr>
          <a:xfrm>
            <a:off x="157660" y="6514010"/>
            <a:ext cx="614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defRPr/>
            </a:pPr>
            <a:fld id="{D3ED8157-A640-4FDB-85EA-5A5741B4EE82}" type="slidenum">
              <a:rPr lang="en-US" sz="1400" smtClean="0"/>
              <a:pPr algn="ctr">
                <a:defRPr/>
              </a:pPr>
              <a:t>6</a:t>
            </a:fld>
            <a:endParaRPr lang="en-US" sz="1400"/>
          </a:p>
        </p:txBody>
      </p:sp>
      <p:sp>
        <p:nvSpPr>
          <p:cNvPr id="5" name="Title 4"/>
          <p:cNvSpPr>
            <a:spLocks noGrp="1"/>
          </p:cNvSpPr>
          <p:nvPr>
            <p:ph type="title"/>
          </p:nvPr>
        </p:nvSpPr>
        <p:spPr>
          <a:xfrm>
            <a:off x="1401883" y="731836"/>
            <a:ext cx="6377940" cy="1293028"/>
          </a:xfrm>
          <a:noFill/>
        </p:spPr>
        <p:txBody>
          <a:bodyPr>
            <a:normAutofit/>
          </a:bodyPr>
          <a:lstStyle/>
          <a:p>
            <a:pPr algn="ctr"/>
            <a:r>
              <a:rPr lang="en-US" altLang="en-US"/>
              <a:t> Conceptual Framework</a:t>
            </a:r>
            <a:endParaRPr lang="en-US"/>
          </a:p>
        </p:txBody>
      </p:sp>
      <p:sp>
        <p:nvSpPr>
          <p:cNvPr id="6" name="Content Placeholder 2">
            <a:extLst>
              <a:ext uri="{FF2B5EF4-FFF2-40B4-BE49-F238E27FC236}">
                <a16:creationId xmlns:a16="http://schemas.microsoft.com/office/drawing/2014/main" id="{C5763A37-8C9F-46D5-999E-58F0514B1895}"/>
              </a:ext>
            </a:extLst>
          </p:cNvPr>
          <p:cNvSpPr txBox="1">
            <a:spLocks/>
          </p:cNvSpPr>
          <p:nvPr/>
        </p:nvSpPr>
        <p:spPr>
          <a:xfrm>
            <a:off x="301658" y="2450969"/>
            <a:ext cx="8578391" cy="3675195"/>
          </a:xfrm>
          <a:prstGeom prst="rect">
            <a:avLst/>
          </a:prstGeom>
        </p:spPr>
        <p:txBody>
          <a:bodyPr vert="horz" lIns="91440" tIns="45720" rIns="91440" bIns="45720" rtlCol="0" anchor="t">
            <a:normAutofit/>
          </a:bodyPr>
          <a:lstStyle>
            <a:lvl1pPr marL="0" indent="0" algn="ctr" defTabSz="457200" rtl="0" eaLnBrk="1" latinLnBrk="0" hangingPunct="1">
              <a:spcBef>
                <a:spcPts val="1000"/>
              </a:spcBef>
              <a:buFont typeface="Arial"/>
              <a:buNone/>
              <a:defRPr sz="2800" b="0" i="0" kern="1200">
                <a:solidFill>
                  <a:schemeClr val="tx1"/>
                </a:solidFill>
                <a:latin typeface="Trade Gothic LT Std"/>
                <a:ea typeface="+mn-ea"/>
                <a:cs typeface="Trade Gothic LT Std"/>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endParaRPr lang="en-US"/>
          </a:p>
        </p:txBody>
      </p:sp>
      <p:pic>
        <p:nvPicPr>
          <p:cNvPr id="33" name="Graphic 33">
            <a:extLst>
              <a:ext uri="{FF2B5EF4-FFF2-40B4-BE49-F238E27FC236}">
                <a16:creationId xmlns:a16="http://schemas.microsoft.com/office/drawing/2014/main" id="{8DC6C7BC-6277-44AE-AEF8-8E88714A1DA7}"/>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1446029" y="2755840"/>
            <a:ext cx="6251942" cy="3579156"/>
          </a:xfrm>
          <a:prstGeom prst="rect">
            <a:avLst/>
          </a:prstGeom>
        </p:spPr>
      </p:pic>
    </p:spTree>
    <p:extLst>
      <p:ext uri="{BB962C8B-B14F-4D97-AF65-F5344CB8AC3E}">
        <p14:creationId xmlns:p14="http://schemas.microsoft.com/office/powerpoint/2010/main" val="26762592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9A22DDE2-FB2D-421B-B377-F9AD495CE9BB}"/>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1441450"/>
          </a:xfrm>
          <a:prstGeom prst="rect">
            <a:avLst/>
          </a:prstGeom>
        </p:spPr>
      </p:pic>
      <p:sp useBgFill="1">
        <p:nvSpPr>
          <p:cNvPr id="35" name="Rectangle 34">
            <a:extLst>
              <a:ext uri="{FF2B5EF4-FFF2-40B4-BE49-F238E27FC236}">
                <a16:creationId xmlns:a16="http://schemas.microsoft.com/office/drawing/2014/main" id="{26A3F16E-CC60-4737-8CBB-9568A351D30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p:cNvSpPr>
            <a:spLocks noGrp="1"/>
          </p:cNvSpPr>
          <p:nvPr>
            <p:ph type="title"/>
          </p:nvPr>
        </p:nvSpPr>
        <p:spPr>
          <a:xfrm>
            <a:off x="3067880" y="764372"/>
            <a:ext cx="5575552" cy="1432289"/>
          </a:xfrm>
        </p:spPr>
        <p:txBody>
          <a:bodyPr vert="horz" lIns="91440" tIns="45720" rIns="91440" bIns="45720" rtlCol="0" anchor="ctr">
            <a:normAutofit/>
          </a:bodyPr>
          <a:lstStyle/>
          <a:p>
            <a:r>
              <a:rPr lang="en-US" sz="4000">
                <a:solidFill>
                  <a:schemeClr val="tx1"/>
                </a:solidFill>
              </a:rPr>
              <a:t>Research Method and Design</a:t>
            </a:r>
          </a:p>
        </p:txBody>
      </p:sp>
      <p:sp>
        <p:nvSpPr>
          <p:cNvPr id="37" name="Rectangle 36">
            <a:extLst>
              <a:ext uri="{FF2B5EF4-FFF2-40B4-BE49-F238E27FC236}">
                <a16:creationId xmlns:a16="http://schemas.microsoft.com/office/drawing/2014/main" id="{C0DABE73-66EA-42B0-AB0A-9FB1C0AD7AE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554794" cy="685800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39" name="Picture 38">
            <a:extLst>
              <a:ext uri="{FF2B5EF4-FFF2-40B4-BE49-F238E27FC236}">
                <a16:creationId xmlns:a16="http://schemas.microsoft.com/office/drawing/2014/main" id="{1E4917B9-5D95-4999-9E13-3568EDD42343}"/>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531" r="43746" b="531"/>
          <a:stretch/>
        </p:blipFill>
        <p:spPr>
          <a:xfrm rot="5400000" flipH="1" flipV="1">
            <a:off x="-1805274" y="2497932"/>
            <a:ext cx="6857999" cy="1862138"/>
          </a:xfrm>
          <a:prstGeom prst="rect">
            <a:avLst/>
          </a:prstGeom>
        </p:spPr>
      </p:pic>
      <p:sp>
        <p:nvSpPr>
          <p:cNvPr id="6" name="Content Placeholder 2">
            <a:extLst>
              <a:ext uri="{FF2B5EF4-FFF2-40B4-BE49-F238E27FC236}">
                <a16:creationId xmlns:a16="http://schemas.microsoft.com/office/drawing/2014/main" id="{C5763A37-8C9F-46D5-999E-58F0514B1895}"/>
              </a:ext>
            </a:extLst>
          </p:cNvPr>
          <p:cNvSpPr txBox="1">
            <a:spLocks/>
          </p:cNvSpPr>
          <p:nvPr/>
        </p:nvSpPr>
        <p:spPr>
          <a:xfrm>
            <a:off x="3067880" y="2628900"/>
            <a:ext cx="5590558" cy="3589785"/>
          </a:xfrm>
          <a:prstGeom prst="rect">
            <a:avLst/>
          </a:prstGeom>
        </p:spPr>
        <p:txBody>
          <a:bodyPr vert="horz" lIns="91440" tIns="45720" rIns="91440" bIns="45720" rtlCol="0">
            <a:normAutofit/>
          </a:bodyPr>
          <a:lstStyle>
            <a:lvl1pPr marL="0" indent="0" algn="ctr" defTabSz="457200" rtl="0" eaLnBrk="1" latinLnBrk="0" hangingPunct="1">
              <a:spcBef>
                <a:spcPts val="1000"/>
              </a:spcBef>
              <a:buFont typeface="Arial"/>
              <a:buNone/>
              <a:defRPr sz="2800" b="0" i="0" kern="1200">
                <a:solidFill>
                  <a:schemeClr val="tx1"/>
                </a:solidFill>
                <a:latin typeface="Trade Gothic LT Std"/>
                <a:ea typeface="+mn-ea"/>
                <a:cs typeface="Trade Gothic LT Std"/>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457200" indent="-228600" algn="l" defTabSz="914400">
              <a:lnSpc>
                <a:spcPct val="90000"/>
              </a:lnSpc>
              <a:buFont typeface="Arial" panose="020B0604020202020204" pitchFamily="34" charset="0"/>
              <a:buChar char="•"/>
            </a:pPr>
            <a:r>
              <a:rPr lang="en-US" sz="1700">
                <a:latin typeface="+mn-lt"/>
                <a:cs typeface="+mn-cs"/>
              </a:rPr>
              <a:t>Qualitative research</a:t>
            </a:r>
          </a:p>
          <a:p>
            <a:pPr marL="457200" indent="-228600" algn="l" defTabSz="914400">
              <a:lnSpc>
                <a:spcPct val="90000"/>
              </a:lnSpc>
              <a:buFont typeface="Arial" panose="020B0604020202020204" pitchFamily="34" charset="0"/>
              <a:buChar char="•"/>
            </a:pPr>
            <a:endParaRPr lang="en-US" sz="1700">
              <a:latin typeface="+mn-lt"/>
              <a:cs typeface="+mn-cs"/>
            </a:endParaRPr>
          </a:p>
          <a:p>
            <a:pPr marL="457200" indent="-228600" algn="l" defTabSz="914400">
              <a:lnSpc>
                <a:spcPct val="90000"/>
              </a:lnSpc>
              <a:buFont typeface="Arial" panose="020B0604020202020204" pitchFamily="34" charset="0"/>
              <a:buChar char="•"/>
            </a:pPr>
            <a:r>
              <a:rPr lang="en-US" sz="1700">
                <a:latin typeface="+mn-lt"/>
                <a:cs typeface="+mn-cs"/>
              </a:rPr>
              <a:t>Studying a situation</a:t>
            </a:r>
          </a:p>
          <a:p>
            <a:pPr marL="457200" indent="-228600" algn="l" defTabSz="914400">
              <a:lnSpc>
                <a:spcPct val="90000"/>
              </a:lnSpc>
              <a:buFont typeface="Arial" panose="020B0604020202020204" pitchFamily="34" charset="0"/>
              <a:buChar char="•"/>
            </a:pPr>
            <a:endParaRPr lang="en-US" sz="1700">
              <a:latin typeface="+mn-lt"/>
              <a:cs typeface="+mn-cs"/>
            </a:endParaRPr>
          </a:p>
          <a:p>
            <a:pPr marL="457200" indent="-228600" algn="l" defTabSz="914400">
              <a:lnSpc>
                <a:spcPct val="90000"/>
              </a:lnSpc>
              <a:buFont typeface="Arial" panose="020B0604020202020204" pitchFamily="34" charset="0"/>
              <a:buChar char="•"/>
            </a:pPr>
            <a:r>
              <a:rPr lang="en-US" sz="1700">
                <a:latin typeface="+mn-lt"/>
                <a:cs typeface="+mn-cs"/>
              </a:rPr>
              <a:t>Exploratory design</a:t>
            </a:r>
          </a:p>
          <a:p>
            <a:pPr marL="457200" indent="-228600" algn="l" defTabSz="914400">
              <a:lnSpc>
                <a:spcPct val="90000"/>
              </a:lnSpc>
              <a:buFont typeface="Arial" panose="020B0604020202020204" pitchFamily="34" charset="0"/>
              <a:buChar char="•"/>
            </a:pPr>
            <a:endParaRPr lang="en-US" sz="1700">
              <a:latin typeface="+mn-lt"/>
              <a:cs typeface="+mn-cs"/>
            </a:endParaRPr>
          </a:p>
          <a:p>
            <a:pPr marL="457200" indent="-228600" algn="l" defTabSz="914400">
              <a:lnSpc>
                <a:spcPct val="90000"/>
              </a:lnSpc>
              <a:buFont typeface="Arial" panose="020B0604020202020204" pitchFamily="34" charset="0"/>
              <a:buChar char="•"/>
            </a:pPr>
            <a:r>
              <a:rPr lang="en-US" sz="1700">
                <a:latin typeface="+mn-lt"/>
                <a:cs typeface="+mn-cs"/>
              </a:rPr>
              <a:t>Better understanding of phenomenon</a:t>
            </a:r>
          </a:p>
          <a:p>
            <a:pPr indent="-228600" algn="l" defTabSz="914400">
              <a:lnSpc>
                <a:spcPct val="90000"/>
              </a:lnSpc>
              <a:buFont typeface="Arial" panose="020B0604020202020204" pitchFamily="34" charset="0"/>
              <a:buChar char="•"/>
            </a:pPr>
            <a:endParaRPr lang="en-US" sz="1700">
              <a:latin typeface="+mn-lt"/>
              <a:cs typeface="+mn-cs"/>
            </a:endParaRPr>
          </a:p>
          <a:p>
            <a:pPr indent="-228600" algn="l" defTabSz="914400">
              <a:lnSpc>
                <a:spcPct val="90000"/>
              </a:lnSpc>
              <a:buFont typeface="Arial" panose="020B0604020202020204" pitchFamily="34" charset="0"/>
              <a:buChar char="•"/>
            </a:pPr>
            <a:endParaRPr lang="en-US" altLang="en-US" sz="1700">
              <a:latin typeface="+mn-lt"/>
              <a:cs typeface="+mn-cs"/>
            </a:endParaRPr>
          </a:p>
        </p:txBody>
      </p:sp>
      <p:sp>
        <p:nvSpPr>
          <p:cNvPr id="28" name="Slide Number Placeholder 7"/>
          <p:cNvSpPr txBox="1">
            <a:spLocks/>
          </p:cNvSpPr>
          <p:nvPr/>
        </p:nvSpPr>
        <p:spPr>
          <a:xfrm>
            <a:off x="157660" y="6514010"/>
            <a:ext cx="614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spcAft>
                <a:spcPts val="600"/>
              </a:spcAft>
              <a:defRPr/>
            </a:pPr>
            <a:fld id="{D3ED8157-A640-4FDB-85EA-5A5741B4EE82}" type="slidenum">
              <a:rPr lang="en-US" sz="1400" smtClean="0"/>
              <a:pPr algn="ctr">
                <a:spcAft>
                  <a:spcPts val="600"/>
                </a:spcAft>
                <a:defRPr/>
              </a:pPr>
              <a:t>7</a:t>
            </a:fld>
            <a:endParaRPr lang="en-US" sz="1400"/>
          </a:p>
        </p:txBody>
      </p:sp>
    </p:spTree>
    <p:extLst>
      <p:ext uri="{BB962C8B-B14F-4D97-AF65-F5344CB8AC3E}">
        <p14:creationId xmlns:p14="http://schemas.microsoft.com/office/powerpoint/2010/main" val="967573588"/>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9A22DDE2-FB2D-421B-B377-F9AD495CE9BB}"/>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1441450"/>
          </a:xfrm>
          <a:prstGeom prst="rect">
            <a:avLst/>
          </a:prstGeom>
        </p:spPr>
      </p:pic>
      <p:sp useBgFill="1">
        <p:nvSpPr>
          <p:cNvPr id="35" name="Rectangle 34">
            <a:extLst>
              <a:ext uri="{FF2B5EF4-FFF2-40B4-BE49-F238E27FC236}">
                <a16:creationId xmlns:a16="http://schemas.microsoft.com/office/drawing/2014/main" id="{26A3F16E-CC60-4737-8CBB-9568A351D30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p:cNvSpPr>
            <a:spLocks noGrp="1"/>
          </p:cNvSpPr>
          <p:nvPr>
            <p:ph type="title"/>
          </p:nvPr>
        </p:nvSpPr>
        <p:spPr>
          <a:xfrm>
            <a:off x="3067880" y="764372"/>
            <a:ext cx="5575552" cy="1432289"/>
          </a:xfrm>
        </p:spPr>
        <p:txBody>
          <a:bodyPr vert="horz" lIns="91440" tIns="45720" rIns="91440" bIns="45720" rtlCol="0" anchor="ctr">
            <a:normAutofit/>
          </a:bodyPr>
          <a:lstStyle/>
          <a:p>
            <a:r>
              <a:rPr lang="en-US" altLang="en-US" sz="4000">
                <a:solidFill>
                  <a:schemeClr val="tx1"/>
                </a:solidFill>
              </a:rPr>
              <a:t>Population and Sampling</a:t>
            </a:r>
            <a:endParaRPr lang="en-US" sz="4000">
              <a:solidFill>
                <a:schemeClr val="tx1"/>
              </a:solidFill>
            </a:endParaRPr>
          </a:p>
        </p:txBody>
      </p:sp>
      <p:sp>
        <p:nvSpPr>
          <p:cNvPr id="37" name="Rectangle 36">
            <a:extLst>
              <a:ext uri="{FF2B5EF4-FFF2-40B4-BE49-F238E27FC236}">
                <a16:creationId xmlns:a16="http://schemas.microsoft.com/office/drawing/2014/main" id="{C0DABE73-66EA-42B0-AB0A-9FB1C0AD7AE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554794" cy="685800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39" name="Picture 38">
            <a:extLst>
              <a:ext uri="{FF2B5EF4-FFF2-40B4-BE49-F238E27FC236}">
                <a16:creationId xmlns:a16="http://schemas.microsoft.com/office/drawing/2014/main" id="{1E4917B9-5D95-4999-9E13-3568EDD42343}"/>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531" r="43746" b="531"/>
          <a:stretch/>
        </p:blipFill>
        <p:spPr>
          <a:xfrm rot="5400000" flipH="1" flipV="1">
            <a:off x="-1805274" y="2497932"/>
            <a:ext cx="6857999" cy="1862138"/>
          </a:xfrm>
          <a:prstGeom prst="rect">
            <a:avLst/>
          </a:prstGeom>
        </p:spPr>
      </p:pic>
      <p:sp>
        <p:nvSpPr>
          <p:cNvPr id="6" name="Content Placeholder 2">
            <a:extLst>
              <a:ext uri="{FF2B5EF4-FFF2-40B4-BE49-F238E27FC236}">
                <a16:creationId xmlns:a16="http://schemas.microsoft.com/office/drawing/2014/main" id="{C5763A37-8C9F-46D5-999E-58F0514B1895}"/>
              </a:ext>
            </a:extLst>
          </p:cNvPr>
          <p:cNvSpPr txBox="1">
            <a:spLocks/>
          </p:cNvSpPr>
          <p:nvPr/>
        </p:nvSpPr>
        <p:spPr>
          <a:xfrm>
            <a:off x="3067880" y="2628900"/>
            <a:ext cx="5590558" cy="3589785"/>
          </a:xfrm>
          <a:prstGeom prst="rect">
            <a:avLst/>
          </a:prstGeom>
        </p:spPr>
        <p:txBody>
          <a:bodyPr vert="horz" lIns="91440" tIns="45720" rIns="91440" bIns="45720" rtlCol="0">
            <a:normAutofit/>
          </a:bodyPr>
          <a:lstStyle>
            <a:lvl1pPr marL="0" indent="0" algn="ctr" defTabSz="457200" rtl="0" eaLnBrk="1" latinLnBrk="0" hangingPunct="1">
              <a:spcBef>
                <a:spcPts val="1000"/>
              </a:spcBef>
              <a:buFont typeface="Arial"/>
              <a:buNone/>
              <a:defRPr sz="2800" b="0" i="0" kern="1200">
                <a:solidFill>
                  <a:schemeClr val="tx1"/>
                </a:solidFill>
                <a:latin typeface="Trade Gothic LT Std"/>
                <a:ea typeface="+mn-ea"/>
                <a:cs typeface="Trade Gothic LT Std"/>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457200" indent="-228600" algn="l" defTabSz="914400">
              <a:lnSpc>
                <a:spcPct val="90000"/>
              </a:lnSpc>
              <a:buFont typeface="Arial" panose="020B0604020202020204" pitchFamily="34" charset="0"/>
              <a:buChar char="•"/>
            </a:pPr>
            <a:r>
              <a:rPr lang="en-US" sz="1700">
                <a:latin typeface="+mn-lt"/>
                <a:cs typeface="+mn-cs"/>
              </a:rPr>
              <a:t>The population </a:t>
            </a:r>
            <a:endParaRPr lang="en-US" altLang="en-US" sz="1700">
              <a:latin typeface="+mn-lt"/>
              <a:cs typeface="+mn-cs"/>
            </a:endParaRPr>
          </a:p>
          <a:p>
            <a:pPr indent="-228600" algn="l" defTabSz="914400">
              <a:lnSpc>
                <a:spcPct val="90000"/>
              </a:lnSpc>
              <a:buFont typeface="Arial" panose="020B0604020202020204" pitchFamily="34" charset="0"/>
              <a:buChar char="•"/>
            </a:pPr>
            <a:endParaRPr lang="en-US" sz="1700">
              <a:latin typeface="+mn-lt"/>
              <a:cs typeface="+mn-cs"/>
            </a:endParaRPr>
          </a:p>
          <a:p>
            <a:pPr marL="457200" indent="-228600" algn="l" defTabSz="914400">
              <a:lnSpc>
                <a:spcPct val="90000"/>
              </a:lnSpc>
              <a:buFont typeface="Arial" panose="020B0604020202020204" pitchFamily="34" charset="0"/>
              <a:buChar char="•"/>
            </a:pPr>
            <a:r>
              <a:rPr lang="en-US" sz="1700">
                <a:latin typeface="+mn-lt"/>
                <a:cs typeface="+mn-cs"/>
              </a:rPr>
              <a:t>Purposeful sampling </a:t>
            </a:r>
            <a:endParaRPr lang="en-US" altLang="en-US" sz="1700">
              <a:latin typeface="+mn-lt"/>
              <a:cs typeface="+mn-cs"/>
            </a:endParaRPr>
          </a:p>
          <a:p>
            <a:pPr indent="-228600" algn="l" defTabSz="914400">
              <a:lnSpc>
                <a:spcPct val="90000"/>
              </a:lnSpc>
              <a:buFont typeface="Arial" panose="020B0604020202020204" pitchFamily="34" charset="0"/>
              <a:buChar char="•"/>
            </a:pPr>
            <a:endParaRPr lang="en-US" sz="1700">
              <a:latin typeface="+mn-lt"/>
              <a:cs typeface="+mn-cs"/>
            </a:endParaRPr>
          </a:p>
          <a:p>
            <a:pPr marL="457200" indent="-228600" algn="l" defTabSz="914400">
              <a:lnSpc>
                <a:spcPct val="90000"/>
              </a:lnSpc>
              <a:buFont typeface="Arial" panose="020B0604020202020204" pitchFamily="34" charset="0"/>
              <a:buChar char="•"/>
            </a:pPr>
            <a:r>
              <a:rPr lang="en-US" sz="1700">
                <a:latin typeface="+mn-lt"/>
                <a:cs typeface="+mn-cs"/>
              </a:rPr>
              <a:t>The sample size </a:t>
            </a:r>
            <a:endParaRPr lang="en-US" altLang="en-US" sz="1700">
              <a:latin typeface="+mn-lt"/>
              <a:cs typeface="+mn-cs"/>
            </a:endParaRPr>
          </a:p>
          <a:p>
            <a:pPr indent="-228600" algn="l" defTabSz="914400">
              <a:lnSpc>
                <a:spcPct val="90000"/>
              </a:lnSpc>
              <a:buFont typeface="Arial" panose="020B0604020202020204" pitchFamily="34" charset="0"/>
              <a:buChar char="•"/>
            </a:pPr>
            <a:endParaRPr lang="en-US" sz="1700">
              <a:latin typeface="+mn-lt"/>
              <a:cs typeface="+mn-cs"/>
            </a:endParaRPr>
          </a:p>
          <a:p>
            <a:pPr marL="457200" indent="-228600" algn="l" defTabSz="914400">
              <a:lnSpc>
                <a:spcPct val="90000"/>
              </a:lnSpc>
              <a:buFont typeface="Arial" panose="020B0604020202020204" pitchFamily="34" charset="0"/>
              <a:buChar char="•"/>
            </a:pPr>
            <a:r>
              <a:rPr lang="en-US" sz="1700">
                <a:latin typeface="+mn-lt"/>
                <a:cs typeface="+mn-cs"/>
              </a:rPr>
              <a:t>Data saturation </a:t>
            </a:r>
            <a:endParaRPr lang="en-US" altLang="en-US" sz="1700">
              <a:latin typeface="+mn-lt"/>
              <a:cs typeface="+mn-cs"/>
            </a:endParaRPr>
          </a:p>
        </p:txBody>
      </p:sp>
      <p:sp>
        <p:nvSpPr>
          <p:cNvPr id="28" name="Slide Number Placeholder 7"/>
          <p:cNvSpPr txBox="1">
            <a:spLocks/>
          </p:cNvSpPr>
          <p:nvPr/>
        </p:nvSpPr>
        <p:spPr>
          <a:xfrm>
            <a:off x="157660" y="6514010"/>
            <a:ext cx="614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spcAft>
                <a:spcPts val="600"/>
              </a:spcAft>
              <a:defRPr/>
            </a:pPr>
            <a:fld id="{D3ED8157-A640-4FDB-85EA-5A5741B4EE82}" type="slidenum">
              <a:rPr lang="en-US" sz="1400" smtClean="0"/>
              <a:pPr algn="ctr">
                <a:spcAft>
                  <a:spcPts val="600"/>
                </a:spcAft>
                <a:defRPr/>
              </a:pPr>
              <a:t>8</a:t>
            </a:fld>
            <a:endParaRPr lang="en-US" sz="1400"/>
          </a:p>
        </p:txBody>
      </p:sp>
    </p:spTree>
    <p:extLst>
      <p:ext uri="{BB962C8B-B14F-4D97-AF65-F5344CB8AC3E}">
        <p14:creationId xmlns:p14="http://schemas.microsoft.com/office/powerpoint/2010/main" val="3433730421"/>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9A22DDE2-FB2D-421B-B377-F9AD495CE9BB}"/>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1441450"/>
          </a:xfrm>
          <a:prstGeom prst="rect">
            <a:avLst/>
          </a:prstGeom>
        </p:spPr>
      </p:pic>
      <p:sp useBgFill="1">
        <p:nvSpPr>
          <p:cNvPr id="35" name="Rectangle 34">
            <a:extLst>
              <a:ext uri="{FF2B5EF4-FFF2-40B4-BE49-F238E27FC236}">
                <a16:creationId xmlns:a16="http://schemas.microsoft.com/office/drawing/2014/main" id="{26A3F16E-CC60-4737-8CBB-9568A351D30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p:cNvSpPr>
            <a:spLocks noGrp="1"/>
          </p:cNvSpPr>
          <p:nvPr>
            <p:ph type="title"/>
          </p:nvPr>
        </p:nvSpPr>
        <p:spPr>
          <a:xfrm>
            <a:off x="3067880" y="764372"/>
            <a:ext cx="5575552" cy="1432289"/>
          </a:xfrm>
        </p:spPr>
        <p:txBody>
          <a:bodyPr vert="horz" lIns="91440" tIns="45720" rIns="91440" bIns="45720" rtlCol="0" anchor="ctr">
            <a:normAutofit/>
          </a:bodyPr>
          <a:lstStyle/>
          <a:p>
            <a:r>
              <a:rPr lang="en-US" altLang="en-US" sz="4000">
                <a:solidFill>
                  <a:schemeClr val="tx1"/>
                </a:solidFill>
              </a:rPr>
              <a:t>Instrumentation</a:t>
            </a:r>
            <a:endParaRPr lang="en-US" sz="4000">
              <a:solidFill>
                <a:schemeClr val="tx1"/>
              </a:solidFill>
            </a:endParaRPr>
          </a:p>
        </p:txBody>
      </p:sp>
      <p:sp>
        <p:nvSpPr>
          <p:cNvPr id="37" name="Rectangle 36">
            <a:extLst>
              <a:ext uri="{FF2B5EF4-FFF2-40B4-BE49-F238E27FC236}">
                <a16:creationId xmlns:a16="http://schemas.microsoft.com/office/drawing/2014/main" id="{C0DABE73-66EA-42B0-AB0A-9FB1C0AD7AE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554794" cy="685800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39" name="Picture 38">
            <a:extLst>
              <a:ext uri="{FF2B5EF4-FFF2-40B4-BE49-F238E27FC236}">
                <a16:creationId xmlns:a16="http://schemas.microsoft.com/office/drawing/2014/main" id="{1E4917B9-5D95-4999-9E13-3568EDD42343}"/>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531" r="43746" b="531"/>
          <a:stretch/>
        </p:blipFill>
        <p:spPr>
          <a:xfrm rot="5400000" flipH="1" flipV="1">
            <a:off x="-1805274" y="2497932"/>
            <a:ext cx="6857999" cy="1862138"/>
          </a:xfrm>
          <a:prstGeom prst="rect">
            <a:avLst/>
          </a:prstGeom>
        </p:spPr>
      </p:pic>
      <p:sp>
        <p:nvSpPr>
          <p:cNvPr id="6" name="Content Placeholder 2">
            <a:extLst>
              <a:ext uri="{FF2B5EF4-FFF2-40B4-BE49-F238E27FC236}">
                <a16:creationId xmlns:a16="http://schemas.microsoft.com/office/drawing/2014/main" id="{C5763A37-8C9F-46D5-999E-58F0514B1895}"/>
              </a:ext>
            </a:extLst>
          </p:cNvPr>
          <p:cNvSpPr txBox="1">
            <a:spLocks/>
          </p:cNvSpPr>
          <p:nvPr/>
        </p:nvSpPr>
        <p:spPr>
          <a:xfrm>
            <a:off x="3067880" y="2628900"/>
            <a:ext cx="5590558" cy="3589785"/>
          </a:xfrm>
          <a:prstGeom prst="rect">
            <a:avLst/>
          </a:prstGeom>
        </p:spPr>
        <p:txBody>
          <a:bodyPr vert="horz" lIns="91440" tIns="45720" rIns="91440" bIns="45720" rtlCol="0">
            <a:normAutofit/>
          </a:bodyPr>
          <a:lstStyle>
            <a:lvl1pPr marL="0" indent="0" algn="ctr" defTabSz="457200" rtl="0" eaLnBrk="1" latinLnBrk="0" hangingPunct="1">
              <a:spcBef>
                <a:spcPts val="1000"/>
              </a:spcBef>
              <a:buFont typeface="Arial"/>
              <a:buNone/>
              <a:defRPr sz="2800" b="0" i="0" kern="1200">
                <a:solidFill>
                  <a:schemeClr val="tx1"/>
                </a:solidFill>
                <a:latin typeface="Trade Gothic LT Std"/>
                <a:ea typeface="+mn-ea"/>
                <a:cs typeface="Trade Gothic LT Std"/>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457200" indent="-228600" algn="l" defTabSz="914400">
              <a:lnSpc>
                <a:spcPct val="90000"/>
              </a:lnSpc>
              <a:buFont typeface="Arial" panose="020B0604020202020204" pitchFamily="34" charset="0"/>
              <a:buChar char="•"/>
              <a:defRPr/>
            </a:pPr>
            <a:r>
              <a:rPr lang="en-US" sz="1700">
                <a:latin typeface="+mn-lt"/>
                <a:cs typeface="+mn-cs"/>
              </a:rPr>
              <a:t>Semi-structured interviews</a:t>
            </a:r>
          </a:p>
          <a:p>
            <a:pPr marL="457200" indent="-228600" algn="l" defTabSz="914400">
              <a:lnSpc>
                <a:spcPct val="90000"/>
              </a:lnSpc>
              <a:buFont typeface="Arial" panose="020B0604020202020204" pitchFamily="34" charset="0"/>
              <a:buChar char="•"/>
              <a:defRPr/>
            </a:pPr>
            <a:endParaRPr lang="en-US" sz="1700">
              <a:latin typeface="+mn-lt"/>
              <a:cs typeface="+mn-cs"/>
            </a:endParaRPr>
          </a:p>
          <a:p>
            <a:pPr marL="457200" indent="-228600" algn="l" defTabSz="914400">
              <a:lnSpc>
                <a:spcPct val="90000"/>
              </a:lnSpc>
              <a:buFont typeface="Arial" panose="020B0604020202020204" pitchFamily="34" charset="0"/>
              <a:buChar char="•"/>
              <a:defRPr/>
            </a:pPr>
            <a:r>
              <a:rPr lang="en-US" sz="1700">
                <a:latin typeface="+mn-lt"/>
                <a:cs typeface="+mn-cs"/>
              </a:rPr>
              <a:t>Recruitment email</a:t>
            </a:r>
          </a:p>
          <a:p>
            <a:pPr marL="457200" indent="-228600" algn="l" defTabSz="914400">
              <a:lnSpc>
                <a:spcPct val="90000"/>
              </a:lnSpc>
              <a:buFont typeface="Arial" panose="020B0604020202020204" pitchFamily="34" charset="0"/>
              <a:buChar char="•"/>
              <a:defRPr/>
            </a:pPr>
            <a:endParaRPr lang="en-US" sz="1700">
              <a:latin typeface="+mn-lt"/>
              <a:cs typeface="+mn-cs"/>
            </a:endParaRPr>
          </a:p>
          <a:p>
            <a:pPr marL="457200" indent="-228600" algn="l" defTabSz="914400">
              <a:lnSpc>
                <a:spcPct val="90000"/>
              </a:lnSpc>
              <a:buFont typeface="Arial" panose="020B0604020202020204" pitchFamily="34" charset="0"/>
              <a:buChar char="•"/>
              <a:defRPr/>
            </a:pPr>
            <a:r>
              <a:rPr lang="en-US" sz="1700">
                <a:latin typeface="+mn-lt"/>
                <a:cs typeface="+mn-cs"/>
              </a:rPr>
              <a:t>Inclusion criteria</a:t>
            </a:r>
          </a:p>
          <a:p>
            <a:pPr marL="457200" indent="-228600" algn="l" defTabSz="914400">
              <a:lnSpc>
                <a:spcPct val="90000"/>
              </a:lnSpc>
              <a:buFont typeface="Arial" panose="020B0604020202020204" pitchFamily="34" charset="0"/>
              <a:buChar char="•"/>
              <a:defRPr/>
            </a:pPr>
            <a:endParaRPr lang="en-US" sz="1700">
              <a:latin typeface="+mn-lt"/>
              <a:cs typeface="+mn-cs"/>
            </a:endParaRPr>
          </a:p>
          <a:p>
            <a:pPr marL="457200" indent="-228600" algn="l" defTabSz="914400">
              <a:lnSpc>
                <a:spcPct val="90000"/>
              </a:lnSpc>
              <a:buFont typeface="Arial" panose="020B0604020202020204" pitchFamily="34" charset="0"/>
              <a:buChar char="•"/>
              <a:defRPr/>
            </a:pPr>
            <a:r>
              <a:rPr lang="en-US" sz="1700">
                <a:latin typeface="+mn-lt"/>
                <a:cs typeface="+mn-cs"/>
              </a:rPr>
              <a:t>ZOOM</a:t>
            </a:r>
          </a:p>
          <a:p>
            <a:pPr marL="457200" indent="-228600" algn="l" defTabSz="914400">
              <a:lnSpc>
                <a:spcPct val="90000"/>
              </a:lnSpc>
              <a:buFont typeface="Arial" panose="020B0604020202020204" pitchFamily="34" charset="0"/>
              <a:buChar char="•"/>
              <a:defRPr/>
            </a:pPr>
            <a:endParaRPr lang="en-US" sz="1700">
              <a:latin typeface="+mn-lt"/>
              <a:cs typeface="+mn-cs"/>
            </a:endParaRPr>
          </a:p>
          <a:p>
            <a:pPr indent="-228600" algn="l" defTabSz="914400">
              <a:lnSpc>
                <a:spcPct val="90000"/>
              </a:lnSpc>
              <a:buFont typeface="Arial" panose="020B0604020202020204" pitchFamily="34" charset="0"/>
              <a:buChar char="•"/>
              <a:defRPr/>
            </a:pPr>
            <a:endParaRPr lang="en-US" sz="1700">
              <a:latin typeface="+mn-lt"/>
              <a:cs typeface="+mn-cs"/>
            </a:endParaRPr>
          </a:p>
          <a:p>
            <a:pPr marL="457200" indent="-228600" algn="l" defTabSz="914400">
              <a:lnSpc>
                <a:spcPct val="90000"/>
              </a:lnSpc>
              <a:buFont typeface="Arial" panose="020B0604020202020204" pitchFamily="34" charset="0"/>
              <a:buChar char="•"/>
              <a:defRPr/>
            </a:pPr>
            <a:endParaRPr lang="en-US" sz="1700">
              <a:latin typeface="+mn-lt"/>
              <a:cs typeface="+mn-cs"/>
            </a:endParaRPr>
          </a:p>
          <a:p>
            <a:pPr indent="-228600" algn="l" defTabSz="914400">
              <a:lnSpc>
                <a:spcPct val="90000"/>
              </a:lnSpc>
              <a:buFont typeface="Arial" panose="020B0604020202020204" pitchFamily="34" charset="0"/>
              <a:buChar char="•"/>
              <a:defRPr/>
            </a:pPr>
            <a:endParaRPr lang="en-US" sz="1700">
              <a:latin typeface="+mn-lt"/>
              <a:cs typeface="+mn-cs"/>
            </a:endParaRPr>
          </a:p>
        </p:txBody>
      </p:sp>
      <p:sp>
        <p:nvSpPr>
          <p:cNvPr id="28" name="Slide Number Placeholder 7"/>
          <p:cNvSpPr txBox="1">
            <a:spLocks/>
          </p:cNvSpPr>
          <p:nvPr/>
        </p:nvSpPr>
        <p:spPr>
          <a:xfrm>
            <a:off x="157660" y="6514010"/>
            <a:ext cx="614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spcAft>
                <a:spcPts val="600"/>
              </a:spcAft>
              <a:defRPr/>
            </a:pPr>
            <a:fld id="{D3ED8157-A640-4FDB-85EA-5A5741B4EE82}" type="slidenum">
              <a:rPr lang="en-US" sz="1400" smtClean="0"/>
              <a:pPr algn="ctr">
                <a:spcAft>
                  <a:spcPts val="600"/>
                </a:spcAft>
                <a:defRPr/>
              </a:pPr>
              <a:t>9</a:t>
            </a:fld>
            <a:endParaRPr lang="en-US" sz="1400"/>
          </a:p>
        </p:txBody>
      </p:sp>
    </p:spTree>
    <p:extLst>
      <p:ext uri="{BB962C8B-B14F-4D97-AF65-F5344CB8AC3E}">
        <p14:creationId xmlns:p14="http://schemas.microsoft.com/office/powerpoint/2010/main" val="2563430200"/>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{E36120E9-67E1-B941-B451-28E2EFEF2B48}tf10001079</Template>
  <TotalTime>0</TotalTime>
  <Words>893</Words>
  <Application>Microsoft Office PowerPoint</Application>
  <PresentationFormat>On-screen Show (4:3)</PresentationFormat>
  <Paragraphs>207</Paragraphs>
  <Slides>22</Slides>
  <Notes>19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Arial</vt:lpstr>
      <vt:lpstr>Calibri</vt:lpstr>
      <vt:lpstr>Century Gothic</vt:lpstr>
      <vt:lpstr>Segoe UI</vt:lpstr>
      <vt:lpstr>Times New Roman</vt:lpstr>
      <vt:lpstr>Trade Gothic LT Std</vt:lpstr>
      <vt:lpstr>Trade Gothic LT Std Bold Condensed No. 20</vt:lpstr>
      <vt:lpstr>Wingdings</vt:lpstr>
      <vt:lpstr>Vapor Trail</vt:lpstr>
      <vt:lpstr>Exploring Policy Improvements Criminal Justice Managers Need to Reduce Cultural Bias in a State Correctional System</vt:lpstr>
      <vt:lpstr>Research Study Overview</vt:lpstr>
      <vt:lpstr>Problem  </vt:lpstr>
      <vt:lpstr>Purpose and Significance</vt:lpstr>
      <vt:lpstr>Research Question</vt:lpstr>
      <vt:lpstr> Conceptual Framework</vt:lpstr>
      <vt:lpstr>Research Method and Design</vt:lpstr>
      <vt:lpstr>Population and Sampling</vt:lpstr>
      <vt:lpstr>Instrumentation</vt:lpstr>
      <vt:lpstr>Data Collection</vt:lpstr>
      <vt:lpstr>Data Analysis</vt:lpstr>
      <vt:lpstr>Demographic Characteristics</vt:lpstr>
      <vt:lpstr>FINDINGS</vt:lpstr>
      <vt:lpstr>FINDINGS</vt:lpstr>
      <vt:lpstr>Limitations</vt:lpstr>
      <vt:lpstr>Conclusions</vt:lpstr>
      <vt:lpstr>Implications for the Discipline</vt:lpstr>
      <vt:lpstr>Implications for Practice</vt:lpstr>
      <vt:lpstr>Future Research</vt:lpstr>
      <vt:lpstr>Future Scholarship</vt:lpstr>
      <vt:lpstr>Thank you</vt:lpstr>
      <vt:lpstr>Exploring Policy Improvements Criminal Justice Managers Need to Reduce Cultural Bias in a State Correctional System</vt:lpstr>
    </vt:vector>
  </TitlesOfParts>
  <Company>Career Education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Yolanda Hopson</dc:creator>
  <cp:lastModifiedBy>John(Stu) Batchelder</cp:lastModifiedBy>
  <cp:revision>3</cp:revision>
  <cp:lastPrinted>2022-03-17T03:38:01Z</cp:lastPrinted>
  <dcterms:created xsi:type="dcterms:W3CDTF">2017-05-08T20:49:40Z</dcterms:created>
  <dcterms:modified xsi:type="dcterms:W3CDTF">2022-10-07T18:03:01Z</dcterms:modified>
</cp:coreProperties>
</file>