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878"/>
  </p:normalViewPr>
  <p:slideViewPr>
    <p:cSldViewPr snapToGrid="0">
      <p:cViewPr varScale="1">
        <p:scale>
          <a:sx n="108" d="100"/>
          <a:sy n="108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5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8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1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2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9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9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3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0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1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1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9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sa/3.0/" TargetMode="External"/><Relationship Id="rId5" Type="http://schemas.openxmlformats.org/officeDocument/2006/relationships/hyperlink" Target="https://asiapacificreport.nz/2021/01/03/amnesty-calls-for-caution-in-ending-nzs-waikeria-prison-protest/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A5F12B-A0E3-6E74-7B4E-63D04F32A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13189"/>
            <a:ext cx="5797883" cy="2667000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Economic Cost of Incarceration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09363-5A67-B964-9476-1E95985C4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408788"/>
            <a:ext cx="5797882" cy="1785690"/>
          </a:xfrm>
        </p:spPr>
        <p:txBody>
          <a:bodyPr anchor="t">
            <a:normAutofit/>
          </a:bodyPr>
          <a:lstStyle/>
          <a:p>
            <a:pPr algn="l"/>
            <a:r>
              <a:rPr lang="en-US" sz="2200" dirty="0">
                <a:solidFill>
                  <a:schemeClr val="tx2"/>
                </a:solidFill>
              </a:rPr>
              <a:t>Ashlie Fuller</a:t>
            </a:r>
          </a:p>
          <a:p>
            <a:pPr algn="l"/>
            <a:r>
              <a:rPr lang="en-US" sz="2200" dirty="0">
                <a:solidFill>
                  <a:schemeClr val="tx2"/>
                </a:solidFill>
              </a:rPr>
              <a:t>University of North Georgia </a:t>
            </a:r>
          </a:p>
          <a:p>
            <a:pPr algn="l"/>
            <a:endParaRPr lang="en-US" sz="2200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033C74-117B-C812-19BA-61A6FEAF87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61" r="14788" b="-2"/>
          <a:stretch/>
        </p:blipFill>
        <p:spPr>
          <a:xfrm>
            <a:off x="7162800" y="10"/>
            <a:ext cx="5029200" cy="5693802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4D834C7-8223-43DA-AA30-E15A1BC7B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93812"/>
            <a:ext cx="12192000" cy="116418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2DE6C5-8EB8-4E41-B0FF-93563AA4C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1" y="5693811"/>
            <a:ext cx="12191999" cy="1164188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 descr="A picture containing indoor, ceiling, floor, subway&#10;&#10;Description automatically generated">
            <a:extLst>
              <a:ext uri="{FF2B5EF4-FFF2-40B4-BE49-F238E27FC236}">
                <a16:creationId xmlns:a16="http://schemas.microsoft.com/office/drawing/2014/main" id="{ADE9F28F-0B4A-C160-0F62-5DBBCDA5C9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62798" y="0"/>
            <a:ext cx="5026139" cy="569381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DF62746-C961-94F4-F3C6-B2494B32DD35}"/>
              </a:ext>
            </a:extLst>
          </p:cNvPr>
          <p:cNvSpPr txBox="1"/>
          <p:nvPr/>
        </p:nvSpPr>
        <p:spPr>
          <a:xfrm>
            <a:off x="7162798" y="5569059"/>
            <a:ext cx="50261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asiapacificreport.nz/2021/01/03/amnesty-calls-for-caution-in-ending-nzs-waikeria-prison-protest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57281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8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BE835B-3D39-350E-B9F9-D5659582E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The Criminal Justice Systems Response to Crime, Centers Around Incarceration</a:t>
            </a:r>
          </a:p>
        </p:txBody>
      </p:sp>
      <p:pic>
        <p:nvPicPr>
          <p:cNvPr id="19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F0F23-D2A8-7DF5-468A-3600DCA67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Enormous economic cost: to taxpayers and families of the prisoners.</a:t>
            </a:r>
          </a:p>
          <a:p>
            <a:r>
              <a:rPr lang="en-US" sz="1800" dirty="0">
                <a:solidFill>
                  <a:schemeClr val="tx2"/>
                </a:solidFill>
              </a:rPr>
              <a:t>Families: Providing necessities and conveniences</a:t>
            </a:r>
          </a:p>
          <a:p>
            <a:r>
              <a:rPr lang="en-US" sz="1800" dirty="0">
                <a:solidFill>
                  <a:schemeClr val="tx2"/>
                </a:solidFill>
              </a:rPr>
              <a:t>Borne by the inmates partner the sole caregiver of the partner’s children.</a:t>
            </a:r>
          </a:p>
          <a:p>
            <a:r>
              <a:rPr lang="en-US" sz="1800" dirty="0">
                <a:solidFill>
                  <a:schemeClr val="tx2"/>
                </a:solidFill>
              </a:rPr>
              <a:t>This study seeks to examine the financial burden of incarceration</a:t>
            </a:r>
          </a:p>
        </p:txBody>
      </p:sp>
    </p:spTree>
    <p:extLst>
      <p:ext uri="{BB962C8B-B14F-4D97-AF65-F5344CB8AC3E}">
        <p14:creationId xmlns:p14="http://schemas.microsoft.com/office/powerpoint/2010/main" val="51870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0F6F72-DB7F-F505-B8AE-8C0215504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Case Study – Consisted of Five Children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5CC45-84A0-ABB5-3F8F-EAFC051B6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Unable to feed, clothe, and house family – Sourced from charity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Unable to celebrate Christmas – Sourced from Salvation Army, Schools, and Churches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Scarce resources were even less available because of sending money to incarcerated spouse to help with his/her necessities, court fees, restitutions, and fines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Childcare unavailable – children have to take care of their selves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Incarcerated for alcohol, drug, domestic violence, and failure to pay child support </a:t>
            </a:r>
          </a:p>
        </p:txBody>
      </p:sp>
    </p:spTree>
    <p:extLst>
      <p:ext uri="{BB962C8B-B14F-4D97-AF65-F5344CB8AC3E}">
        <p14:creationId xmlns:p14="http://schemas.microsoft.com/office/powerpoint/2010/main" val="410755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53AF18-4A41-F6DF-F632-A2E2F0713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Technological Advances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74AAC-F451-59CF-6274-E0A071425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I pads,</a:t>
            </a:r>
          </a:p>
          <a:p>
            <a:r>
              <a:rPr lang="en-US" sz="1800" dirty="0">
                <a:solidFill>
                  <a:schemeClr val="tx2"/>
                </a:solidFill>
              </a:rPr>
              <a:t>Virtual Videos</a:t>
            </a:r>
          </a:p>
          <a:p>
            <a:r>
              <a:rPr lang="en-US" sz="1800" dirty="0">
                <a:solidFill>
                  <a:schemeClr val="tx2"/>
                </a:solidFill>
              </a:rPr>
              <a:t>Phone Calls</a:t>
            </a:r>
          </a:p>
          <a:p>
            <a:r>
              <a:rPr lang="en-US" sz="1800" dirty="0">
                <a:solidFill>
                  <a:schemeClr val="tx2"/>
                </a:solidFill>
              </a:rPr>
              <a:t>Email</a:t>
            </a:r>
          </a:p>
          <a:p>
            <a:r>
              <a:rPr lang="en-US" sz="1800" dirty="0">
                <a:solidFill>
                  <a:schemeClr val="tx2"/>
                </a:solidFill>
              </a:rPr>
              <a:t>Limited Internet Access</a:t>
            </a:r>
          </a:p>
        </p:txBody>
      </p:sp>
    </p:spTree>
    <p:extLst>
      <p:ext uri="{BB962C8B-B14F-4D97-AF65-F5344CB8AC3E}">
        <p14:creationId xmlns:p14="http://schemas.microsoft.com/office/powerpoint/2010/main" val="60363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0B0342-9CCB-0CA2-68D0-61120E131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675009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Conclusion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A689B-00EB-30AD-7CEA-B245B6EA7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587" y="2403097"/>
            <a:ext cx="7178691" cy="3709990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Implement more community service programs in the jails that will give credits that will go towards their fines, fees, and restitutions </a:t>
            </a:r>
          </a:p>
          <a:p>
            <a:r>
              <a:rPr lang="en-US" sz="1800" dirty="0">
                <a:solidFill>
                  <a:schemeClr val="tx2"/>
                </a:solidFill>
              </a:rPr>
              <a:t>Reduce length of time charges stay on record for employment purposes </a:t>
            </a:r>
          </a:p>
          <a:p>
            <a:r>
              <a:rPr lang="en-US" sz="1800" dirty="0">
                <a:solidFill>
                  <a:schemeClr val="tx2"/>
                </a:solidFill>
              </a:rPr>
              <a:t>Work to reduce the cost</a:t>
            </a:r>
          </a:p>
        </p:txBody>
      </p:sp>
    </p:spTree>
    <p:extLst>
      <p:ext uri="{BB962C8B-B14F-4D97-AF65-F5344CB8AC3E}">
        <p14:creationId xmlns:p14="http://schemas.microsoft.com/office/powerpoint/2010/main" val="4096326118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213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AvenirNext LT Pro Medium</vt:lpstr>
      <vt:lpstr>BlockprintVTI</vt:lpstr>
      <vt:lpstr>Economic Cost of Incarceration</vt:lpstr>
      <vt:lpstr>The Criminal Justice Systems Response to Crime, Centers Around Incarceration</vt:lpstr>
      <vt:lpstr>Case Study – Consisted of Five Children </vt:lpstr>
      <vt:lpstr>Technological Advances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Cost of Incarceration</dc:title>
  <dc:creator>Ashlie Cronic (ANCRON5196)</dc:creator>
  <cp:lastModifiedBy>Michael Bruce Shapiro</cp:lastModifiedBy>
  <cp:revision>5</cp:revision>
  <dcterms:created xsi:type="dcterms:W3CDTF">2022-10-05T20:38:17Z</dcterms:created>
  <dcterms:modified xsi:type="dcterms:W3CDTF">2022-10-26T00:15:46Z</dcterms:modified>
</cp:coreProperties>
</file>