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8"/>
  </p:notesMasterIdLst>
  <p:sldIdLst>
    <p:sldId id="256" r:id="rId2"/>
    <p:sldId id="299" r:id="rId3"/>
    <p:sldId id="279" r:id="rId4"/>
    <p:sldId id="290" r:id="rId5"/>
    <p:sldId id="306" r:id="rId6"/>
    <p:sldId id="300" r:id="rId7"/>
    <p:sldId id="308" r:id="rId8"/>
    <p:sldId id="307" r:id="rId9"/>
    <p:sldId id="301" r:id="rId10"/>
    <p:sldId id="302" r:id="rId11"/>
    <p:sldId id="303" r:id="rId12"/>
    <p:sldId id="304" r:id="rId13"/>
    <p:sldId id="305" r:id="rId14"/>
    <p:sldId id="309" r:id="rId15"/>
    <p:sldId id="280" r:id="rId16"/>
    <p:sldId id="278" r:id="rId17"/>
  </p:sldIdLst>
  <p:sldSz cx="9144000" cy="5143500" type="screen16x9"/>
  <p:notesSz cx="6858000" cy="9144000"/>
  <p:embeddedFontLst>
    <p:embeddedFont>
      <p:font typeface="Tino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2C748E0-3E28-41F2-9F9C-C1C217DB6A1D}">
  <a:tblStyle styleId="{62C748E0-3E28-41F2-9F9C-C1C217DB6A1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B41759E-1536-4D63-9B8A-0F3449354076}"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5" d="100"/>
          <a:sy n="135" d="100"/>
        </p:scale>
        <p:origin x="846" y="48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7124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7851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197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7464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4271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40291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70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41783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787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5972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2145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3241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638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030800" y="1030700"/>
            <a:ext cx="7082400" cy="3082200"/>
          </a:xfrm>
          <a:prstGeom prst="rect">
            <a:avLst/>
          </a:prstGeom>
          <a:solidFill>
            <a:srgbClr val="FFFFFF"/>
          </a:solidFill>
          <a:ln>
            <a:noFill/>
          </a:ln>
          <a:effectLst>
            <a:outerShdw blurRad="185738" dist="9525" dir="5400000" algn="bl" rotWithShape="0">
              <a:srgbClr val="66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5400000">
            <a:off x="3449925" y="-39825"/>
            <a:ext cx="2244000" cy="1397400"/>
          </a:xfrm>
          <a:prstGeom prst="chevron">
            <a:avLst>
              <a:gd name="adj" fmla="val 31570"/>
            </a:avLst>
          </a:prstGeom>
          <a:gradFill>
            <a:gsLst>
              <a:gs pos="0">
                <a:srgbClr val="AD0B2D"/>
              </a:gs>
              <a:gs pos="31000">
                <a:srgbClr val="AD0B2D"/>
              </a:gs>
              <a:gs pos="100000">
                <a:srgbClr val="8B0E34"/>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4087183" y="290068"/>
            <a:ext cx="970187" cy="737616"/>
            <a:chOff x="519000" y="238125"/>
            <a:chExt cx="6582000" cy="5238750"/>
          </a:xfrm>
        </p:grpSpPr>
        <p:sp>
          <p:nvSpPr>
            <p:cNvPr id="13" name="Google Shape;13;p2"/>
            <p:cNvSpPr/>
            <p:nvPr/>
          </p:nvSpPr>
          <p:spPr>
            <a:xfrm>
              <a:off x="2928800" y="4770300"/>
              <a:ext cx="1762400" cy="306300"/>
            </a:xfrm>
            <a:custGeom>
              <a:avLst/>
              <a:gdLst/>
              <a:ahLst/>
              <a:cxnLst/>
              <a:rect l="l" t="t" r="r" b="b"/>
              <a:pathLst>
                <a:path w="70496" h="12252" extrusionOk="0">
                  <a:moveTo>
                    <a:pt x="6233" y="1"/>
                  </a:moveTo>
                  <a:lnTo>
                    <a:pt x="5051" y="108"/>
                  </a:lnTo>
                  <a:lnTo>
                    <a:pt x="3869" y="430"/>
                  </a:lnTo>
                  <a:lnTo>
                    <a:pt x="2902" y="968"/>
                  </a:lnTo>
                  <a:lnTo>
                    <a:pt x="1935" y="1720"/>
                  </a:lnTo>
                  <a:lnTo>
                    <a:pt x="1183" y="2580"/>
                  </a:lnTo>
                  <a:lnTo>
                    <a:pt x="538" y="3547"/>
                  </a:lnTo>
                  <a:lnTo>
                    <a:pt x="108" y="4621"/>
                  </a:lnTo>
                  <a:lnTo>
                    <a:pt x="1" y="5911"/>
                  </a:lnTo>
                  <a:lnTo>
                    <a:pt x="1" y="6556"/>
                  </a:lnTo>
                  <a:lnTo>
                    <a:pt x="1" y="7201"/>
                  </a:lnTo>
                  <a:lnTo>
                    <a:pt x="216" y="7738"/>
                  </a:lnTo>
                  <a:lnTo>
                    <a:pt x="323" y="8383"/>
                  </a:lnTo>
                  <a:lnTo>
                    <a:pt x="860" y="9457"/>
                  </a:lnTo>
                  <a:lnTo>
                    <a:pt x="1613" y="10424"/>
                  </a:lnTo>
                  <a:lnTo>
                    <a:pt x="2580" y="11177"/>
                  </a:lnTo>
                  <a:lnTo>
                    <a:pt x="3654" y="11821"/>
                  </a:lnTo>
                  <a:lnTo>
                    <a:pt x="4836" y="12144"/>
                  </a:lnTo>
                  <a:lnTo>
                    <a:pt x="5481" y="12251"/>
                  </a:lnTo>
                  <a:lnTo>
                    <a:pt x="65015" y="12251"/>
                  </a:lnTo>
                  <a:lnTo>
                    <a:pt x="65660" y="12144"/>
                  </a:lnTo>
                  <a:lnTo>
                    <a:pt x="66842" y="11821"/>
                  </a:lnTo>
                  <a:lnTo>
                    <a:pt x="67916" y="11177"/>
                  </a:lnTo>
                  <a:lnTo>
                    <a:pt x="68883" y="10424"/>
                  </a:lnTo>
                  <a:lnTo>
                    <a:pt x="69636" y="9457"/>
                  </a:lnTo>
                  <a:lnTo>
                    <a:pt x="70173" y="8383"/>
                  </a:lnTo>
                  <a:lnTo>
                    <a:pt x="70280" y="7738"/>
                  </a:lnTo>
                  <a:lnTo>
                    <a:pt x="70495" y="7201"/>
                  </a:lnTo>
                  <a:lnTo>
                    <a:pt x="70495" y="6556"/>
                  </a:lnTo>
                  <a:lnTo>
                    <a:pt x="70495" y="5911"/>
                  </a:lnTo>
                  <a:lnTo>
                    <a:pt x="70388" y="4621"/>
                  </a:lnTo>
                  <a:lnTo>
                    <a:pt x="69958" y="3547"/>
                  </a:lnTo>
                  <a:lnTo>
                    <a:pt x="69313" y="2580"/>
                  </a:lnTo>
                  <a:lnTo>
                    <a:pt x="68561" y="1720"/>
                  </a:lnTo>
                  <a:lnTo>
                    <a:pt x="67594" y="968"/>
                  </a:lnTo>
                  <a:lnTo>
                    <a:pt x="66627" y="430"/>
                  </a:lnTo>
                  <a:lnTo>
                    <a:pt x="65445" y="108"/>
                  </a:lnTo>
                  <a:lnTo>
                    <a:pt x="642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190000" y="5170600"/>
              <a:ext cx="3240000" cy="306275"/>
            </a:xfrm>
            <a:custGeom>
              <a:avLst/>
              <a:gdLst/>
              <a:ahLst/>
              <a:cxnLst/>
              <a:rect l="l" t="t" r="r" b="b"/>
              <a:pathLst>
                <a:path w="129600" h="12251" extrusionOk="0">
                  <a:moveTo>
                    <a:pt x="6126" y="0"/>
                  </a:moveTo>
                  <a:lnTo>
                    <a:pt x="4944" y="108"/>
                  </a:lnTo>
                  <a:lnTo>
                    <a:pt x="3762" y="430"/>
                  </a:lnTo>
                  <a:lnTo>
                    <a:pt x="2687" y="1075"/>
                  </a:lnTo>
                  <a:lnTo>
                    <a:pt x="1828" y="1827"/>
                  </a:lnTo>
                  <a:lnTo>
                    <a:pt x="1075" y="2687"/>
                  </a:lnTo>
                  <a:lnTo>
                    <a:pt x="538" y="3762"/>
                  </a:lnTo>
                  <a:lnTo>
                    <a:pt x="108" y="4836"/>
                  </a:lnTo>
                  <a:lnTo>
                    <a:pt x="1" y="6126"/>
                  </a:lnTo>
                  <a:lnTo>
                    <a:pt x="108" y="7308"/>
                  </a:lnTo>
                  <a:lnTo>
                    <a:pt x="538" y="8490"/>
                  </a:lnTo>
                  <a:lnTo>
                    <a:pt x="1075" y="9564"/>
                  </a:lnTo>
                  <a:lnTo>
                    <a:pt x="1828" y="10424"/>
                  </a:lnTo>
                  <a:lnTo>
                    <a:pt x="2687" y="11176"/>
                  </a:lnTo>
                  <a:lnTo>
                    <a:pt x="3762" y="11821"/>
                  </a:lnTo>
                  <a:lnTo>
                    <a:pt x="4944" y="12144"/>
                  </a:lnTo>
                  <a:lnTo>
                    <a:pt x="6126" y="12251"/>
                  </a:lnTo>
                  <a:lnTo>
                    <a:pt x="123474" y="12251"/>
                  </a:lnTo>
                  <a:lnTo>
                    <a:pt x="124656" y="12144"/>
                  </a:lnTo>
                  <a:lnTo>
                    <a:pt x="125838" y="11821"/>
                  </a:lnTo>
                  <a:lnTo>
                    <a:pt x="126913" y="11176"/>
                  </a:lnTo>
                  <a:lnTo>
                    <a:pt x="127772" y="10424"/>
                  </a:lnTo>
                  <a:lnTo>
                    <a:pt x="128525" y="9564"/>
                  </a:lnTo>
                  <a:lnTo>
                    <a:pt x="129062" y="8490"/>
                  </a:lnTo>
                  <a:lnTo>
                    <a:pt x="129492" y="7308"/>
                  </a:lnTo>
                  <a:lnTo>
                    <a:pt x="129599" y="6126"/>
                  </a:lnTo>
                  <a:lnTo>
                    <a:pt x="129492" y="4836"/>
                  </a:lnTo>
                  <a:lnTo>
                    <a:pt x="129062" y="3762"/>
                  </a:lnTo>
                  <a:lnTo>
                    <a:pt x="128525" y="2687"/>
                  </a:lnTo>
                  <a:lnTo>
                    <a:pt x="127772" y="1827"/>
                  </a:lnTo>
                  <a:lnTo>
                    <a:pt x="126913" y="1075"/>
                  </a:lnTo>
                  <a:lnTo>
                    <a:pt x="125838" y="430"/>
                  </a:lnTo>
                  <a:lnTo>
                    <a:pt x="124656" y="108"/>
                  </a:lnTo>
                  <a:lnTo>
                    <a:pt x="1234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264625" y="238125"/>
              <a:ext cx="1090750" cy="4456975"/>
            </a:xfrm>
            <a:custGeom>
              <a:avLst/>
              <a:gdLst/>
              <a:ahLst/>
              <a:cxnLst/>
              <a:rect l="l" t="t" r="r" b="b"/>
              <a:pathLst>
                <a:path w="43630" h="178279" extrusionOk="0">
                  <a:moveTo>
                    <a:pt x="21815" y="23534"/>
                  </a:moveTo>
                  <a:lnTo>
                    <a:pt x="22460" y="23642"/>
                  </a:lnTo>
                  <a:lnTo>
                    <a:pt x="22997" y="23749"/>
                  </a:lnTo>
                  <a:lnTo>
                    <a:pt x="23534" y="24071"/>
                  </a:lnTo>
                  <a:lnTo>
                    <a:pt x="23964" y="24394"/>
                  </a:lnTo>
                  <a:lnTo>
                    <a:pt x="24287" y="24931"/>
                  </a:lnTo>
                  <a:lnTo>
                    <a:pt x="24609" y="25361"/>
                  </a:lnTo>
                  <a:lnTo>
                    <a:pt x="24824" y="26006"/>
                  </a:lnTo>
                  <a:lnTo>
                    <a:pt x="24824" y="26543"/>
                  </a:lnTo>
                  <a:lnTo>
                    <a:pt x="24824" y="27188"/>
                  </a:lnTo>
                  <a:lnTo>
                    <a:pt x="24609" y="27725"/>
                  </a:lnTo>
                  <a:lnTo>
                    <a:pt x="24287" y="28262"/>
                  </a:lnTo>
                  <a:lnTo>
                    <a:pt x="23964" y="28692"/>
                  </a:lnTo>
                  <a:lnTo>
                    <a:pt x="23534" y="29122"/>
                  </a:lnTo>
                  <a:lnTo>
                    <a:pt x="22997" y="29337"/>
                  </a:lnTo>
                  <a:lnTo>
                    <a:pt x="22460" y="29552"/>
                  </a:lnTo>
                  <a:lnTo>
                    <a:pt x="21170" y="29552"/>
                  </a:lnTo>
                  <a:lnTo>
                    <a:pt x="20633" y="29337"/>
                  </a:lnTo>
                  <a:lnTo>
                    <a:pt x="20096" y="29122"/>
                  </a:lnTo>
                  <a:lnTo>
                    <a:pt x="19666" y="28692"/>
                  </a:lnTo>
                  <a:lnTo>
                    <a:pt x="19343" y="28262"/>
                  </a:lnTo>
                  <a:lnTo>
                    <a:pt x="19021" y="27725"/>
                  </a:lnTo>
                  <a:lnTo>
                    <a:pt x="18806" y="27188"/>
                  </a:lnTo>
                  <a:lnTo>
                    <a:pt x="18806" y="26543"/>
                  </a:lnTo>
                  <a:lnTo>
                    <a:pt x="18806" y="26006"/>
                  </a:lnTo>
                  <a:lnTo>
                    <a:pt x="19021" y="25361"/>
                  </a:lnTo>
                  <a:lnTo>
                    <a:pt x="19343" y="24931"/>
                  </a:lnTo>
                  <a:lnTo>
                    <a:pt x="19666" y="24394"/>
                  </a:lnTo>
                  <a:lnTo>
                    <a:pt x="20096" y="24071"/>
                  </a:lnTo>
                  <a:lnTo>
                    <a:pt x="20633" y="23749"/>
                  </a:lnTo>
                  <a:lnTo>
                    <a:pt x="21170" y="23642"/>
                  </a:lnTo>
                  <a:lnTo>
                    <a:pt x="21815" y="23534"/>
                  </a:lnTo>
                  <a:close/>
                  <a:moveTo>
                    <a:pt x="21385" y="0"/>
                  </a:moveTo>
                  <a:lnTo>
                    <a:pt x="21063" y="215"/>
                  </a:lnTo>
                  <a:lnTo>
                    <a:pt x="20740" y="430"/>
                  </a:lnTo>
                  <a:lnTo>
                    <a:pt x="20418" y="752"/>
                  </a:lnTo>
                  <a:lnTo>
                    <a:pt x="15152" y="9672"/>
                  </a:lnTo>
                  <a:lnTo>
                    <a:pt x="14615" y="10746"/>
                  </a:lnTo>
                  <a:lnTo>
                    <a:pt x="14185" y="11821"/>
                  </a:lnTo>
                  <a:lnTo>
                    <a:pt x="13863" y="12895"/>
                  </a:lnTo>
                  <a:lnTo>
                    <a:pt x="13648" y="13863"/>
                  </a:lnTo>
                  <a:lnTo>
                    <a:pt x="13648" y="14830"/>
                  </a:lnTo>
                  <a:lnTo>
                    <a:pt x="13755" y="15797"/>
                  </a:lnTo>
                  <a:lnTo>
                    <a:pt x="14078" y="17946"/>
                  </a:lnTo>
                  <a:lnTo>
                    <a:pt x="14508" y="20418"/>
                  </a:lnTo>
                  <a:lnTo>
                    <a:pt x="15045" y="23212"/>
                  </a:lnTo>
                  <a:lnTo>
                    <a:pt x="15367" y="24824"/>
                  </a:lnTo>
                  <a:lnTo>
                    <a:pt x="15475" y="26543"/>
                  </a:lnTo>
                  <a:lnTo>
                    <a:pt x="15582" y="28585"/>
                  </a:lnTo>
                  <a:lnTo>
                    <a:pt x="15690" y="30734"/>
                  </a:lnTo>
                  <a:lnTo>
                    <a:pt x="15690" y="59964"/>
                  </a:lnTo>
                  <a:lnTo>
                    <a:pt x="14400" y="60071"/>
                  </a:lnTo>
                  <a:lnTo>
                    <a:pt x="13326" y="60393"/>
                  </a:lnTo>
                  <a:lnTo>
                    <a:pt x="12251" y="61038"/>
                  </a:lnTo>
                  <a:lnTo>
                    <a:pt x="11284" y="61683"/>
                  </a:lnTo>
                  <a:lnTo>
                    <a:pt x="10532" y="62650"/>
                  </a:lnTo>
                  <a:lnTo>
                    <a:pt x="9994" y="63725"/>
                  </a:lnTo>
                  <a:lnTo>
                    <a:pt x="9672" y="64799"/>
                  </a:lnTo>
                  <a:lnTo>
                    <a:pt x="9564" y="66089"/>
                  </a:lnTo>
                  <a:lnTo>
                    <a:pt x="9672" y="67271"/>
                  </a:lnTo>
                  <a:lnTo>
                    <a:pt x="9994" y="68453"/>
                  </a:lnTo>
                  <a:lnTo>
                    <a:pt x="10532" y="69528"/>
                  </a:lnTo>
                  <a:lnTo>
                    <a:pt x="11284" y="70387"/>
                  </a:lnTo>
                  <a:lnTo>
                    <a:pt x="12251" y="71140"/>
                  </a:lnTo>
                  <a:lnTo>
                    <a:pt x="13326" y="71784"/>
                  </a:lnTo>
                  <a:lnTo>
                    <a:pt x="14400" y="72107"/>
                  </a:lnTo>
                  <a:lnTo>
                    <a:pt x="15690" y="72214"/>
                  </a:lnTo>
                  <a:lnTo>
                    <a:pt x="15690" y="164739"/>
                  </a:lnTo>
                  <a:lnTo>
                    <a:pt x="15690" y="165276"/>
                  </a:lnTo>
                  <a:lnTo>
                    <a:pt x="15475" y="166458"/>
                  </a:lnTo>
                  <a:lnTo>
                    <a:pt x="15260" y="167210"/>
                  </a:lnTo>
                  <a:lnTo>
                    <a:pt x="14937" y="168070"/>
                  </a:lnTo>
                  <a:lnTo>
                    <a:pt x="14400" y="169037"/>
                  </a:lnTo>
                  <a:lnTo>
                    <a:pt x="13863" y="170004"/>
                  </a:lnTo>
                  <a:lnTo>
                    <a:pt x="13111" y="170971"/>
                  </a:lnTo>
                  <a:lnTo>
                    <a:pt x="12143" y="171938"/>
                  </a:lnTo>
                  <a:lnTo>
                    <a:pt x="10961" y="172906"/>
                  </a:lnTo>
                  <a:lnTo>
                    <a:pt x="9672" y="173658"/>
                  </a:lnTo>
                  <a:lnTo>
                    <a:pt x="7953" y="174303"/>
                  </a:lnTo>
                  <a:lnTo>
                    <a:pt x="6126" y="174840"/>
                  </a:lnTo>
                  <a:lnTo>
                    <a:pt x="3976" y="175162"/>
                  </a:lnTo>
                  <a:lnTo>
                    <a:pt x="1397" y="175270"/>
                  </a:lnTo>
                  <a:lnTo>
                    <a:pt x="860" y="175377"/>
                  </a:lnTo>
                  <a:lnTo>
                    <a:pt x="430" y="175377"/>
                  </a:lnTo>
                  <a:lnTo>
                    <a:pt x="215" y="175592"/>
                  </a:lnTo>
                  <a:lnTo>
                    <a:pt x="0" y="175807"/>
                  </a:lnTo>
                  <a:lnTo>
                    <a:pt x="0" y="176022"/>
                  </a:lnTo>
                  <a:lnTo>
                    <a:pt x="0" y="176237"/>
                  </a:lnTo>
                  <a:lnTo>
                    <a:pt x="215" y="176774"/>
                  </a:lnTo>
                  <a:lnTo>
                    <a:pt x="538" y="177312"/>
                  </a:lnTo>
                  <a:lnTo>
                    <a:pt x="968" y="177849"/>
                  </a:lnTo>
                  <a:lnTo>
                    <a:pt x="1397" y="178279"/>
                  </a:lnTo>
                  <a:lnTo>
                    <a:pt x="42233" y="178279"/>
                  </a:lnTo>
                  <a:lnTo>
                    <a:pt x="42662" y="177849"/>
                  </a:lnTo>
                  <a:lnTo>
                    <a:pt x="43092" y="177312"/>
                  </a:lnTo>
                  <a:lnTo>
                    <a:pt x="43415" y="176774"/>
                  </a:lnTo>
                  <a:lnTo>
                    <a:pt x="43630" y="176237"/>
                  </a:lnTo>
                  <a:lnTo>
                    <a:pt x="43630" y="176022"/>
                  </a:lnTo>
                  <a:lnTo>
                    <a:pt x="43630" y="175807"/>
                  </a:lnTo>
                  <a:lnTo>
                    <a:pt x="43415" y="175592"/>
                  </a:lnTo>
                  <a:lnTo>
                    <a:pt x="43200" y="175377"/>
                  </a:lnTo>
                  <a:lnTo>
                    <a:pt x="42770" y="175377"/>
                  </a:lnTo>
                  <a:lnTo>
                    <a:pt x="42233" y="175270"/>
                  </a:lnTo>
                  <a:lnTo>
                    <a:pt x="39654" y="175162"/>
                  </a:lnTo>
                  <a:lnTo>
                    <a:pt x="37504" y="174840"/>
                  </a:lnTo>
                  <a:lnTo>
                    <a:pt x="35678" y="174303"/>
                  </a:lnTo>
                  <a:lnTo>
                    <a:pt x="33958" y="173658"/>
                  </a:lnTo>
                  <a:lnTo>
                    <a:pt x="32669" y="172906"/>
                  </a:lnTo>
                  <a:lnTo>
                    <a:pt x="31487" y="171938"/>
                  </a:lnTo>
                  <a:lnTo>
                    <a:pt x="30519" y="170971"/>
                  </a:lnTo>
                  <a:lnTo>
                    <a:pt x="29767" y="170004"/>
                  </a:lnTo>
                  <a:lnTo>
                    <a:pt x="29230" y="169037"/>
                  </a:lnTo>
                  <a:lnTo>
                    <a:pt x="28693" y="168070"/>
                  </a:lnTo>
                  <a:lnTo>
                    <a:pt x="28370" y="167210"/>
                  </a:lnTo>
                  <a:lnTo>
                    <a:pt x="28155" y="166458"/>
                  </a:lnTo>
                  <a:lnTo>
                    <a:pt x="27940" y="165276"/>
                  </a:lnTo>
                  <a:lnTo>
                    <a:pt x="27940" y="164739"/>
                  </a:lnTo>
                  <a:lnTo>
                    <a:pt x="27940" y="72214"/>
                  </a:lnTo>
                  <a:lnTo>
                    <a:pt x="29230" y="72107"/>
                  </a:lnTo>
                  <a:lnTo>
                    <a:pt x="30304" y="71784"/>
                  </a:lnTo>
                  <a:lnTo>
                    <a:pt x="31379" y="71140"/>
                  </a:lnTo>
                  <a:lnTo>
                    <a:pt x="32346" y="70387"/>
                  </a:lnTo>
                  <a:lnTo>
                    <a:pt x="33098" y="69528"/>
                  </a:lnTo>
                  <a:lnTo>
                    <a:pt x="33636" y="68453"/>
                  </a:lnTo>
                  <a:lnTo>
                    <a:pt x="33958" y="67271"/>
                  </a:lnTo>
                  <a:lnTo>
                    <a:pt x="34066" y="66089"/>
                  </a:lnTo>
                  <a:lnTo>
                    <a:pt x="33958" y="64799"/>
                  </a:lnTo>
                  <a:lnTo>
                    <a:pt x="33636" y="63725"/>
                  </a:lnTo>
                  <a:lnTo>
                    <a:pt x="33098" y="62650"/>
                  </a:lnTo>
                  <a:lnTo>
                    <a:pt x="32346" y="61683"/>
                  </a:lnTo>
                  <a:lnTo>
                    <a:pt x="31379" y="61038"/>
                  </a:lnTo>
                  <a:lnTo>
                    <a:pt x="30304" y="60393"/>
                  </a:lnTo>
                  <a:lnTo>
                    <a:pt x="29230" y="60071"/>
                  </a:lnTo>
                  <a:lnTo>
                    <a:pt x="27940" y="59964"/>
                  </a:lnTo>
                  <a:lnTo>
                    <a:pt x="27940" y="30734"/>
                  </a:lnTo>
                  <a:lnTo>
                    <a:pt x="28048" y="28585"/>
                  </a:lnTo>
                  <a:lnTo>
                    <a:pt x="28155" y="26543"/>
                  </a:lnTo>
                  <a:lnTo>
                    <a:pt x="28263" y="24824"/>
                  </a:lnTo>
                  <a:lnTo>
                    <a:pt x="28585" y="23212"/>
                  </a:lnTo>
                  <a:lnTo>
                    <a:pt x="29122" y="20418"/>
                  </a:lnTo>
                  <a:lnTo>
                    <a:pt x="29552" y="17946"/>
                  </a:lnTo>
                  <a:lnTo>
                    <a:pt x="29875" y="15797"/>
                  </a:lnTo>
                  <a:lnTo>
                    <a:pt x="29982" y="14830"/>
                  </a:lnTo>
                  <a:lnTo>
                    <a:pt x="29982" y="13863"/>
                  </a:lnTo>
                  <a:lnTo>
                    <a:pt x="29767" y="12895"/>
                  </a:lnTo>
                  <a:lnTo>
                    <a:pt x="29445" y="11821"/>
                  </a:lnTo>
                  <a:lnTo>
                    <a:pt x="29015" y="10746"/>
                  </a:lnTo>
                  <a:lnTo>
                    <a:pt x="28478" y="9672"/>
                  </a:lnTo>
                  <a:lnTo>
                    <a:pt x="23212" y="752"/>
                  </a:lnTo>
                  <a:lnTo>
                    <a:pt x="22890" y="430"/>
                  </a:lnTo>
                  <a:lnTo>
                    <a:pt x="22567" y="215"/>
                  </a:lnTo>
                  <a:lnTo>
                    <a:pt x="222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19000" y="541700"/>
              <a:ext cx="3051900" cy="3218500"/>
            </a:xfrm>
            <a:custGeom>
              <a:avLst/>
              <a:gdLst/>
              <a:ahLst/>
              <a:cxnLst/>
              <a:rect l="l" t="t" r="r" b="b"/>
              <a:pathLst>
                <a:path w="122076" h="128740" extrusionOk="0">
                  <a:moveTo>
                    <a:pt x="46423" y="17624"/>
                  </a:moveTo>
                  <a:lnTo>
                    <a:pt x="46961" y="17839"/>
                  </a:lnTo>
                  <a:lnTo>
                    <a:pt x="47498" y="18161"/>
                  </a:lnTo>
                  <a:lnTo>
                    <a:pt x="48035" y="18484"/>
                  </a:lnTo>
                  <a:lnTo>
                    <a:pt x="48358" y="19021"/>
                  </a:lnTo>
                  <a:lnTo>
                    <a:pt x="48680" y="19558"/>
                  </a:lnTo>
                  <a:lnTo>
                    <a:pt x="48895" y="20095"/>
                  </a:lnTo>
                  <a:lnTo>
                    <a:pt x="48895" y="20740"/>
                  </a:lnTo>
                  <a:lnTo>
                    <a:pt x="48895" y="21600"/>
                  </a:lnTo>
                  <a:lnTo>
                    <a:pt x="48572" y="22245"/>
                  </a:lnTo>
                  <a:lnTo>
                    <a:pt x="48143" y="22889"/>
                  </a:lnTo>
                  <a:lnTo>
                    <a:pt x="47605" y="23427"/>
                  </a:lnTo>
                  <a:lnTo>
                    <a:pt x="46961" y="22352"/>
                  </a:lnTo>
                  <a:lnTo>
                    <a:pt x="46638" y="21922"/>
                  </a:lnTo>
                  <a:lnTo>
                    <a:pt x="46101" y="21707"/>
                  </a:lnTo>
                  <a:lnTo>
                    <a:pt x="45564" y="21707"/>
                  </a:lnTo>
                  <a:lnTo>
                    <a:pt x="45026" y="21815"/>
                  </a:lnTo>
                  <a:lnTo>
                    <a:pt x="44059" y="23534"/>
                  </a:lnTo>
                  <a:lnTo>
                    <a:pt x="43414" y="22997"/>
                  </a:lnTo>
                  <a:lnTo>
                    <a:pt x="42984" y="22352"/>
                  </a:lnTo>
                  <a:lnTo>
                    <a:pt x="42662" y="21600"/>
                  </a:lnTo>
                  <a:lnTo>
                    <a:pt x="42555" y="20740"/>
                  </a:lnTo>
                  <a:lnTo>
                    <a:pt x="42662" y="20095"/>
                  </a:lnTo>
                  <a:lnTo>
                    <a:pt x="42770" y="19558"/>
                  </a:lnTo>
                  <a:lnTo>
                    <a:pt x="43092" y="19021"/>
                  </a:lnTo>
                  <a:lnTo>
                    <a:pt x="43522" y="18484"/>
                  </a:lnTo>
                  <a:lnTo>
                    <a:pt x="43952" y="18161"/>
                  </a:lnTo>
                  <a:lnTo>
                    <a:pt x="44489" y="17839"/>
                  </a:lnTo>
                  <a:lnTo>
                    <a:pt x="45134" y="17624"/>
                  </a:lnTo>
                  <a:close/>
                  <a:moveTo>
                    <a:pt x="44704" y="29122"/>
                  </a:moveTo>
                  <a:lnTo>
                    <a:pt x="45886" y="30197"/>
                  </a:lnTo>
                  <a:lnTo>
                    <a:pt x="47068" y="31271"/>
                  </a:lnTo>
                  <a:lnTo>
                    <a:pt x="48465" y="32346"/>
                  </a:lnTo>
                  <a:lnTo>
                    <a:pt x="49969" y="33421"/>
                  </a:lnTo>
                  <a:lnTo>
                    <a:pt x="89085" y="103593"/>
                  </a:lnTo>
                  <a:lnTo>
                    <a:pt x="3224" y="103593"/>
                  </a:lnTo>
                  <a:lnTo>
                    <a:pt x="44704" y="29122"/>
                  </a:lnTo>
                  <a:close/>
                  <a:moveTo>
                    <a:pt x="104237" y="0"/>
                  </a:moveTo>
                  <a:lnTo>
                    <a:pt x="102625" y="215"/>
                  </a:lnTo>
                  <a:lnTo>
                    <a:pt x="100906" y="430"/>
                  </a:lnTo>
                  <a:lnTo>
                    <a:pt x="99079" y="860"/>
                  </a:lnTo>
                  <a:lnTo>
                    <a:pt x="98005" y="1182"/>
                  </a:lnTo>
                  <a:lnTo>
                    <a:pt x="96823" y="1612"/>
                  </a:lnTo>
                  <a:lnTo>
                    <a:pt x="95748" y="2042"/>
                  </a:lnTo>
                  <a:lnTo>
                    <a:pt x="94673" y="2579"/>
                  </a:lnTo>
                  <a:lnTo>
                    <a:pt x="92417" y="3869"/>
                  </a:lnTo>
                  <a:lnTo>
                    <a:pt x="90267" y="5373"/>
                  </a:lnTo>
                  <a:lnTo>
                    <a:pt x="88118" y="6985"/>
                  </a:lnTo>
                  <a:lnTo>
                    <a:pt x="86076" y="8812"/>
                  </a:lnTo>
                  <a:lnTo>
                    <a:pt x="81778" y="12681"/>
                  </a:lnTo>
                  <a:lnTo>
                    <a:pt x="79306" y="14937"/>
                  </a:lnTo>
                  <a:lnTo>
                    <a:pt x="76727" y="17194"/>
                  </a:lnTo>
                  <a:lnTo>
                    <a:pt x="74256" y="19236"/>
                  </a:lnTo>
                  <a:lnTo>
                    <a:pt x="71677" y="21170"/>
                  </a:lnTo>
                  <a:lnTo>
                    <a:pt x="70387" y="21922"/>
                  </a:lnTo>
                  <a:lnTo>
                    <a:pt x="69098" y="22675"/>
                  </a:lnTo>
                  <a:lnTo>
                    <a:pt x="67915" y="23427"/>
                  </a:lnTo>
                  <a:lnTo>
                    <a:pt x="66626" y="23964"/>
                  </a:lnTo>
                  <a:lnTo>
                    <a:pt x="65336" y="24394"/>
                  </a:lnTo>
                  <a:lnTo>
                    <a:pt x="64047" y="24716"/>
                  </a:lnTo>
                  <a:lnTo>
                    <a:pt x="62757" y="24931"/>
                  </a:lnTo>
                  <a:lnTo>
                    <a:pt x="61468" y="25039"/>
                  </a:lnTo>
                  <a:lnTo>
                    <a:pt x="60608" y="24931"/>
                  </a:lnTo>
                  <a:lnTo>
                    <a:pt x="59748" y="24824"/>
                  </a:lnTo>
                  <a:lnTo>
                    <a:pt x="58889" y="24501"/>
                  </a:lnTo>
                  <a:lnTo>
                    <a:pt x="58029" y="24072"/>
                  </a:lnTo>
                  <a:lnTo>
                    <a:pt x="57169" y="23642"/>
                  </a:lnTo>
                  <a:lnTo>
                    <a:pt x="56417" y="23212"/>
                  </a:lnTo>
                  <a:lnTo>
                    <a:pt x="54913" y="22030"/>
                  </a:lnTo>
                  <a:lnTo>
                    <a:pt x="53516" y="20740"/>
                  </a:lnTo>
                  <a:lnTo>
                    <a:pt x="52441" y="19558"/>
                  </a:lnTo>
                  <a:lnTo>
                    <a:pt x="51474" y="18376"/>
                  </a:lnTo>
                  <a:lnTo>
                    <a:pt x="50829" y="17516"/>
                  </a:lnTo>
                  <a:lnTo>
                    <a:pt x="50077" y="16549"/>
                  </a:lnTo>
                  <a:lnTo>
                    <a:pt x="49217" y="15797"/>
                  </a:lnTo>
                  <a:lnTo>
                    <a:pt x="48143" y="15260"/>
                  </a:lnTo>
                  <a:lnTo>
                    <a:pt x="47068" y="14830"/>
                  </a:lnTo>
                  <a:lnTo>
                    <a:pt x="45886" y="14722"/>
                  </a:lnTo>
                  <a:lnTo>
                    <a:pt x="44704" y="14830"/>
                  </a:lnTo>
                  <a:lnTo>
                    <a:pt x="43629" y="15152"/>
                  </a:lnTo>
                  <a:lnTo>
                    <a:pt x="42555" y="15690"/>
                  </a:lnTo>
                  <a:lnTo>
                    <a:pt x="41587" y="16442"/>
                  </a:lnTo>
                  <a:lnTo>
                    <a:pt x="40835" y="17301"/>
                  </a:lnTo>
                  <a:lnTo>
                    <a:pt x="40190" y="18376"/>
                  </a:lnTo>
                  <a:lnTo>
                    <a:pt x="39868" y="19451"/>
                  </a:lnTo>
                  <a:lnTo>
                    <a:pt x="39761" y="20633"/>
                  </a:lnTo>
                  <a:lnTo>
                    <a:pt x="39761" y="21815"/>
                  </a:lnTo>
                  <a:lnTo>
                    <a:pt x="40083" y="22889"/>
                  </a:lnTo>
                  <a:lnTo>
                    <a:pt x="40620" y="24072"/>
                  </a:lnTo>
                  <a:lnTo>
                    <a:pt x="41265" y="24931"/>
                  </a:lnTo>
                  <a:lnTo>
                    <a:pt x="42447" y="26436"/>
                  </a:lnTo>
                  <a:lnTo>
                    <a:pt x="31701" y="45779"/>
                  </a:lnTo>
                  <a:lnTo>
                    <a:pt x="17624" y="71462"/>
                  </a:lnTo>
                  <a:lnTo>
                    <a:pt x="0" y="103593"/>
                  </a:lnTo>
                  <a:lnTo>
                    <a:pt x="0" y="110363"/>
                  </a:lnTo>
                  <a:lnTo>
                    <a:pt x="6770" y="110363"/>
                  </a:lnTo>
                  <a:lnTo>
                    <a:pt x="9134" y="112190"/>
                  </a:lnTo>
                  <a:lnTo>
                    <a:pt x="11498" y="114017"/>
                  </a:lnTo>
                  <a:lnTo>
                    <a:pt x="14077" y="115629"/>
                  </a:lnTo>
                  <a:lnTo>
                    <a:pt x="16656" y="117241"/>
                  </a:lnTo>
                  <a:lnTo>
                    <a:pt x="19343" y="118638"/>
                  </a:lnTo>
                  <a:lnTo>
                    <a:pt x="22137" y="119927"/>
                  </a:lnTo>
                  <a:lnTo>
                    <a:pt x="24931" y="121002"/>
                  </a:lnTo>
                  <a:lnTo>
                    <a:pt x="27832" y="122076"/>
                  </a:lnTo>
                  <a:lnTo>
                    <a:pt x="27832" y="128739"/>
                  </a:lnTo>
                  <a:lnTo>
                    <a:pt x="64477" y="128739"/>
                  </a:lnTo>
                  <a:lnTo>
                    <a:pt x="64477" y="122076"/>
                  </a:lnTo>
                  <a:lnTo>
                    <a:pt x="67378" y="121002"/>
                  </a:lnTo>
                  <a:lnTo>
                    <a:pt x="70172" y="119927"/>
                  </a:lnTo>
                  <a:lnTo>
                    <a:pt x="72966" y="118638"/>
                  </a:lnTo>
                  <a:lnTo>
                    <a:pt x="75653" y="117241"/>
                  </a:lnTo>
                  <a:lnTo>
                    <a:pt x="78232" y="115629"/>
                  </a:lnTo>
                  <a:lnTo>
                    <a:pt x="80703" y="114017"/>
                  </a:lnTo>
                  <a:lnTo>
                    <a:pt x="83175" y="112190"/>
                  </a:lnTo>
                  <a:lnTo>
                    <a:pt x="85432" y="110363"/>
                  </a:lnTo>
                  <a:lnTo>
                    <a:pt x="92202" y="110363"/>
                  </a:lnTo>
                  <a:lnTo>
                    <a:pt x="92202" y="103593"/>
                  </a:lnTo>
                  <a:lnTo>
                    <a:pt x="54483" y="35785"/>
                  </a:lnTo>
                  <a:lnTo>
                    <a:pt x="56095" y="36322"/>
                  </a:lnTo>
                  <a:lnTo>
                    <a:pt x="57814" y="36752"/>
                  </a:lnTo>
                  <a:lnTo>
                    <a:pt x="59641" y="36967"/>
                  </a:lnTo>
                  <a:lnTo>
                    <a:pt x="61468" y="37074"/>
                  </a:lnTo>
                  <a:lnTo>
                    <a:pt x="63617" y="36967"/>
                  </a:lnTo>
                  <a:lnTo>
                    <a:pt x="65659" y="36752"/>
                  </a:lnTo>
                  <a:lnTo>
                    <a:pt x="67701" y="36322"/>
                  </a:lnTo>
                  <a:lnTo>
                    <a:pt x="69635" y="35677"/>
                  </a:lnTo>
                  <a:lnTo>
                    <a:pt x="71569" y="34925"/>
                  </a:lnTo>
                  <a:lnTo>
                    <a:pt x="73503" y="34173"/>
                  </a:lnTo>
                  <a:lnTo>
                    <a:pt x="75223" y="33098"/>
                  </a:lnTo>
                  <a:lnTo>
                    <a:pt x="77050" y="32131"/>
                  </a:lnTo>
                  <a:lnTo>
                    <a:pt x="78769" y="30949"/>
                  </a:lnTo>
                  <a:lnTo>
                    <a:pt x="80488" y="29660"/>
                  </a:lnTo>
                  <a:lnTo>
                    <a:pt x="83712" y="27080"/>
                  </a:lnTo>
                  <a:lnTo>
                    <a:pt x="86936" y="24286"/>
                  </a:lnTo>
                  <a:lnTo>
                    <a:pt x="89945" y="21600"/>
                  </a:lnTo>
                  <a:lnTo>
                    <a:pt x="93276" y="18591"/>
                  </a:lnTo>
                  <a:lnTo>
                    <a:pt x="94888" y="17194"/>
                  </a:lnTo>
                  <a:lnTo>
                    <a:pt x="96500" y="15904"/>
                  </a:lnTo>
                  <a:lnTo>
                    <a:pt x="98005" y="14722"/>
                  </a:lnTo>
                  <a:lnTo>
                    <a:pt x="99402" y="13755"/>
                  </a:lnTo>
                  <a:lnTo>
                    <a:pt x="100799" y="13003"/>
                  </a:lnTo>
                  <a:lnTo>
                    <a:pt x="102088" y="12573"/>
                  </a:lnTo>
                  <a:lnTo>
                    <a:pt x="104022" y="12251"/>
                  </a:lnTo>
                  <a:lnTo>
                    <a:pt x="105742" y="12143"/>
                  </a:lnTo>
                  <a:lnTo>
                    <a:pt x="107354" y="12251"/>
                  </a:lnTo>
                  <a:lnTo>
                    <a:pt x="108966" y="12466"/>
                  </a:lnTo>
                  <a:lnTo>
                    <a:pt x="110363" y="13003"/>
                  </a:lnTo>
                  <a:lnTo>
                    <a:pt x="111867" y="13648"/>
                  </a:lnTo>
                  <a:lnTo>
                    <a:pt x="114984" y="15367"/>
                  </a:lnTo>
                  <a:lnTo>
                    <a:pt x="118315" y="17087"/>
                  </a:lnTo>
                  <a:lnTo>
                    <a:pt x="120142" y="17946"/>
                  </a:lnTo>
                  <a:lnTo>
                    <a:pt x="122076" y="18806"/>
                  </a:lnTo>
                  <a:lnTo>
                    <a:pt x="122076" y="18591"/>
                  </a:lnTo>
                  <a:lnTo>
                    <a:pt x="121968" y="15260"/>
                  </a:lnTo>
                  <a:lnTo>
                    <a:pt x="121646" y="12573"/>
                  </a:lnTo>
                  <a:lnTo>
                    <a:pt x="121216" y="10102"/>
                  </a:lnTo>
                  <a:lnTo>
                    <a:pt x="120786" y="8060"/>
                  </a:lnTo>
                  <a:lnTo>
                    <a:pt x="120464" y="6233"/>
                  </a:lnTo>
                  <a:lnTo>
                    <a:pt x="120142" y="4406"/>
                  </a:lnTo>
                  <a:lnTo>
                    <a:pt x="118207" y="3331"/>
                  </a:lnTo>
                  <a:lnTo>
                    <a:pt x="116166" y="2364"/>
                  </a:lnTo>
                  <a:lnTo>
                    <a:pt x="113801" y="1397"/>
                  </a:lnTo>
                  <a:lnTo>
                    <a:pt x="112619" y="967"/>
                  </a:lnTo>
                  <a:lnTo>
                    <a:pt x="111437" y="645"/>
                  </a:lnTo>
                  <a:lnTo>
                    <a:pt x="110040" y="430"/>
                  </a:lnTo>
                  <a:lnTo>
                    <a:pt x="108751" y="215"/>
                  </a:lnTo>
                  <a:lnTo>
                    <a:pt x="10724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049100" y="541700"/>
              <a:ext cx="3051900" cy="3218500"/>
            </a:xfrm>
            <a:custGeom>
              <a:avLst/>
              <a:gdLst/>
              <a:ahLst/>
              <a:cxnLst/>
              <a:rect l="l" t="t" r="r" b="b"/>
              <a:pathLst>
                <a:path w="122076" h="128740" extrusionOk="0">
                  <a:moveTo>
                    <a:pt x="76942" y="17624"/>
                  </a:moveTo>
                  <a:lnTo>
                    <a:pt x="77587" y="17839"/>
                  </a:lnTo>
                  <a:lnTo>
                    <a:pt x="78124" y="18161"/>
                  </a:lnTo>
                  <a:lnTo>
                    <a:pt x="78554" y="18484"/>
                  </a:lnTo>
                  <a:lnTo>
                    <a:pt x="78984" y="19021"/>
                  </a:lnTo>
                  <a:lnTo>
                    <a:pt x="79306" y="19558"/>
                  </a:lnTo>
                  <a:lnTo>
                    <a:pt x="79414" y="20095"/>
                  </a:lnTo>
                  <a:lnTo>
                    <a:pt x="79521" y="20740"/>
                  </a:lnTo>
                  <a:lnTo>
                    <a:pt x="79414" y="21600"/>
                  </a:lnTo>
                  <a:lnTo>
                    <a:pt x="79092" y="22352"/>
                  </a:lnTo>
                  <a:lnTo>
                    <a:pt x="78662" y="22997"/>
                  </a:lnTo>
                  <a:lnTo>
                    <a:pt x="78017" y="23534"/>
                  </a:lnTo>
                  <a:lnTo>
                    <a:pt x="77050" y="21815"/>
                  </a:lnTo>
                  <a:lnTo>
                    <a:pt x="76512" y="21707"/>
                  </a:lnTo>
                  <a:lnTo>
                    <a:pt x="75975" y="21707"/>
                  </a:lnTo>
                  <a:lnTo>
                    <a:pt x="75438" y="21922"/>
                  </a:lnTo>
                  <a:lnTo>
                    <a:pt x="75115" y="22352"/>
                  </a:lnTo>
                  <a:lnTo>
                    <a:pt x="74471" y="23427"/>
                  </a:lnTo>
                  <a:lnTo>
                    <a:pt x="73933" y="22889"/>
                  </a:lnTo>
                  <a:lnTo>
                    <a:pt x="73504" y="22245"/>
                  </a:lnTo>
                  <a:lnTo>
                    <a:pt x="73181" y="21600"/>
                  </a:lnTo>
                  <a:lnTo>
                    <a:pt x="73181" y="20740"/>
                  </a:lnTo>
                  <a:lnTo>
                    <a:pt x="73181" y="20095"/>
                  </a:lnTo>
                  <a:lnTo>
                    <a:pt x="73396" y="19558"/>
                  </a:lnTo>
                  <a:lnTo>
                    <a:pt x="73718" y="19021"/>
                  </a:lnTo>
                  <a:lnTo>
                    <a:pt x="74041" y="18484"/>
                  </a:lnTo>
                  <a:lnTo>
                    <a:pt x="74578" y="18161"/>
                  </a:lnTo>
                  <a:lnTo>
                    <a:pt x="75115" y="17839"/>
                  </a:lnTo>
                  <a:lnTo>
                    <a:pt x="75653" y="17624"/>
                  </a:lnTo>
                  <a:close/>
                  <a:moveTo>
                    <a:pt x="77372" y="29122"/>
                  </a:moveTo>
                  <a:lnTo>
                    <a:pt x="118852" y="103593"/>
                  </a:lnTo>
                  <a:lnTo>
                    <a:pt x="32991" y="103593"/>
                  </a:lnTo>
                  <a:lnTo>
                    <a:pt x="72107" y="33421"/>
                  </a:lnTo>
                  <a:lnTo>
                    <a:pt x="73611" y="32346"/>
                  </a:lnTo>
                  <a:lnTo>
                    <a:pt x="75008" y="31271"/>
                  </a:lnTo>
                  <a:lnTo>
                    <a:pt x="76190" y="30197"/>
                  </a:lnTo>
                  <a:lnTo>
                    <a:pt x="77372" y="29122"/>
                  </a:lnTo>
                  <a:close/>
                  <a:moveTo>
                    <a:pt x="14830" y="0"/>
                  </a:moveTo>
                  <a:lnTo>
                    <a:pt x="13325" y="215"/>
                  </a:lnTo>
                  <a:lnTo>
                    <a:pt x="12036" y="430"/>
                  </a:lnTo>
                  <a:lnTo>
                    <a:pt x="10639" y="645"/>
                  </a:lnTo>
                  <a:lnTo>
                    <a:pt x="9457" y="967"/>
                  </a:lnTo>
                  <a:lnTo>
                    <a:pt x="8275" y="1397"/>
                  </a:lnTo>
                  <a:lnTo>
                    <a:pt x="6018" y="2364"/>
                  </a:lnTo>
                  <a:lnTo>
                    <a:pt x="3869" y="3331"/>
                  </a:lnTo>
                  <a:lnTo>
                    <a:pt x="1934" y="4406"/>
                  </a:lnTo>
                  <a:lnTo>
                    <a:pt x="1612" y="6233"/>
                  </a:lnTo>
                  <a:lnTo>
                    <a:pt x="1290" y="8060"/>
                  </a:lnTo>
                  <a:lnTo>
                    <a:pt x="860" y="10102"/>
                  </a:lnTo>
                  <a:lnTo>
                    <a:pt x="430" y="12573"/>
                  </a:lnTo>
                  <a:lnTo>
                    <a:pt x="108" y="15260"/>
                  </a:lnTo>
                  <a:lnTo>
                    <a:pt x="0" y="18591"/>
                  </a:lnTo>
                  <a:lnTo>
                    <a:pt x="0" y="18806"/>
                  </a:lnTo>
                  <a:lnTo>
                    <a:pt x="1934" y="17946"/>
                  </a:lnTo>
                  <a:lnTo>
                    <a:pt x="3761" y="17087"/>
                  </a:lnTo>
                  <a:lnTo>
                    <a:pt x="7092" y="15367"/>
                  </a:lnTo>
                  <a:lnTo>
                    <a:pt x="10209" y="13648"/>
                  </a:lnTo>
                  <a:lnTo>
                    <a:pt x="11713" y="13003"/>
                  </a:lnTo>
                  <a:lnTo>
                    <a:pt x="13110" y="12466"/>
                  </a:lnTo>
                  <a:lnTo>
                    <a:pt x="14722" y="12251"/>
                  </a:lnTo>
                  <a:lnTo>
                    <a:pt x="16334" y="12143"/>
                  </a:lnTo>
                  <a:lnTo>
                    <a:pt x="18054" y="12251"/>
                  </a:lnTo>
                  <a:lnTo>
                    <a:pt x="19988" y="12573"/>
                  </a:lnTo>
                  <a:lnTo>
                    <a:pt x="21277" y="13003"/>
                  </a:lnTo>
                  <a:lnTo>
                    <a:pt x="22674" y="13755"/>
                  </a:lnTo>
                  <a:lnTo>
                    <a:pt x="24071" y="14722"/>
                  </a:lnTo>
                  <a:lnTo>
                    <a:pt x="25576" y="15904"/>
                  </a:lnTo>
                  <a:lnTo>
                    <a:pt x="27188" y="17194"/>
                  </a:lnTo>
                  <a:lnTo>
                    <a:pt x="28800" y="18591"/>
                  </a:lnTo>
                  <a:lnTo>
                    <a:pt x="32131" y="21600"/>
                  </a:lnTo>
                  <a:lnTo>
                    <a:pt x="35140" y="24286"/>
                  </a:lnTo>
                  <a:lnTo>
                    <a:pt x="38364" y="27080"/>
                  </a:lnTo>
                  <a:lnTo>
                    <a:pt x="41588" y="29660"/>
                  </a:lnTo>
                  <a:lnTo>
                    <a:pt x="43307" y="30949"/>
                  </a:lnTo>
                  <a:lnTo>
                    <a:pt x="45026" y="32131"/>
                  </a:lnTo>
                  <a:lnTo>
                    <a:pt x="46853" y="33098"/>
                  </a:lnTo>
                  <a:lnTo>
                    <a:pt x="48573" y="34173"/>
                  </a:lnTo>
                  <a:lnTo>
                    <a:pt x="50507" y="34925"/>
                  </a:lnTo>
                  <a:lnTo>
                    <a:pt x="52441" y="35677"/>
                  </a:lnTo>
                  <a:lnTo>
                    <a:pt x="54375" y="36322"/>
                  </a:lnTo>
                  <a:lnTo>
                    <a:pt x="56417" y="36752"/>
                  </a:lnTo>
                  <a:lnTo>
                    <a:pt x="58459" y="36967"/>
                  </a:lnTo>
                  <a:lnTo>
                    <a:pt x="60608" y="37074"/>
                  </a:lnTo>
                  <a:lnTo>
                    <a:pt x="62435" y="36967"/>
                  </a:lnTo>
                  <a:lnTo>
                    <a:pt x="64262" y="36752"/>
                  </a:lnTo>
                  <a:lnTo>
                    <a:pt x="65981" y="36322"/>
                  </a:lnTo>
                  <a:lnTo>
                    <a:pt x="67593" y="35785"/>
                  </a:lnTo>
                  <a:lnTo>
                    <a:pt x="29874" y="103593"/>
                  </a:lnTo>
                  <a:lnTo>
                    <a:pt x="29874" y="110363"/>
                  </a:lnTo>
                  <a:lnTo>
                    <a:pt x="36644" y="110363"/>
                  </a:lnTo>
                  <a:lnTo>
                    <a:pt x="38901" y="112190"/>
                  </a:lnTo>
                  <a:lnTo>
                    <a:pt x="41373" y="114017"/>
                  </a:lnTo>
                  <a:lnTo>
                    <a:pt x="43844" y="115629"/>
                  </a:lnTo>
                  <a:lnTo>
                    <a:pt x="46423" y="117241"/>
                  </a:lnTo>
                  <a:lnTo>
                    <a:pt x="49110" y="118638"/>
                  </a:lnTo>
                  <a:lnTo>
                    <a:pt x="51904" y="119927"/>
                  </a:lnTo>
                  <a:lnTo>
                    <a:pt x="54698" y="121002"/>
                  </a:lnTo>
                  <a:lnTo>
                    <a:pt x="57599" y="122076"/>
                  </a:lnTo>
                  <a:lnTo>
                    <a:pt x="57599" y="128739"/>
                  </a:lnTo>
                  <a:lnTo>
                    <a:pt x="94244" y="128739"/>
                  </a:lnTo>
                  <a:lnTo>
                    <a:pt x="94244" y="122076"/>
                  </a:lnTo>
                  <a:lnTo>
                    <a:pt x="97145" y="121002"/>
                  </a:lnTo>
                  <a:lnTo>
                    <a:pt x="99939" y="119927"/>
                  </a:lnTo>
                  <a:lnTo>
                    <a:pt x="102733" y="118638"/>
                  </a:lnTo>
                  <a:lnTo>
                    <a:pt x="105420" y="117241"/>
                  </a:lnTo>
                  <a:lnTo>
                    <a:pt x="107999" y="115629"/>
                  </a:lnTo>
                  <a:lnTo>
                    <a:pt x="110578" y="114017"/>
                  </a:lnTo>
                  <a:lnTo>
                    <a:pt x="112942" y="112190"/>
                  </a:lnTo>
                  <a:lnTo>
                    <a:pt x="115306" y="110363"/>
                  </a:lnTo>
                  <a:lnTo>
                    <a:pt x="122076" y="110363"/>
                  </a:lnTo>
                  <a:lnTo>
                    <a:pt x="122076" y="103593"/>
                  </a:lnTo>
                  <a:lnTo>
                    <a:pt x="104452" y="71462"/>
                  </a:lnTo>
                  <a:lnTo>
                    <a:pt x="90375" y="45779"/>
                  </a:lnTo>
                  <a:lnTo>
                    <a:pt x="79629" y="26436"/>
                  </a:lnTo>
                  <a:lnTo>
                    <a:pt x="80811" y="24931"/>
                  </a:lnTo>
                  <a:lnTo>
                    <a:pt x="81456" y="24072"/>
                  </a:lnTo>
                  <a:lnTo>
                    <a:pt x="81993" y="22889"/>
                  </a:lnTo>
                  <a:lnTo>
                    <a:pt x="82315" y="21815"/>
                  </a:lnTo>
                  <a:lnTo>
                    <a:pt x="82315" y="20633"/>
                  </a:lnTo>
                  <a:lnTo>
                    <a:pt x="82208" y="19451"/>
                  </a:lnTo>
                  <a:lnTo>
                    <a:pt x="81886" y="18376"/>
                  </a:lnTo>
                  <a:lnTo>
                    <a:pt x="81241" y="17301"/>
                  </a:lnTo>
                  <a:lnTo>
                    <a:pt x="80489" y="16442"/>
                  </a:lnTo>
                  <a:lnTo>
                    <a:pt x="79521" y="15690"/>
                  </a:lnTo>
                  <a:lnTo>
                    <a:pt x="78447" y="15152"/>
                  </a:lnTo>
                  <a:lnTo>
                    <a:pt x="77372" y="14830"/>
                  </a:lnTo>
                  <a:lnTo>
                    <a:pt x="76190" y="14722"/>
                  </a:lnTo>
                  <a:lnTo>
                    <a:pt x="75008" y="14830"/>
                  </a:lnTo>
                  <a:lnTo>
                    <a:pt x="73933" y="15260"/>
                  </a:lnTo>
                  <a:lnTo>
                    <a:pt x="72859" y="15797"/>
                  </a:lnTo>
                  <a:lnTo>
                    <a:pt x="71999" y="16549"/>
                  </a:lnTo>
                  <a:lnTo>
                    <a:pt x="71247" y="17516"/>
                  </a:lnTo>
                  <a:lnTo>
                    <a:pt x="70602" y="18376"/>
                  </a:lnTo>
                  <a:lnTo>
                    <a:pt x="69635" y="19558"/>
                  </a:lnTo>
                  <a:lnTo>
                    <a:pt x="68560" y="20740"/>
                  </a:lnTo>
                  <a:lnTo>
                    <a:pt x="67163" y="22030"/>
                  </a:lnTo>
                  <a:lnTo>
                    <a:pt x="65659" y="23212"/>
                  </a:lnTo>
                  <a:lnTo>
                    <a:pt x="64907" y="23642"/>
                  </a:lnTo>
                  <a:lnTo>
                    <a:pt x="64047" y="24072"/>
                  </a:lnTo>
                  <a:lnTo>
                    <a:pt x="63187" y="24501"/>
                  </a:lnTo>
                  <a:lnTo>
                    <a:pt x="62328" y="24824"/>
                  </a:lnTo>
                  <a:lnTo>
                    <a:pt x="61468" y="24931"/>
                  </a:lnTo>
                  <a:lnTo>
                    <a:pt x="60608" y="25039"/>
                  </a:lnTo>
                  <a:lnTo>
                    <a:pt x="59319" y="24931"/>
                  </a:lnTo>
                  <a:lnTo>
                    <a:pt x="58029" y="24716"/>
                  </a:lnTo>
                  <a:lnTo>
                    <a:pt x="56740" y="24394"/>
                  </a:lnTo>
                  <a:lnTo>
                    <a:pt x="55450" y="23964"/>
                  </a:lnTo>
                  <a:lnTo>
                    <a:pt x="54161" y="23427"/>
                  </a:lnTo>
                  <a:lnTo>
                    <a:pt x="52978" y="22675"/>
                  </a:lnTo>
                  <a:lnTo>
                    <a:pt x="51689" y="21922"/>
                  </a:lnTo>
                  <a:lnTo>
                    <a:pt x="50399" y="21170"/>
                  </a:lnTo>
                  <a:lnTo>
                    <a:pt x="47820" y="19236"/>
                  </a:lnTo>
                  <a:lnTo>
                    <a:pt x="45349" y="17194"/>
                  </a:lnTo>
                  <a:lnTo>
                    <a:pt x="42770" y="14937"/>
                  </a:lnTo>
                  <a:lnTo>
                    <a:pt x="40298" y="12681"/>
                  </a:lnTo>
                  <a:lnTo>
                    <a:pt x="36000" y="8812"/>
                  </a:lnTo>
                  <a:lnTo>
                    <a:pt x="33958" y="6985"/>
                  </a:lnTo>
                  <a:lnTo>
                    <a:pt x="31809" y="5373"/>
                  </a:lnTo>
                  <a:lnTo>
                    <a:pt x="29659" y="3869"/>
                  </a:lnTo>
                  <a:lnTo>
                    <a:pt x="27403" y="2579"/>
                  </a:lnTo>
                  <a:lnTo>
                    <a:pt x="26328" y="2042"/>
                  </a:lnTo>
                  <a:lnTo>
                    <a:pt x="25253" y="1612"/>
                  </a:lnTo>
                  <a:lnTo>
                    <a:pt x="24071" y="1182"/>
                  </a:lnTo>
                  <a:lnTo>
                    <a:pt x="22997" y="860"/>
                  </a:lnTo>
                  <a:lnTo>
                    <a:pt x="21170" y="430"/>
                  </a:lnTo>
                  <a:lnTo>
                    <a:pt x="19451" y="215"/>
                  </a:lnTo>
                  <a:lnTo>
                    <a:pt x="178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 name="Google Shape;18;p2"/>
          <p:cNvSpPr txBox="1">
            <a:spLocks noGrp="1"/>
          </p:cNvSpPr>
          <p:nvPr>
            <p:ph type="ctrTitle"/>
          </p:nvPr>
        </p:nvSpPr>
        <p:spPr>
          <a:xfrm>
            <a:off x="1557275" y="1341650"/>
            <a:ext cx="6029400" cy="2771100"/>
          </a:xfrm>
          <a:prstGeom prst="rect">
            <a:avLst/>
          </a:prstGeom>
        </p:spPr>
        <p:txBody>
          <a:bodyPr spcFirstLastPara="1" wrap="square" lIns="0" tIns="0" rIns="0" bIns="0" anchor="ctr" anchorCtr="0">
            <a:noAutofit/>
          </a:bodyPr>
          <a:lstStyle>
            <a:lvl1pPr lvl="0" algn="ctr">
              <a:spcBef>
                <a:spcPts val="0"/>
              </a:spcBef>
              <a:spcAft>
                <a:spcPts val="0"/>
              </a:spcAft>
              <a:buClr>
                <a:schemeClr val="dk1"/>
              </a:buClr>
              <a:buSzPts val="4800"/>
              <a:buNone/>
              <a:defRPr sz="4800">
                <a:solidFill>
                  <a:schemeClr val="dk1"/>
                </a:solidFill>
              </a:defRPr>
            </a:lvl1pPr>
            <a:lvl2pPr lvl="1" algn="ctr">
              <a:spcBef>
                <a:spcPts val="0"/>
              </a:spcBef>
              <a:spcAft>
                <a:spcPts val="0"/>
              </a:spcAft>
              <a:buClr>
                <a:schemeClr val="dk1"/>
              </a:buClr>
              <a:buSzPts val="4800"/>
              <a:buNone/>
              <a:defRPr sz="4800">
                <a:solidFill>
                  <a:schemeClr val="dk1"/>
                </a:solidFill>
              </a:defRPr>
            </a:lvl2pPr>
            <a:lvl3pPr lvl="2" algn="ctr">
              <a:spcBef>
                <a:spcPts val="0"/>
              </a:spcBef>
              <a:spcAft>
                <a:spcPts val="0"/>
              </a:spcAft>
              <a:buClr>
                <a:schemeClr val="dk1"/>
              </a:buClr>
              <a:buSzPts val="4800"/>
              <a:buNone/>
              <a:defRPr sz="4800">
                <a:solidFill>
                  <a:schemeClr val="dk1"/>
                </a:solidFill>
              </a:defRPr>
            </a:lvl3pPr>
            <a:lvl4pPr lvl="3" algn="ctr">
              <a:spcBef>
                <a:spcPts val="0"/>
              </a:spcBef>
              <a:spcAft>
                <a:spcPts val="0"/>
              </a:spcAft>
              <a:buClr>
                <a:schemeClr val="dk1"/>
              </a:buClr>
              <a:buSzPts val="4800"/>
              <a:buNone/>
              <a:defRPr sz="4800">
                <a:solidFill>
                  <a:schemeClr val="dk1"/>
                </a:solidFill>
              </a:defRPr>
            </a:lvl4pPr>
            <a:lvl5pPr lvl="4" algn="ctr">
              <a:spcBef>
                <a:spcPts val="0"/>
              </a:spcBef>
              <a:spcAft>
                <a:spcPts val="0"/>
              </a:spcAft>
              <a:buClr>
                <a:schemeClr val="dk1"/>
              </a:buClr>
              <a:buSzPts val="4800"/>
              <a:buNone/>
              <a:defRPr sz="4800">
                <a:solidFill>
                  <a:schemeClr val="dk1"/>
                </a:solidFill>
              </a:defRPr>
            </a:lvl5pPr>
            <a:lvl6pPr lvl="5" algn="ctr">
              <a:spcBef>
                <a:spcPts val="0"/>
              </a:spcBef>
              <a:spcAft>
                <a:spcPts val="0"/>
              </a:spcAft>
              <a:buClr>
                <a:schemeClr val="dk1"/>
              </a:buClr>
              <a:buSzPts val="4800"/>
              <a:buNone/>
              <a:defRPr sz="4800">
                <a:solidFill>
                  <a:schemeClr val="dk1"/>
                </a:solidFill>
              </a:defRPr>
            </a:lvl6pPr>
            <a:lvl7pPr lvl="6" algn="ctr">
              <a:spcBef>
                <a:spcPts val="0"/>
              </a:spcBef>
              <a:spcAft>
                <a:spcPts val="0"/>
              </a:spcAft>
              <a:buClr>
                <a:schemeClr val="dk1"/>
              </a:buClr>
              <a:buSzPts val="4800"/>
              <a:buNone/>
              <a:defRPr sz="4800">
                <a:solidFill>
                  <a:schemeClr val="dk1"/>
                </a:solidFill>
              </a:defRPr>
            </a:lvl7pPr>
            <a:lvl8pPr lvl="7" algn="ctr">
              <a:spcBef>
                <a:spcPts val="0"/>
              </a:spcBef>
              <a:spcAft>
                <a:spcPts val="0"/>
              </a:spcAft>
              <a:buClr>
                <a:schemeClr val="dk1"/>
              </a:buClr>
              <a:buSzPts val="4800"/>
              <a:buNone/>
              <a:defRPr sz="4800">
                <a:solidFill>
                  <a:schemeClr val="dk1"/>
                </a:solidFill>
              </a:defRPr>
            </a:lvl8pPr>
            <a:lvl9pPr lvl="8" algn="ctr">
              <a:spcBef>
                <a:spcPts val="0"/>
              </a:spcBef>
              <a:spcAft>
                <a:spcPts val="0"/>
              </a:spcAft>
              <a:buClr>
                <a:schemeClr val="dk1"/>
              </a:buClr>
              <a:buSzPts val="4800"/>
              <a:buNone/>
              <a:defRPr sz="480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3"/>
        <p:cNvGrpSpPr/>
        <p:nvPr/>
      </p:nvGrpSpPr>
      <p:grpSpPr>
        <a:xfrm>
          <a:off x="0" y="0"/>
          <a:ext cx="0" cy="0"/>
          <a:chOff x="0" y="0"/>
          <a:chExt cx="0" cy="0"/>
        </a:xfrm>
      </p:grpSpPr>
      <p:sp>
        <p:nvSpPr>
          <p:cNvPr id="44" name="Google Shape;44;p6"/>
          <p:cNvSpPr/>
          <p:nvPr/>
        </p:nvSpPr>
        <p:spPr>
          <a:xfrm>
            <a:off x="1737000" y="359700"/>
            <a:ext cx="7407000" cy="4424100"/>
          </a:xfrm>
          <a:prstGeom prst="rect">
            <a:avLst/>
          </a:prstGeom>
          <a:solidFill>
            <a:srgbClr val="FFFFFF"/>
          </a:solidFill>
          <a:ln>
            <a:noFill/>
          </a:ln>
          <a:effectLst>
            <a:outerShdw blurRad="185738" dist="9525" dir="5400000" algn="bl" rotWithShape="0">
              <a:srgbClr val="66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 name="Google Shape;45;p6"/>
          <p:cNvCxnSpPr/>
          <p:nvPr/>
        </p:nvCxnSpPr>
        <p:spPr>
          <a:xfrm>
            <a:off x="2100325" y="1022209"/>
            <a:ext cx="7067700" cy="0"/>
          </a:xfrm>
          <a:prstGeom prst="straightConnector1">
            <a:avLst/>
          </a:prstGeom>
          <a:noFill/>
          <a:ln w="9525" cap="flat" cmpd="sng">
            <a:solidFill>
              <a:srgbClr val="E2D7D0"/>
            </a:solidFill>
            <a:prstDash val="solid"/>
            <a:round/>
            <a:headEnd type="none" w="med" len="med"/>
            <a:tailEnd type="none" w="med" len="med"/>
          </a:ln>
        </p:spPr>
      </p:cxnSp>
      <p:sp>
        <p:nvSpPr>
          <p:cNvPr id="46" name="Google Shape;46;p6"/>
          <p:cNvSpPr/>
          <p:nvPr/>
        </p:nvSpPr>
        <p:spPr>
          <a:xfrm rot="-5400000">
            <a:off x="-262350" y="291375"/>
            <a:ext cx="2261700" cy="1017600"/>
          </a:xfrm>
          <a:prstGeom prst="chevron">
            <a:avLst>
              <a:gd name="adj" fmla="val 31570"/>
            </a:avLst>
          </a:prstGeom>
          <a:gradFill>
            <a:gsLst>
              <a:gs pos="0">
                <a:srgbClr val="AD0B2D"/>
              </a:gs>
              <a:gs pos="31000">
                <a:srgbClr val="AD0B2D"/>
              </a:gs>
              <a:gs pos="100000">
                <a:srgbClr val="8B0E34"/>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47;p6"/>
          <p:cNvGrpSpPr/>
          <p:nvPr/>
        </p:nvGrpSpPr>
        <p:grpSpPr>
          <a:xfrm>
            <a:off x="515476" y="363010"/>
            <a:ext cx="706249" cy="536972"/>
            <a:chOff x="519000" y="238125"/>
            <a:chExt cx="6582000" cy="5238750"/>
          </a:xfrm>
        </p:grpSpPr>
        <p:sp>
          <p:nvSpPr>
            <p:cNvPr id="48" name="Google Shape;48;p6"/>
            <p:cNvSpPr/>
            <p:nvPr/>
          </p:nvSpPr>
          <p:spPr>
            <a:xfrm>
              <a:off x="2928800" y="4770300"/>
              <a:ext cx="1762400" cy="306300"/>
            </a:xfrm>
            <a:custGeom>
              <a:avLst/>
              <a:gdLst/>
              <a:ahLst/>
              <a:cxnLst/>
              <a:rect l="l" t="t" r="r" b="b"/>
              <a:pathLst>
                <a:path w="70496" h="12252" extrusionOk="0">
                  <a:moveTo>
                    <a:pt x="6233" y="1"/>
                  </a:moveTo>
                  <a:lnTo>
                    <a:pt x="5051" y="108"/>
                  </a:lnTo>
                  <a:lnTo>
                    <a:pt x="3869" y="430"/>
                  </a:lnTo>
                  <a:lnTo>
                    <a:pt x="2902" y="968"/>
                  </a:lnTo>
                  <a:lnTo>
                    <a:pt x="1935" y="1720"/>
                  </a:lnTo>
                  <a:lnTo>
                    <a:pt x="1183" y="2580"/>
                  </a:lnTo>
                  <a:lnTo>
                    <a:pt x="538" y="3547"/>
                  </a:lnTo>
                  <a:lnTo>
                    <a:pt x="108" y="4621"/>
                  </a:lnTo>
                  <a:lnTo>
                    <a:pt x="1" y="5911"/>
                  </a:lnTo>
                  <a:lnTo>
                    <a:pt x="1" y="6556"/>
                  </a:lnTo>
                  <a:lnTo>
                    <a:pt x="1" y="7201"/>
                  </a:lnTo>
                  <a:lnTo>
                    <a:pt x="216" y="7738"/>
                  </a:lnTo>
                  <a:lnTo>
                    <a:pt x="323" y="8383"/>
                  </a:lnTo>
                  <a:lnTo>
                    <a:pt x="860" y="9457"/>
                  </a:lnTo>
                  <a:lnTo>
                    <a:pt x="1613" y="10424"/>
                  </a:lnTo>
                  <a:lnTo>
                    <a:pt x="2580" y="11177"/>
                  </a:lnTo>
                  <a:lnTo>
                    <a:pt x="3654" y="11821"/>
                  </a:lnTo>
                  <a:lnTo>
                    <a:pt x="4836" y="12144"/>
                  </a:lnTo>
                  <a:lnTo>
                    <a:pt x="5481" y="12251"/>
                  </a:lnTo>
                  <a:lnTo>
                    <a:pt x="65015" y="12251"/>
                  </a:lnTo>
                  <a:lnTo>
                    <a:pt x="65660" y="12144"/>
                  </a:lnTo>
                  <a:lnTo>
                    <a:pt x="66842" y="11821"/>
                  </a:lnTo>
                  <a:lnTo>
                    <a:pt x="67916" y="11177"/>
                  </a:lnTo>
                  <a:lnTo>
                    <a:pt x="68883" y="10424"/>
                  </a:lnTo>
                  <a:lnTo>
                    <a:pt x="69636" y="9457"/>
                  </a:lnTo>
                  <a:lnTo>
                    <a:pt x="70173" y="8383"/>
                  </a:lnTo>
                  <a:lnTo>
                    <a:pt x="70280" y="7738"/>
                  </a:lnTo>
                  <a:lnTo>
                    <a:pt x="70495" y="7201"/>
                  </a:lnTo>
                  <a:lnTo>
                    <a:pt x="70495" y="6556"/>
                  </a:lnTo>
                  <a:lnTo>
                    <a:pt x="70495" y="5911"/>
                  </a:lnTo>
                  <a:lnTo>
                    <a:pt x="70388" y="4621"/>
                  </a:lnTo>
                  <a:lnTo>
                    <a:pt x="69958" y="3547"/>
                  </a:lnTo>
                  <a:lnTo>
                    <a:pt x="69313" y="2580"/>
                  </a:lnTo>
                  <a:lnTo>
                    <a:pt x="68561" y="1720"/>
                  </a:lnTo>
                  <a:lnTo>
                    <a:pt x="67594" y="968"/>
                  </a:lnTo>
                  <a:lnTo>
                    <a:pt x="66627" y="430"/>
                  </a:lnTo>
                  <a:lnTo>
                    <a:pt x="65445" y="108"/>
                  </a:lnTo>
                  <a:lnTo>
                    <a:pt x="642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6"/>
            <p:cNvSpPr/>
            <p:nvPr/>
          </p:nvSpPr>
          <p:spPr>
            <a:xfrm>
              <a:off x="2190000" y="5170600"/>
              <a:ext cx="3240000" cy="306275"/>
            </a:xfrm>
            <a:custGeom>
              <a:avLst/>
              <a:gdLst/>
              <a:ahLst/>
              <a:cxnLst/>
              <a:rect l="l" t="t" r="r" b="b"/>
              <a:pathLst>
                <a:path w="129600" h="12251" extrusionOk="0">
                  <a:moveTo>
                    <a:pt x="6126" y="0"/>
                  </a:moveTo>
                  <a:lnTo>
                    <a:pt x="4944" y="108"/>
                  </a:lnTo>
                  <a:lnTo>
                    <a:pt x="3762" y="430"/>
                  </a:lnTo>
                  <a:lnTo>
                    <a:pt x="2687" y="1075"/>
                  </a:lnTo>
                  <a:lnTo>
                    <a:pt x="1828" y="1827"/>
                  </a:lnTo>
                  <a:lnTo>
                    <a:pt x="1075" y="2687"/>
                  </a:lnTo>
                  <a:lnTo>
                    <a:pt x="538" y="3762"/>
                  </a:lnTo>
                  <a:lnTo>
                    <a:pt x="108" y="4836"/>
                  </a:lnTo>
                  <a:lnTo>
                    <a:pt x="1" y="6126"/>
                  </a:lnTo>
                  <a:lnTo>
                    <a:pt x="108" y="7308"/>
                  </a:lnTo>
                  <a:lnTo>
                    <a:pt x="538" y="8490"/>
                  </a:lnTo>
                  <a:lnTo>
                    <a:pt x="1075" y="9564"/>
                  </a:lnTo>
                  <a:lnTo>
                    <a:pt x="1828" y="10424"/>
                  </a:lnTo>
                  <a:lnTo>
                    <a:pt x="2687" y="11176"/>
                  </a:lnTo>
                  <a:lnTo>
                    <a:pt x="3762" y="11821"/>
                  </a:lnTo>
                  <a:lnTo>
                    <a:pt x="4944" y="12144"/>
                  </a:lnTo>
                  <a:lnTo>
                    <a:pt x="6126" y="12251"/>
                  </a:lnTo>
                  <a:lnTo>
                    <a:pt x="123474" y="12251"/>
                  </a:lnTo>
                  <a:lnTo>
                    <a:pt x="124656" y="12144"/>
                  </a:lnTo>
                  <a:lnTo>
                    <a:pt x="125838" y="11821"/>
                  </a:lnTo>
                  <a:lnTo>
                    <a:pt x="126913" y="11176"/>
                  </a:lnTo>
                  <a:lnTo>
                    <a:pt x="127772" y="10424"/>
                  </a:lnTo>
                  <a:lnTo>
                    <a:pt x="128525" y="9564"/>
                  </a:lnTo>
                  <a:lnTo>
                    <a:pt x="129062" y="8490"/>
                  </a:lnTo>
                  <a:lnTo>
                    <a:pt x="129492" y="7308"/>
                  </a:lnTo>
                  <a:lnTo>
                    <a:pt x="129599" y="6126"/>
                  </a:lnTo>
                  <a:lnTo>
                    <a:pt x="129492" y="4836"/>
                  </a:lnTo>
                  <a:lnTo>
                    <a:pt x="129062" y="3762"/>
                  </a:lnTo>
                  <a:lnTo>
                    <a:pt x="128525" y="2687"/>
                  </a:lnTo>
                  <a:lnTo>
                    <a:pt x="127772" y="1827"/>
                  </a:lnTo>
                  <a:lnTo>
                    <a:pt x="126913" y="1075"/>
                  </a:lnTo>
                  <a:lnTo>
                    <a:pt x="125838" y="430"/>
                  </a:lnTo>
                  <a:lnTo>
                    <a:pt x="124656" y="108"/>
                  </a:lnTo>
                  <a:lnTo>
                    <a:pt x="1234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6"/>
            <p:cNvSpPr/>
            <p:nvPr/>
          </p:nvSpPr>
          <p:spPr>
            <a:xfrm>
              <a:off x="3264625" y="238125"/>
              <a:ext cx="1090750" cy="4456975"/>
            </a:xfrm>
            <a:custGeom>
              <a:avLst/>
              <a:gdLst/>
              <a:ahLst/>
              <a:cxnLst/>
              <a:rect l="l" t="t" r="r" b="b"/>
              <a:pathLst>
                <a:path w="43630" h="178279" extrusionOk="0">
                  <a:moveTo>
                    <a:pt x="21815" y="23534"/>
                  </a:moveTo>
                  <a:lnTo>
                    <a:pt x="22460" y="23642"/>
                  </a:lnTo>
                  <a:lnTo>
                    <a:pt x="22997" y="23749"/>
                  </a:lnTo>
                  <a:lnTo>
                    <a:pt x="23534" y="24071"/>
                  </a:lnTo>
                  <a:lnTo>
                    <a:pt x="23964" y="24394"/>
                  </a:lnTo>
                  <a:lnTo>
                    <a:pt x="24287" y="24931"/>
                  </a:lnTo>
                  <a:lnTo>
                    <a:pt x="24609" y="25361"/>
                  </a:lnTo>
                  <a:lnTo>
                    <a:pt x="24824" y="26006"/>
                  </a:lnTo>
                  <a:lnTo>
                    <a:pt x="24824" y="26543"/>
                  </a:lnTo>
                  <a:lnTo>
                    <a:pt x="24824" y="27188"/>
                  </a:lnTo>
                  <a:lnTo>
                    <a:pt x="24609" y="27725"/>
                  </a:lnTo>
                  <a:lnTo>
                    <a:pt x="24287" y="28262"/>
                  </a:lnTo>
                  <a:lnTo>
                    <a:pt x="23964" y="28692"/>
                  </a:lnTo>
                  <a:lnTo>
                    <a:pt x="23534" y="29122"/>
                  </a:lnTo>
                  <a:lnTo>
                    <a:pt x="22997" y="29337"/>
                  </a:lnTo>
                  <a:lnTo>
                    <a:pt x="22460" y="29552"/>
                  </a:lnTo>
                  <a:lnTo>
                    <a:pt x="21170" y="29552"/>
                  </a:lnTo>
                  <a:lnTo>
                    <a:pt x="20633" y="29337"/>
                  </a:lnTo>
                  <a:lnTo>
                    <a:pt x="20096" y="29122"/>
                  </a:lnTo>
                  <a:lnTo>
                    <a:pt x="19666" y="28692"/>
                  </a:lnTo>
                  <a:lnTo>
                    <a:pt x="19343" y="28262"/>
                  </a:lnTo>
                  <a:lnTo>
                    <a:pt x="19021" y="27725"/>
                  </a:lnTo>
                  <a:lnTo>
                    <a:pt x="18806" y="27188"/>
                  </a:lnTo>
                  <a:lnTo>
                    <a:pt x="18806" y="26543"/>
                  </a:lnTo>
                  <a:lnTo>
                    <a:pt x="18806" y="26006"/>
                  </a:lnTo>
                  <a:lnTo>
                    <a:pt x="19021" y="25361"/>
                  </a:lnTo>
                  <a:lnTo>
                    <a:pt x="19343" y="24931"/>
                  </a:lnTo>
                  <a:lnTo>
                    <a:pt x="19666" y="24394"/>
                  </a:lnTo>
                  <a:lnTo>
                    <a:pt x="20096" y="24071"/>
                  </a:lnTo>
                  <a:lnTo>
                    <a:pt x="20633" y="23749"/>
                  </a:lnTo>
                  <a:lnTo>
                    <a:pt x="21170" y="23642"/>
                  </a:lnTo>
                  <a:lnTo>
                    <a:pt x="21815" y="23534"/>
                  </a:lnTo>
                  <a:close/>
                  <a:moveTo>
                    <a:pt x="21385" y="0"/>
                  </a:moveTo>
                  <a:lnTo>
                    <a:pt x="21063" y="215"/>
                  </a:lnTo>
                  <a:lnTo>
                    <a:pt x="20740" y="430"/>
                  </a:lnTo>
                  <a:lnTo>
                    <a:pt x="20418" y="752"/>
                  </a:lnTo>
                  <a:lnTo>
                    <a:pt x="15152" y="9672"/>
                  </a:lnTo>
                  <a:lnTo>
                    <a:pt x="14615" y="10746"/>
                  </a:lnTo>
                  <a:lnTo>
                    <a:pt x="14185" y="11821"/>
                  </a:lnTo>
                  <a:lnTo>
                    <a:pt x="13863" y="12895"/>
                  </a:lnTo>
                  <a:lnTo>
                    <a:pt x="13648" y="13863"/>
                  </a:lnTo>
                  <a:lnTo>
                    <a:pt x="13648" y="14830"/>
                  </a:lnTo>
                  <a:lnTo>
                    <a:pt x="13755" y="15797"/>
                  </a:lnTo>
                  <a:lnTo>
                    <a:pt x="14078" y="17946"/>
                  </a:lnTo>
                  <a:lnTo>
                    <a:pt x="14508" y="20418"/>
                  </a:lnTo>
                  <a:lnTo>
                    <a:pt x="15045" y="23212"/>
                  </a:lnTo>
                  <a:lnTo>
                    <a:pt x="15367" y="24824"/>
                  </a:lnTo>
                  <a:lnTo>
                    <a:pt x="15475" y="26543"/>
                  </a:lnTo>
                  <a:lnTo>
                    <a:pt x="15582" y="28585"/>
                  </a:lnTo>
                  <a:lnTo>
                    <a:pt x="15690" y="30734"/>
                  </a:lnTo>
                  <a:lnTo>
                    <a:pt x="15690" y="59964"/>
                  </a:lnTo>
                  <a:lnTo>
                    <a:pt x="14400" y="60071"/>
                  </a:lnTo>
                  <a:lnTo>
                    <a:pt x="13326" y="60393"/>
                  </a:lnTo>
                  <a:lnTo>
                    <a:pt x="12251" y="61038"/>
                  </a:lnTo>
                  <a:lnTo>
                    <a:pt x="11284" y="61683"/>
                  </a:lnTo>
                  <a:lnTo>
                    <a:pt x="10532" y="62650"/>
                  </a:lnTo>
                  <a:lnTo>
                    <a:pt x="9994" y="63725"/>
                  </a:lnTo>
                  <a:lnTo>
                    <a:pt x="9672" y="64799"/>
                  </a:lnTo>
                  <a:lnTo>
                    <a:pt x="9564" y="66089"/>
                  </a:lnTo>
                  <a:lnTo>
                    <a:pt x="9672" y="67271"/>
                  </a:lnTo>
                  <a:lnTo>
                    <a:pt x="9994" y="68453"/>
                  </a:lnTo>
                  <a:lnTo>
                    <a:pt x="10532" y="69528"/>
                  </a:lnTo>
                  <a:lnTo>
                    <a:pt x="11284" y="70387"/>
                  </a:lnTo>
                  <a:lnTo>
                    <a:pt x="12251" y="71140"/>
                  </a:lnTo>
                  <a:lnTo>
                    <a:pt x="13326" y="71784"/>
                  </a:lnTo>
                  <a:lnTo>
                    <a:pt x="14400" y="72107"/>
                  </a:lnTo>
                  <a:lnTo>
                    <a:pt x="15690" y="72214"/>
                  </a:lnTo>
                  <a:lnTo>
                    <a:pt x="15690" y="164739"/>
                  </a:lnTo>
                  <a:lnTo>
                    <a:pt x="15690" y="165276"/>
                  </a:lnTo>
                  <a:lnTo>
                    <a:pt x="15475" y="166458"/>
                  </a:lnTo>
                  <a:lnTo>
                    <a:pt x="15260" y="167210"/>
                  </a:lnTo>
                  <a:lnTo>
                    <a:pt x="14937" y="168070"/>
                  </a:lnTo>
                  <a:lnTo>
                    <a:pt x="14400" y="169037"/>
                  </a:lnTo>
                  <a:lnTo>
                    <a:pt x="13863" y="170004"/>
                  </a:lnTo>
                  <a:lnTo>
                    <a:pt x="13111" y="170971"/>
                  </a:lnTo>
                  <a:lnTo>
                    <a:pt x="12143" y="171938"/>
                  </a:lnTo>
                  <a:lnTo>
                    <a:pt x="10961" y="172906"/>
                  </a:lnTo>
                  <a:lnTo>
                    <a:pt x="9672" y="173658"/>
                  </a:lnTo>
                  <a:lnTo>
                    <a:pt x="7953" y="174303"/>
                  </a:lnTo>
                  <a:lnTo>
                    <a:pt x="6126" y="174840"/>
                  </a:lnTo>
                  <a:lnTo>
                    <a:pt x="3976" y="175162"/>
                  </a:lnTo>
                  <a:lnTo>
                    <a:pt x="1397" y="175270"/>
                  </a:lnTo>
                  <a:lnTo>
                    <a:pt x="860" y="175377"/>
                  </a:lnTo>
                  <a:lnTo>
                    <a:pt x="430" y="175377"/>
                  </a:lnTo>
                  <a:lnTo>
                    <a:pt x="215" y="175592"/>
                  </a:lnTo>
                  <a:lnTo>
                    <a:pt x="0" y="175807"/>
                  </a:lnTo>
                  <a:lnTo>
                    <a:pt x="0" y="176022"/>
                  </a:lnTo>
                  <a:lnTo>
                    <a:pt x="0" y="176237"/>
                  </a:lnTo>
                  <a:lnTo>
                    <a:pt x="215" y="176774"/>
                  </a:lnTo>
                  <a:lnTo>
                    <a:pt x="538" y="177312"/>
                  </a:lnTo>
                  <a:lnTo>
                    <a:pt x="968" y="177849"/>
                  </a:lnTo>
                  <a:lnTo>
                    <a:pt x="1397" y="178279"/>
                  </a:lnTo>
                  <a:lnTo>
                    <a:pt x="42233" y="178279"/>
                  </a:lnTo>
                  <a:lnTo>
                    <a:pt x="42662" y="177849"/>
                  </a:lnTo>
                  <a:lnTo>
                    <a:pt x="43092" y="177312"/>
                  </a:lnTo>
                  <a:lnTo>
                    <a:pt x="43415" y="176774"/>
                  </a:lnTo>
                  <a:lnTo>
                    <a:pt x="43630" y="176237"/>
                  </a:lnTo>
                  <a:lnTo>
                    <a:pt x="43630" y="176022"/>
                  </a:lnTo>
                  <a:lnTo>
                    <a:pt x="43630" y="175807"/>
                  </a:lnTo>
                  <a:lnTo>
                    <a:pt x="43415" y="175592"/>
                  </a:lnTo>
                  <a:lnTo>
                    <a:pt x="43200" y="175377"/>
                  </a:lnTo>
                  <a:lnTo>
                    <a:pt x="42770" y="175377"/>
                  </a:lnTo>
                  <a:lnTo>
                    <a:pt x="42233" y="175270"/>
                  </a:lnTo>
                  <a:lnTo>
                    <a:pt x="39654" y="175162"/>
                  </a:lnTo>
                  <a:lnTo>
                    <a:pt x="37504" y="174840"/>
                  </a:lnTo>
                  <a:lnTo>
                    <a:pt x="35678" y="174303"/>
                  </a:lnTo>
                  <a:lnTo>
                    <a:pt x="33958" y="173658"/>
                  </a:lnTo>
                  <a:lnTo>
                    <a:pt x="32669" y="172906"/>
                  </a:lnTo>
                  <a:lnTo>
                    <a:pt x="31487" y="171938"/>
                  </a:lnTo>
                  <a:lnTo>
                    <a:pt x="30519" y="170971"/>
                  </a:lnTo>
                  <a:lnTo>
                    <a:pt x="29767" y="170004"/>
                  </a:lnTo>
                  <a:lnTo>
                    <a:pt x="29230" y="169037"/>
                  </a:lnTo>
                  <a:lnTo>
                    <a:pt x="28693" y="168070"/>
                  </a:lnTo>
                  <a:lnTo>
                    <a:pt x="28370" y="167210"/>
                  </a:lnTo>
                  <a:lnTo>
                    <a:pt x="28155" y="166458"/>
                  </a:lnTo>
                  <a:lnTo>
                    <a:pt x="27940" y="165276"/>
                  </a:lnTo>
                  <a:lnTo>
                    <a:pt x="27940" y="164739"/>
                  </a:lnTo>
                  <a:lnTo>
                    <a:pt x="27940" y="72214"/>
                  </a:lnTo>
                  <a:lnTo>
                    <a:pt x="29230" y="72107"/>
                  </a:lnTo>
                  <a:lnTo>
                    <a:pt x="30304" y="71784"/>
                  </a:lnTo>
                  <a:lnTo>
                    <a:pt x="31379" y="71140"/>
                  </a:lnTo>
                  <a:lnTo>
                    <a:pt x="32346" y="70387"/>
                  </a:lnTo>
                  <a:lnTo>
                    <a:pt x="33098" y="69528"/>
                  </a:lnTo>
                  <a:lnTo>
                    <a:pt x="33636" y="68453"/>
                  </a:lnTo>
                  <a:lnTo>
                    <a:pt x="33958" y="67271"/>
                  </a:lnTo>
                  <a:lnTo>
                    <a:pt x="34066" y="66089"/>
                  </a:lnTo>
                  <a:lnTo>
                    <a:pt x="33958" y="64799"/>
                  </a:lnTo>
                  <a:lnTo>
                    <a:pt x="33636" y="63725"/>
                  </a:lnTo>
                  <a:lnTo>
                    <a:pt x="33098" y="62650"/>
                  </a:lnTo>
                  <a:lnTo>
                    <a:pt x="32346" y="61683"/>
                  </a:lnTo>
                  <a:lnTo>
                    <a:pt x="31379" y="61038"/>
                  </a:lnTo>
                  <a:lnTo>
                    <a:pt x="30304" y="60393"/>
                  </a:lnTo>
                  <a:lnTo>
                    <a:pt x="29230" y="60071"/>
                  </a:lnTo>
                  <a:lnTo>
                    <a:pt x="27940" y="59964"/>
                  </a:lnTo>
                  <a:lnTo>
                    <a:pt x="27940" y="30734"/>
                  </a:lnTo>
                  <a:lnTo>
                    <a:pt x="28048" y="28585"/>
                  </a:lnTo>
                  <a:lnTo>
                    <a:pt x="28155" y="26543"/>
                  </a:lnTo>
                  <a:lnTo>
                    <a:pt x="28263" y="24824"/>
                  </a:lnTo>
                  <a:lnTo>
                    <a:pt x="28585" y="23212"/>
                  </a:lnTo>
                  <a:lnTo>
                    <a:pt x="29122" y="20418"/>
                  </a:lnTo>
                  <a:lnTo>
                    <a:pt x="29552" y="17946"/>
                  </a:lnTo>
                  <a:lnTo>
                    <a:pt x="29875" y="15797"/>
                  </a:lnTo>
                  <a:lnTo>
                    <a:pt x="29982" y="14830"/>
                  </a:lnTo>
                  <a:lnTo>
                    <a:pt x="29982" y="13863"/>
                  </a:lnTo>
                  <a:lnTo>
                    <a:pt x="29767" y="12895"/>
                  </a:lnTo>
                  <a:lnTo>
                    <a:pt x="29445" y="11821"/>
                  </a:lnTo>
                  <a:lnTo>
                    <a:pt x="29015" y="10746"/>
                  </a:lnTo>
                  <a:lnTo>
                    <a:pt x="28478" y="9672"/>
                  </a:lnTo>
                  <a:lnTo>
                    <a:pt x="23212" y="752"/>
                  </a:lnTo>
                  <a:lnTo>
                    <a:pt x="22890" y="430"/>
                  </a:lnTo>
                  <a:lnTo>
                    <a:pt x="22567" y="215"/>
                  </a:lnTo>
                  <a:lnTo>
                    <a:pt x="222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6"/>
            <p:cNvSpPr/>
            <p:nvPr/>
          </p:nvSpPr>
          <p:spPr>
            <a:xfrm>
              <a:off x="519000" y="541700"/>
              <a:ext cx="3051900" cy="3218500"/>
            </a:xfrm>
            <a:custGeom>
              <a:avLst/>
              <a:gdLst/>
              <a:ahLst/>
              <a:cxnLst/>
              <a:rect l="l" t="t" r="r" b="b"/>
              <a:pathLst>
                <a:path w="122076" h="128740" extrusionOk="0">
                  <a:moveTo>
                    <a:pt x="46423" y="17624"/>
                  </a:moveTo>
                  <a:lnTo>
                    <a:pt x="46961" y="17839"/>
                  </a:lnTo>
                  <a:lnTo>
                    <a:pt x="47498" y="18161"/>
                  </a:lnTo>
                  <a:lnTo>
                    <a:pt x="48035" y="18484"/>
                  </a:lnTo>
                  <a:lnTo>
                    <a:pt x="48358" y="19021"/>
                  </a:lnTo>
                  <a:lnTo>
                    <a:pt x="48680" y="19558"/>
                  </a:lnTo>
                  <a:lnTo>
                    <a:pt x="48895" y="20095"/>
                  </a:lnTo>
                  <a:lnTo>
                    <a:pt x="48895" y="20740"/>
                  </a:lnTo>
                  <a:lnTo>
                    <a:pt x="48895" y="21600"/>
                  </a:lnTo>
                  <a:lnTo>
                    <a:pt x="48572" y="22245"/>
                  </a:lnTo>
                  <a:lnTo>
                    <a:pt x="48143" y="22889"/>
                  </a:lnTo>
                  <a:lnTo>
                    <a:pt x="47605" y="23427"/>
                  </a:lnTo>
                  <a:lnTo>
                    <a:pt x="46961" y="22352"/>
                  </a:lnTo>
                  <a:lnTo>
                    <a:pt x="46638" y="21922"/>
                  </a:lnTo>
                  <a:lnTo>
                    <a:pt x="46101" y="21707"/>
                  </a:lnTo>
                  <a:lnTo>
                    <a:pt x="45564" y="21707"/>
                  </a:lnTo>
                  <a:lnTo>
                    <a:pt x="45026" y="21815"/>
                  </a:lnTo>
                  <a:lnTo>
                    <a:pt x="44059" y="23534"/>
                  </a:lnTo>
                  <a:lnTo>
                    <a:pt x="43414" y="22997"/>
                  </a:lnTo>
                  <a:lnTo>
                    <a:pt x="42984" y="22352"/>
                  </a:lnTo>
                  <a:lnTo>
                    <a:pt x="42662" y="21600"/>
                  </a:lnTo>
                  <a:lnTo>
                    <a:pt x="42555" y="20740"/>
                  </a:lnTo>
                  <a:lnTo>
                    <a:pt x="42662" y="20095"/>
                  </a:lnTo>
                  <a:lnTo>
                    <a:pt x="42770" y="19558"/>
                  </a:lnTo>
                  <a:lnTo>
                    <a:pt x="43092" y="19021"/>
                  </a:lnTo>
                  <a:lnTo>
                    <a:pt x="43522" y="18484"/>
                  </a:lnTo>
                  <a:lnTo>
                    <a:pt x="43952" y="18161"/>
                  </a:lnTo>
                  <a:lnTo>
                    <a:pt x="44489" y="17839"/>
                  </a:lnTo>
                  <a:lnTo>
                    <a:pt x="45134" y="17624"/>
                  </a:lnTo>
                  <a:close/>
                  <a:moveTo>
                    <a:pt x="44704" y="29122"/>
                  </a:moveTo>
                  <a:lnTo>
                    <a:pt x="45886" y="30197"/>
                  </a:lnTo>
                  <a:lnTo>
                    <a:pt x="47068" y="31271"/>
                  </a:lnTo>
                  <a:lnTo>
                    <a:pt x="48465" y="32346"/>
                  </a:lnTo>
                  <a:lnTo>
                    <a:pt x="49969" y="33421"/>
                  </a:lnTo>
                  <a:lnTo>
                    <a:pt x="89085" y="103593"/>
                  </a:lnTo>
                  <a:lnTo>
                    <a:pt x="3224" y="103593"/>
                  </a:lnTo>
                  <a:lnTo>
                    <a:pt x="44704" y="29122"/>
                  </a:lnTo>
                  <a:close/>
                  <a:moveTo>
                    <a:pt x="104237" y="0"/>
                  </a:moveTo>
                  <a:lnTo>
                    <a:pt x="102625" y="215"/>
                  </a:lnTo>
                  <a:lnTo>
                    <a:pt x="100906" y="430"/>
                  </a:lnTo>
                  <a:lnTo>
                    <a:pt x="99079" y="860"/>
                  </a:lnTo>
                  <a:lnTo>
                    <a:pt x="98005" y="1182"/>
                  </a:lnTo>
                  <a:lnTo>
                    <a:pt x="96823" y="1612"/>
                  </a:lnTo>
                  <a:lnTo>
                    <a:pt x="95748" y="2042"/>
                  </a:lnTo>
                  <a:lnTo>
                    <a:pt x="94673" y="2579"/>
                  </a:lnTo>
                  <a:lnTo>
                    <a:pt x="92417" y="3869"/>
                  </a:lnTo>
                  <a:lnTo>
                    <a:pt x="90267" y="5373"/>
                  </a:lnTo>
                  <a:lnTo>
                    <a:pt x="88118" y="6985"/>
                  </a:lnTo>
                  <a:lnTo>
                    <a:pt x="86076" y="8812"/>
                  </a:lnTo>
                  <a:lnTo>
                    <a:pt x="81778" y="12681"/>
                  </a:lnTo>
                  <a:lnTo>
                    <a:pt x="79306" y="14937"/>
                  </a:lnTo>
                  <a:lnTo>
                    <a:pt x="76727" y="17194"/>
                  </a:lnTo>
                  <a:lnTo>
                    <a:pt x="74256" y="19236"/>
                  </a:lnTo>
                  <a:lnTo>
                    <a:pt x="71677" y="21170"/>
                  </a:lnTo>
                  <a:lnTo>
                    <a:pt x="70387" y="21922"/>
                  </a:lnTo>
                  <a:lnTo>
                    <a:pt x="69098" y="22675"/>
                  </a:lnTo>
                  <a:lnTo>
                    <a:pt x="67915" y="23427"/>
                  </a:lnTo>
                  <a:lnTo>
                    <a:pt x="66626" y="23964"/>
                  </a:lnTo>
                  <a:lnTo>
                    <a:pt x="65336" y="24394"/>
                  </a:lnTo>
                  <a:lnTo>
                    <a:pt x="64047" y="24716"/>
                  </a:lnTo>
                  <a:lnTo>
                    <a:pt x="62757" y="24931"/>
                  </a:lnTo>
                  <a:lnTo>
                    <a:pt x="61468" y="25039"/>
                  </a:lnTo>
                  <a:lnTo>
                    <a:pt x="60608" y="24931"/>
                  </a:lnTo>
                  <a:lnTo>
                    <a:pt x="59748" y="24824"/>
                  </a:lnTo>
                  <a:lnTo>
                    <a:pt x="58889" y="24501"/>
                  </a:lnTo>
                  <a:lnTo>
                    <a:pt x="58029" y="24072"/>
                  </a:lnTo>
                  <a:lnTo>
                    <a:pt x="57169" y="23642"/>
                  </a:lnTo>
                  <a:lnTo>
                    <a:pt x="56417" y="23212"/>
                  </a:lnTo>
                  <a:lnTo>
                    <a:pt x="54913" y="22030"/>
                  </a:lnTo>
                  <a:lnTo>
                    <a:pt x="53516" y="20740"/>
                  </a:lnTo>
                  <a:lnTo>
                    <a:pt x="52441" y="19558"/>
                  </a:lnTo>
                  <a:lnTo>
                    <a:pt x="51474" y="18376"/>
                  </a:lnTo>
                  <a:lnTo>
                    <a:pt x="50829" y="17516"/>
                  </a:lnTo>
                  <a:lnTo>
                    <a:pt x="50077" y="16549"/>
                  </a:lnTo>
                  <a:lnTo>
                    <a:pt x="49217" y="15797"/>
                  </a:lnTo>
                  <a:lnTo>
                    <a:pt x="48143" y="15260"/>
                  </a:lnTo>
                  <a:lnTo>
                    <a:pt x="47068" y="14830"/>
                  </a:lnTo>
                  <a:lnTo>
                    <a:pt x="45886" y="14722"/>
                  </a:lnTo>
                  <a:lnTo>
                    <a:pt x="44704" y="14830"/>
                  </a:lnTo>
                  <a:lnTo>
                    <a:pt x="43629" y="15152"/>
                  </a:lnTo>
                  <a:lnTo>
                    <a:pt x="42555" y="15690"/>
                  </a:lnTo>
                  <a:lnTo>
                    <a:pt x="41587" y="16442"/>
                  </a:lnTo>
                  <a:lnTo>
                    <a:pt x="40835" y="17301"/>
                  </a:lnTo>
                  <a:lnTo>
                    <a:pt x="40190" y="18376"/>
                  </a:lnTo>
                  <a:lnTo>
                    <a:pt x="39868" y="19451"/>
                  </a:lnTo>
                  <a:lnTo>
                    <a:pt x="39761" y="20633"/>
                  </a:lnTo>
                  <a:lnTo>
                    <a:pt x="39761" y="21815"/>
                  </a:lnTo>
                  <a:lnTo>
                    <a:pt x="40083" y="22889"/>
                  </a:lnTo>
                  <a:lnTo>
                    <a:pt x="40620" y="24072"/>
                  </a:lnTo>
                  <a:lnTo>
                    <a:pt x="41265" y="24931"/>
                  </a:lnTo>
                  <a:lnTo>
                    <a:pt x="42447" y="26436"/>
                  </a:lnTo>
                  <a:lnTo>
                    <a:pt x="31701" y="45779"/>
                  </a:lnTo>
                  <a:lnTo>
                    <a:pt x="17624" y="71462"/>
                  </a:lnTo>
                  <a:lnTo>
                    <a:pt x="0" y="103593"/>
                  </a:lnTo>
                  <a:lnTo>
                    <a:pt x="0" y="110363"/>
                  </a:lnTo>
                  <a:lnTo>
                    <a:pt x="6770" y="110363"/>
                  </a:lnTo>
                  <a:lnTo>
                    <a:pt x="9134" y="112190"/>
                  </a:lnTo>
                  <a:lnTo>
                    <a:pt x="11498" y="114017"/>
                  </a:lnTo>
                  <a:lnTo>
                    <a:pt x="14077" y="115629"/>
                  </a:lnTo>
                  <a:lnTo>
                    <a:pt x="16656" y="117241"/>
                  </a:lnTo>
                  <a:lnTo>
                    <a:pt x="19343" y="118638"/>
                  </a:lnTo>
                  <a:lnTo>
                    <a:pt x="22137" y="119927"/>
                  </a:lnTo>
                  <a:lnTo>
                    <a:pt x="24931" y="121002"/>
                  </a:lnTo>
                  <a:lnTo>
                    <a:pt x="27832" y="122076"/>
                  </a:lnTo>
                  <a:lnTo>
                    <a:pt x="27832" y="128739"/>
                  </a:lnTo>
                  <a:lnTo>
                    <a:pt x="64477" y="128739"/>
                  </a:lnTo>
                  <a:lnTo>
                    <a:pt x="64477" y="122076"/>
                  </a:lnTo>
                  <a:lnTo>
                    <a:pt x="67378" y="121002"/>
                  </a:lnTo>
                  <a:lnTo>
                    <a:pt x="70172" y="119927"/>
                  </a:lnTo>
                  <a:lnTo>
                    <a:pt x="72966" y="118638"/>
                  </a:lnTo>
                  <a:lnTo>
                    <a:pt x="75653" y="117241"/>
                  </a:lnTo>
                  <a:lnTo>
                    <a:pt x="78232" y="115629"/>
                  </a:lnTo>
                  <a:lnTo>
                    <a:pt x="80703" y="114017"/>
                  </a:lnTo>
                  <a:lnTo>
                    <a:pt x="83175" y="112190"/>
                  </a:lnTo>
                  <a:lnTo>
                    <a:pt x="85432" y="110363"/>
                  </a:lnTo>
                  <a:lnTo>
                    <a:pt x="92202" y="110363"/>
                  </a:lnTo>
                  <a:lnTo>
                    <a:pt x="92202" y="103593"/>
                  </a:lnTo>
                  <a:lnTo>
                    <a:pt x="54483" y="35785"/>
                  </a:lnTo>
                  <a:lnTo>
                    <a:pt x="56095" y="36322"/>
                  </a:lnTo>
                  <a:lnTo>
                    <a:pt x="57814" y="36752"/>
                  </a:lnTo>
                  <a:lnTo>
                    <a:pt x="59641" y="36967"/>
                  </a:lnTo>
                  <a:lnTo>
                    <a:pt x="61468" y="37074"/>
                  </a:lnTo>
                  <a:lnTo>
                    <a:pt x="63617" y="36967"/>
                  </a:lnTo>
                  <a:lnTo>
                    <a:pt x="65659" y="36752"/>
                  </a:lnTo>
                  <a:lnTo>
                    <a:pt x="67701" y="36322"/>
                  </a:lnTo>
                  <a:lnTo>
                    <a:pt x="69635" y="35677"/>
                  </a:lnTo>
                  <a:lnTo>
                    <a:pt x="71569" y="34925"/>
                  </a:lnTo>
                  <a:lnTo>
                    <a:pt x="73503" y="34173"/>
                  </a:lnTo>
                  <a:lnTo>
                    <a:pt x="75223" y="33098"/>
                  </a:lnTo>
                  <a:lnTo>
                    <a:pt x="77050" y="32131"/>
                  </a:lnTo>
                  <a:lnTo>
                    <a:pt x="78769" y="30949"/>
                  </a:lnTo>
                  <a:lnTo>
                    <a:pt x="80488" y="29660"/>
                  </a:lnTo>
                  <a:lnTo>
                    <a:pt x="83712" y="27080"/>
                  </a:lnTo>
                  <a:lnTo>
                    <a:pt x="86936" y="24286"/>
                  </a:lnTo>
                  <a:lnTo>
                    <a:pt x="89945" y="21600"/>
                  </a:lnTo>
                  <a:lnTo>
                    <a:pt x="93276" y="18591"/>
                  </a:lnTo>
                  <a:lnTo>
                    <a:pt x="94888" y="17194"/>
                  </a:lnTo>
                  <a:lnTo>
                    <a:pt x="96500" y="15904"/>
                  </a:lnTo>
                  <a:lnTo>
                    <a:pt x="98005" y="14722"/>
                  </a:lnTo>
                  <a:lnTo>
                    <a:pt x="99402" y="13755"/>
                  </a:lnTo>
                  <a:lnTo>
                    <a:pt x="100799" y="13003"/>
                  </a:lnTo>
                  <a:lnTo>
                    <a:pt x="102088" y="12573"/>
                  </a:lnTo>
                  <a:lnTo>
                    <a:pt x="104022" y="12251"/>
                  </a:lnTo>
                  <a:lnTo>
                    <a:pt x="105742" y="12143"/>
                  </a:lnTo>
                  <a:lnTo>
                    <a:pt x="107354" y="12251"/>
                  </a:lnTo>
                  <a:lnTo>
                    <a:pt x="108966" y="12466"/>
                  </a:lnTo>
                  <a:lnTo>
                    <a:pt x="110363" y="13003"/>
                  </a:lnTo>
                  <a:lnTo>
                    <a:pt x="111867" y="13648"/>
                  </a:lnTo>
                  <a:lnTo>
                    <a:pt x="114984" y="15367"/>
                  </a:lnTo>
                  <a:lnTo>
                    <a:pt x="118315" y="17087"/>
                  </a:lnTo>
                  <a:lnTo>
                    <a:pt x="120142" y="17946"/>
                  </a:lnTo>
                  <a:lnTo>
                    <a:pt x="122076" y="18806"/>
                  </a:lnTo>
                  <a:lnTo>
                    <a:pt x="122076" y="18591"/>
                  </a:lnTo>
                  <a:lnTo>
                    <a:pt x="121968" y="15260"/>
                  </a:lnTo>
                  <a:lnTo>
                    <a:pt x="121646" y="12573"/>
                  </a:lnTo>
                  <a:lnTo>
                    <a:pt x="121216" y="10102"/>
                  </a:lnTo>
                  <a:lnTo>
                    <a:pt x="120786" y="8060"/>
                  </a:lnTo>
                  <a:lnTo>
                    <a:pt x="120464" y="6233"/>
                  </a:lnTo>
                  <a:lnTo>
                    <a:pt x="120142" y="4406"/>
                  </a:lnTo>
                  <a:lnTo>
                    <a:pt x="118207" y="3331"/>
                  </a:lnTo>
                  <a:lnTo>
                    <a:pt x="116166" y="2364"/>
                  </a:lnTo>
                  <a:lnTo>
                    <a:pt x="113801" y="1397"/>
                  </a:lnTo>
                  <a:lnTo>
                    <a:pt x="112619" y="967"/>
                  </a:lnTo>
                  <a:lnTo>
                    <a:pt x="111437" y="645"/>
                  </a:lnTo>
                  <a:lnTo>
                    <a:pt x="110040" y="430"/>
                  </a:lnTo>
                  <a:lnTo>
                    <a:pt x="108751" y="215"/>
                  </a:lnTo>
                  <a:lnTo>
                    <a:pt x="10724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6"/>
            <p:cNvSpPr/>
            <p:nvPr/>
          </p:nvSpPr>
          <p:spPr>
            <a:xfrm>
              <a:off x="4049100" y="541700"/>
              <a:ext cx="3051900" cy="3218500"/>
            </a:xfrm>
            <a:custGeom>
              <a:avLst/>
              <a:gdLst/>
              <a:ahLst/>
              <a:cxnLst/>
              <a:rect l="l" t="t" r="r" b="b"/>
              <a:pathLst>
                <a:path w="122076" h="128740" extrusionOk="0">
                  <a:moveTo>
                    <a:pt x="76942" y="17624"/>
                  </a:moveTo>
                  <a:lnTo>
                    <a:pt x="77587" y="17839"/>
                  </a:lnTo>
                  <a:lnTo>
                    <a:pt x="78124" y="18161"/>
                  </a:lnTo>
                  <a:lnTo>
                    <a:pt x="78554" y="18484"/>
                  </a:lnTo>
                  <a:lnTo>
                    <a:pt x="78984" y="19021"/>
                  </a:lnTo>
                  <a:lnTo>
                    <a:pt x="79306" y="19558"/>
                  </a:lnTo>
                  <a:lnTo>
                    <a:pt x="79414" y="20095"/>
                  </a:lnTo>
                  <a:lnTo>
                    <a:pt x="79521" y="20740"/>
                  </a:lnTo>
                  <a:lnTo>
                    <a:pt x="79414" y="21600"/>
                  </a:lnTo>
                  <a:lnTo>
                    <a:pt x="79092" y="22352"/>
                  </a:lnTo>
                  <a:lnTo>
                    <a:pt x="78662" y="22997"/>
                  </a:lnTo>
                  <a:lnTo>
                    <a:pt x="78017" y="23534"/>
                  </a:lnTo>
                  <a:lnTo>
                    <a:pt x="77050" y="21815"/>
                  </a:lnTo>
                  <a:lnTo>
                    <a:pt x="76512" y="21707"/>
                  </a:lnTo>
                  <a:lnTo>
                    <a:pt x="75975" y="21707"/>
                  </a:lnTo>
                  <a:lnTo>
                    <a:pt x="75438" y="21922"/>
                  </a:lnTo>
                  <a:lnTo>
                    <a:pt x="75115" y="22352"/>
                  </a:lnTo>
                  <a:lnTo>
                    <a:pt x="74471" y="23427"/>
                  </a:lnTo>
                  <a:lnTo>
                    <a:pt x="73933" y="22889"/>
                  </a:lnTo>
                  <a:lnTo>
                    <a:pt x="73504" y="22245"/>
                  </a:lnTo>
                  <a:lnTo>
                    <a:pt x="73181" y="21600"/>
                  </a:lnTo>
                  <a:lnTo>
                    <a:pt x="73181" y="20740"/>
                  </a:lnTo>
                  <a:lnTo>
                    <a:pt x="73181" y="20095"/>
                  </a:lnTo>
                  <a:lnTo>
                    <a:pt x="73396" y="19558"/>
                  </a:lnTo>
                  <a:lnTo>
                    <a:pt x="73718" y="19021"/>
                  </a:lnTo>
                  <a:lnTo>
                    <a:pt x="74041" y="18484"/>
                  </a:lnTo>
                  <a:lnTo>
                    <a:pt x="74578" y="18161"/>
                  </a:lnTo>
                  <a:lnTo>
                    <a:pt x="75115" y="17839"/>
                  </a:lnTo>
                  <a:lnTo>
                    <a:pt x="75653" y="17624"/>
                  </a:lnTo>
                  <a:close/>
                  <a:moveTo>
                    <a:pt x="77372" y="29122"/>
                  </a:moveTo>
                  <a:lnTo>
                    <a:pt x="118852" y="103593"/>
                  </a:lnTo>
                  <a:lnTo>
                    <a:pt x="32991" y="103593"/>
                  </a:lnTo>
                  <a:lnTo>
                    <a:pt x="72107" y="33421"/>
                  </a:lnTo>
                  <a:lnTo>
                    <a:pt x="73611" y="32346"/>
                  </a:lnTo>
                  <a:lnTo>
                    <a:pt x="75008" y="31271"/>
                  </a:lnTo>
                  <a:lnTo>
                    <a:pt x="76190" y="30197"/>
                  </a:lnTo>
                  <a:lnTo>
                    <a:pt x="77372" y="29122"/>
                  </a:lnTo>
                  <a:close/>
                  <a:moveTo>
                    <a:pt x="14830" y="0"/>
                  </a:moveTo>
                  <a:lnTo>
                    <a:pt x="13325" y="215"/>
                  </a:lnTo>
                  <a:lnTo>
                    <a:pt x="12036" y="430"/>
                  </a:lnTo>
                  <a:lnTo>
                    <a:pt x="10639" y="645"/>
                  </a:lnTo>
                  <a:lnTo>
                    <a:pt x="9457" y="967"/>
                  </a:lnTo>
                  <a:lnTo>
                    <a:pt x="8275" y="1397"/>
                  </a:lnTo>
                  <a:lnTo>
                    <a:pt x="6018" y="2364"/>
                  </a:lnTo>
                  <a:lnTo>
                    <a:pt x="3869" y="3331"/>
                  </a:lnTo>
                  <a:lnTo>
                    <a:pt x="1934" y="4406"/>
                  </a:lnTo>
                  <a:lnTo>
                    <a:pt x="1612" y="6233"/>
                  </a:lnTo>
                  <a:lnTo>
                    <a:pt x="1290" y="8060"/>
                  </a:lnTo>
                  <a:lnTo>
                    <a:pt x="860" y="10102"/>
                  </a:lnTo>
                  <a:lnTo>
                    <a:pt x="430" y="12573"/>
                  </a:lnTo>
                  <a:lnTo>
                    <a:pt x="108" y="15260"/>
                  </a:lnTo>
                  <a:lnTo>
                    <a:pt x="0" y="18591"/>
                  </a:lnTo>
                  <a:lnTo>
                    <a:pt x="0" y="18806"/>
                  </a:lnTo>
                  <a:lnTo>
                    <a:pt x="1934" y="17946"/>
                  </a:lnTo>
                  <a:lnTo>
                    <a:pt x="3761" y="17087"/>
                  </a:lnTo>
                  <a:lnTo>
                    <a:pt x="7092" y="15367"/>
                  </a:lnTo>
                  <a:lnTo>
                    <a:pt x="10209" y="13648"/>
                  </a:lnTo>
                  <a:lnTo>
                    <a:pt x="11713" y="13003"/>
                  </a:lnTo>
                  <a:lnTo>
                    <a:pt x="13110" y="12466"/>
                  </a:lnTo>
                  <a:lnTo>
                    <a:pt x="14722" y="12251"/>
                  </a:lnTo>
                  <a:lnTo>
                    <a:pt x="16334" y="12143"/>
                  </a:lnTo>
                  <a:lnTo>
                    <a:pt x="18054" y="12251"/>
                  </a:lnTo>
                  <a:lnTo>
                    <a:pt x="19988" y="12573"/>
                  </a:lnTo>
                  <a:lnTo>
                    <a:pt x="21277" y="13003"/>
                  </a:lnTo>
                  <a:lnTo>
                    <a:pt x="22674" y="13755"/>
                  </a:lnTo>
                  <a:lnTo>
                    <a:pt x="24071" y="14722"/>
                  </a:lnTo>
                  <a:lnTo>
                    <a:pt x="25576" y="15904"/>
                  </a:lnTo>
                  <a:lnTo>
                    <a:pt x="27188" y="17194"/>
                  </a:lnTo>
                  <a:lnTo>
                    <a:pt x="28800" y="18591"/>
                  </a:lnTo>
                  <a:lnTo>
                    <a:pt x="32131" y="21600"/>
                  </a:lnTo>
                  <a:lnTo>
                    <a:pt x="35140" y="24286"/>
                  </a:lnTo>
                  <a:lnTo>
                    <a:pt x="38364" y="27080"/>
                  </a:lnTo>
                  <a:lnTo>
                    <a:pt x="41588" y="29660"/>
                  </a:lnTo>
                  <a:lnTo>
                    <a:pt x="43307" y="30949"/>
                  </a:lnTo>
                  <a:lnTo>
                    <a:pt x="45026" y="32131"/>
                  </a:lnTo>
                  <a:lnTo>
                    <a:pt x="46853" y="33098"/>
                  </a:lnTo>
                  <a:lnTo>
                    <a:pt x="48573" y="34173"/>
                  </a:lnTo>
                  <a:lnTo>
                    <a:pt x="50507" y="34925"/>
                  </a:lnTo>
                  <a:lnTo>
                    <a:pt x="52441" y="35677"/>
                  </a:lnTo>
                  <a:lnTo>
                    <a:pt x="54375" y="36322"/>
                  </a:lnTo>
                  <a:lnTo>
                    <a:pt x="56417" y="36752"/>
                  </a:lnTo>
                  <a:lnTo>
                    <a:pt x="58459" y="36967"/>
                  </a:lnTo>
                  <a:lnTo>
                    <a:pt x="60608" y="37074"/>
                  </a:lnTo>
                  <a:lnTo>
                    <a:pt x="62435" y="36967"/>
                  </a:lnTo>
                  <a:lnTo>
                    <a:pt x="64262" y="36752"/>
                  </a:lnTo>
                  <a:lnTo>
                    <a:pt x="65981" y="36322"/>
                  </a:lnTo>
                  <a:lnTo>
                    <a:pt x="67593" y="35785"/>
                  </a:lnTo>
                  <a:lnTo>
                    <a:pt x="29874" y="103593"/>
                  </a:lnTo>
                  <a:lnTo>
                    <a:pt x="29874" y="110363"/>
                  </a:lnTo>
                  <a:lnTo>
                    <a:pt x="36644" y="110363"/>
                  </a:lnTo>
                  <a:lnTo>
                    <a:pt x="38901" y="112190"/>
                  </a:lnTo>
                  <a:lnTo>
                    <a:pt x="41373" y="114017"/>
                  </a:lnTo>
                  <a:lnTo>
                    <a:pt x="43844" y="115629"/>
                  </a:lnTo>
                  <a:lnTo>
                    <a:pt x="46423" y="117241"/>
                  </a:lnTo>
                  <a:lnTo>
                    <a:pt x="49110" y="118638"/>
                  </a:lnTo>
                  <a:lnTo>
                    <a:pt x="51904" y="119927"/>
                  </a:lnTo>
                  <a:lnTo>
                    <a:pt x="54698" y="121002"/>
                  </a:lnTo>
                  <a:lnTo>
                    <a:pt x="57599" y="122076"/>
                  </a:lnTo>
                  <a:lnTo>
                    <a:pt x="57599" y="128739"/>
                  </a:lnTo>
                  <a:lnTo>
                    <a:pt x="94244" y="128739"/>
                  </a:lnTo>
                  <a:lnTo>
                    <a:pt x="94244" y="122076"/>
                  </a:lnTo>
                  <a:lnTo>
                    <a:pt x="97145" y="121002"/>
                  </a:lnTo>
                  <a:lnTo>
                    <a:pt x="99939" y="119927"/>
                  </a:lnTo>
                  <a:lnTo>
                    <a:pt x="102733" y="118638"/>
                  </a:lnTo>
                  <a:lnTo>
                    <a:pt x="105420" y="117241"/>
                  </a:lnTo>
                  <a:lnTo>
                    <a:pt x="107999" y="115629"/>
                  </a:lnTo>
                  <a:lnTo>
                    <a:pt x="110578" y="114017"/>
                  </a:lnTo>
                  <a:lnTo>
                    <a:pt x="112942" y="112190"/>
                  </a:lnTo>
                  <a:lnTo>
                    <a:pt x="115306" y="110363"/>
                  </a:lnTo>
                  <a:lnTo>
                    <a:pt x="122076" y="110363"/>
                  </a:lnTo>
                  <a:lnTo>
                    <a:pt x="122076" y="103593"/>
                  </a:lnTo>
                  <a:lnTo>
                    <a:pt x="104452" y="71462"/>
                  </a:lnTo>
                  <a:lnTo>
                    <a:pt x="90375" y="45779"/>
                  </a:lnTo>
                  <a:lnTo>
                    <a:pt x="79629" y="26436"/>
                  </a:lnTo>
                  <a:lnTo>
                    <a:pt x="80811" y="24931"/>
                  </a:lnTo>
                  <a:lnTo>
                    <a:pt x="81456" y="24072"/>
                  </a:lnTo>
                  <a:lnTo>
                    <a:pt x="81993" y="22889"/>
                  </a:lnTo>
                  <a:lnTo>
                    <a:pt x="82315" y="21815"/>
                  </a:lnTo>
                  <a:lnTo>
                    <a:pt x="82315" y="20633"/>
                  </a:lnTo>
                  <a:lnTo>
                    <a:pt x="82208" y="19451"/>
                  </a:lnTo>
                  <a:lnTo>
                    <a:pt x="81886" y="18376"/>
                  </a:lnTo>
                  <a:lnTo>
                    <a:pt x="81241" y="17301"/>
                  </a:lnTo>
                  <a:lnTo>
                    <a:pt x="80489" y="16442"/>
                  </a:lnTo>
                  <a:lnTo>
                    <a:pt x="79521" y="15690"/>
                  </a:lnTo>
                  <a:lnTo>
                    <a:pt x="78447" y="15152"/>
                  </a:lnTo>
                  <a:lnTo>
                    <a:pt x="77372" y="14830"/>
                  </a:lnTo>
                  <a:lnTo>
                    <a:pt x="76190" y="14722"/>
                  </a:lnTo>
                  <a:lnTo>
                    <a:pt x="75008" y="14830"/>
                  </a:lnTo>
                  <a:lnTo>
                    <a:pt x="73933" y="15260"/>
                  </a:lnTo>
                  <a:lnTo>
                    <a:pt x="72859" y="15797"/>
                  </a:lnTo>
                  <a:lnTo>
                    <a:pt x="71999" y="16549"/>
                  </a:lnTo>
                  <a:lnTo>
                    <a:pt x="71247" y="17516"/>
                  </a:lnTo>
                  <a:lnTo>
                    <a:pt x="70602" y="18376"/>
                  </a:lnTo>
                  <a:lnTo>
                    <a:pt x="69635" y="19558"/>
                  </a:lnTo>
                  <a:lnTo>
                    <a:pt x="68560" y="20740"/>
                  </a:lnTo>
                  <a:lnTo>
                    <a:pt x="67163" y="22030"/>
                  </a:lnTo>
                  <a:lnTo>
                    <a:pt x="65659" y="23212"/>
                  </a:lnTo>
                  <a:lnTo>
                    <a:pt x="64907" y="23642"/>
                  </a:lnTo>
                  <a:lnTo>
                    <a:pt x="64047" y="24072"/>
                  </a:lnTo>
                  <a:lnTo>
                    <a:pt x="63187" y="24501"/>
                  </a:lnTo>
                  <a:lnTo>
                    <a:pt x="62328" y="24824"/>
                  </a:lnTo>
                  <a:lnTo>
                    <a:pt x="61468" y="24931"/>
                  </a:lnTo>
                  <a:lnTo>
                    <a:pt x="60608" y="25039"/>
                  </a:lnTo>
                  <a:lnTo>
                    <a:pt x="59319" y="24931"/>
                  </a:lnTo>
                  <a:lnTo>
                    <a:pt x="58029" y="24716"/>
                  </a:lnTo>
                  <a:lnTo>
                    <a:pt x="56740" y="24394"/>
                  </a:lnTo>
                  <a:lnTo>
                    <a:pt x="55450" y="23964"/>
                  </a:lnTo>
                  <a:lnTo>
                    <a:pt x="54161" y="23427"/>
                  </a:lnTo>
                  <a:lnTo>
                    <a:pt x="52978" y="22675"/>
                  </a:lnTo>
                  <a:lnTo>
                    <a:pt x="51689" y="21922"/>
                  </a:lnTo>
                  <a:lnTo>
                    <a:pt x="50399" y="21170"/>
                  </a:lnTo>
                  <a:lnTo>
                    <a:pt x="47820" y="19236"/>
                  </a:lnTo>
                  <a:lnTo>
                    <a:pt x="45349" y="17194"/>
                  </a:lnTo>
                  <a:lnTo>
                    <a:pt x="42770" y="14937"/>
                  </a:lnTo>
                  <a:lnTo>
                    <a:pt x="40298" y="12681"/>
                  </a:lnTo>
                  <a:lnTo>
                    <a:pt x="36000" y="8812"/>
                  </a:lnTo>
                  <a:lnTo>
                    <a:pt x="33958" y="6985"/>
                  </a:lnTo>
                  <a:lnTo>
                    <a:pt x="31809" y="5373"/>
                  </a:lnTo>
                  <a:lnTo>
                    <a:pt x="29659" y="3869"/>
                  </a:lnTo>
                  <a:lnTo>
                    <a:pt x="27403" y="2579"/>
                  </a:lnTo>
                  <a:lnTo>
                    <a:pt x="26328" y="2042"/>
                  </a:lnTo>
                  <a:lnTo>
                    <a:pt x="25253" y="1612"/>
                  </a:lnTo>
                  <a:lnTo>
                    <a:pt x="24071" y="1182"/>
                  </a:lnTo>
                  <a:lnTo>
                    <a:pt x="22997" y="860"/>
                  </a:lnTo>
                  <a:lnTo>
                    <a:pt x="21170" y="430"/>
                  </a:lnTo>
                  <a:lnTo>
                    <a:pt x="19451" y="215"/>
                  </a:lnTo>
                  <a:lnTo>
                    <a:pt x="178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53;p6"/>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4" name="Google Shape;54;p6"/>
          <p:cNvSpPr txBox="1">
            <a:spLocks noGrp="1"/>
          </p:cNvSpPr>
          <p:nvPr>
            <p:ph type="body" idx="1"/>
          </p:nvPr>
        </p:nvSpPr>
        <p:spPr>
          <a:xfrm>
            <a:off x="2096750" y="1200150"/>
            <a:ext cx="3067800" cy="3248100"/>
          </a:xfrm>
          <a:prstGeom prst="rect">
            <a:avLst/>
          </a:prstGeom>
        </p:spPr>
        <p:txBody>
          <a:bodyPr spcFirstLastPara="1" wrap="square" lIns="0" tIns="0" rIns="0" bIns="0"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55" name="Google Shape;55;p6"/>
          <p:cNvSpPr txBox="1">
            <a:spLocks noGrp="1"/>
          </p:cNvSpPr>
          <p:nvPr>
            <p:ph type="body" idx="2"/>
          </p:nvPr>
        </p:nvSpPr>
        <p:spPr>
          <a:xfrm>
            <a:off x="5716510" y="1200150"/>
            <a:ext cx="3067800" cy="3248100"/>
          </a:xfrm>
          <a:prstGeom prst="rect">
            <a:avLst/>
          </a:prstGeom>
        </p:spPr>
        <p:txBody>
          <a:bodyPr spcFirstLastPara="1" wrap="square" lIns="0" tIns="0" rIns="0" bIns="0"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56" name="Google Shape;56;p6"/>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10"/>
          <p:cNvSpPr/>
          <p:nvPr/>
        </p:nvSpPr>
        <p:spPr>
          <a:xfrm>
            <a:off x="359700" y="359700"/>
            <a:ext cx="8424600" cy="4424100"/>
          </a:xfrm>
          <a:prstGeom prst="rect">
            <a:avLst/>
          </a:prstGeom>
          <a:solidFill>
            <a:srgbClr val="FFFFFF"/>
          </a:solidFill>
          <a:ln>
            <a:noFill/>
          </a:ln>
          <a:effectLst>
            <a:outerShdw blurRad="185738" dist="9525" dir="5400000" algn="bl" rotWithShape="0">
              <a:srgbClr val="66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0"/>
          <p:cNvSpPr txBox="1">
            <a:spLocks noGrp="1"/>
          </p:cNvSpPr>
          <p:nvPr>
            <p:ph type="sldNum" idx="12"/>
          </p:nvPr>
        </p:nvSpPr>
        <p:spPr>
          <a:xfrm>
            <a:off x="4063200" y="4783800"/>
            <a:ext cx="1017600" cy="359700"/>
          </a:xfrm>
          <a:prstGeom prst="rect">
            <a:avLst/>
          </a:prstGeom>
        </p:spPr>
        <p:txBody>
          <a:bodyPr spcFirstLastPara="1" wrap="square" lIns="0" tIns="0" rIns="0" bIns="0" anchor="ctr" anchorCtr="0">
            <a:noAutofit/>
          </a:bodyPr>
          <a:lstStyle>
            <a:lvl1pPr lvl="0">
              <a:buNone/>
              <a:defRPr>
                <a:solidFill>
                  <a:srgbClr val="AD0B2D"/>
                </a:solidFill>
              </a:defRPr>
            </a:lvl1pPr>
            <a:lvl2pPr lvl="1">
              <a:buNone/>
              <a:defRPr>
                <a:solidFill>
                  <a:srgbClr val="AD0B2D"/>
                </a:solidFill>
              </a:defRPr>
            </a:lvl2pPr>
            <a:lvl3pPr lvl="2">
              <a:buNone/>
              <a:defRPr>
                <a:solidFill>
                  <a:srgbClr val="AD0B2D"/>
                </a:solidFill>
              </a:defRPr>
            </a:lvl3pPr>
            <a:lvl4pPr lvl="3">
              <a:buNone/>
              <a:defRPr>
                <a:solidFill>
                  <a:srgbClr val="AD0B2D"/>
                </a:solidFill>
              </a:defRPr>
            </a:lvl4pPr>
            <a:lvl5pPr lvl="4">
              <a:buNone/>
              <a:defRPr>
                <a:solidFill>
                  <a:srgbClr val="AD0B2D"/>
                </a:solidFill>
              </a:defRPr>
            </a:lvl5pPr>
            <a:lvl6pPr lvl="5">
              <a:buNone/>
              <a:defRPr>
                <a:solidFill>
                  <a:srgbClr val="AD0B2D"/>
                </a:solidFill>
              </a:defRPr>
            </a:lvl6pPr>
            <a:lvl7pPr lvl="6">
              <a:buNone/>
              <a:defRPr>
                <a:solidFill>
                  <a:srgbClr val="AD0B2D"/>
                </a:solidFill>
              </a:defRPr>
            </a:lvl7pPr>
            <a:lvl8pPr lvl="7">
              <a:buNone/>
              <a:defRPr>
                <a:solidFill>
                  <a:srgbClr val="AD0B2D"/>
                </a:solidFill>
              </a:defRPr>
            </a:lvl8pPr>
            <a:lvl9pPr lvl="8">
              <a:buNone/>
              <a:defRPr>
                <a:solidFill>
                  <a:srgbClr val="AD0B2D"/>
                </a:solidFill>
              </a:defRPr>
            </a:lvl9pPr>
          </a:lstStyle>
          <a:p>
            <a:pPr marL="0" lvl="0" indent="0" algn="ctr" rtl="0">
              <a:spcBef>
                <a:spcPts val="0"/>
              </a:spcBef>
              <a:spcAft>
                <a:spcPts val="0"/>
              </a:spcAft>
              <a:buNone/>
            </a:pPr>
            <a:fld id="{00000000-1234-1234-1234-123412341234}" type="slidenum">
              <a:rPr lang="en"/>
              <a:t>‹#›</a:t>
            </a:fld>
            <a:endParaRPr/>
          </a:p>
        </p:txBody>
      </p:sp>
      <p:sp>
        <p:nvSpPr>
          <p:cNvPr id="99" name="Google Shape;99;p10"/>
          <p:cNvSpPr/>
          <p:nvPr/>
        </p:nvSpPr>
        <p:spPr>
          <a:xfrm rot="-5400000">
            <a:off x="3934600" y="-555"/>
            <a:ext cx="1274700" cy="764700"/>
          </a:xfrm>
          <a:prstGeom prst="chevron">
            <a:avLst>
              <a:gd name="adj" fmla="val 31570"/>
            </a:avLst>
          </a:prstGeom>
          <a:gradFill>
            <a:gsLst>
              <a:gs pos="0">
                <a:srgbClr val="AD0B2D"/>
              </a:gs>
              <a:gs pos="31000">
                <a:srgbClr val="AD0B2D"/>
              </a:gs>
              <a:gs pos="100000">
                <a:srgbClr val="8B0E34"/>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 name="Google Shape;100;p10"/>
          <p:cNvGrpSpPr/>
          <p:nvPr/>
        </p:nvGrpSpPr>
        <p:grpSpPr>
          <a:xfrm>
            <a:off x="4306578" y="179988"/>
            <a:ext cx="530509" cy="403908"/>
            <a:chOff x="519000" y="238125"/>
            <a:chExt cx="6582000" cy="5238750"/>
          </a:xfrm>
        </p:grpSpPr>
        <p:sp>
          <p:nvSpPr>
            <p:cNvPr id="101" name="Google Shape;101;p10"/>
            <p:cNvSpPr/>
            <p:nvPr/>
          </p:nvSpPr>
          <p:spPr>
            <a:xfrm>
              <a:off x="2928800" y="4770300"/>
              <a:ext cx="1762400" cy="306300"/>
            </a:xfrm>
            <a:custGeom>
              <a:avLst/>
              <a:gdLst/>
              <a:ahLst/>
              <a:cxnLst/>
              <a:rect l="l" t="t" r="r" b="b"/>
              <a:pathLst>
                <a:path w="70496" h="12252" extrusionOk="0">
                  <a:moveTo>
                    <a:pt x="6233" y="1"/>
                  </a:moveTo>
                  <a:lnTo>
                    <a:pt x="5051" y="108"/>
                  </a:lnTo>
                  <a:lnTo>
                    <a:pt x="3869" y="430"/>
                  </a:lnTo>
                  <a:lnTo>
                    <a:pt x="2902" y="968"/>
                  </a:lnTo>
                  <a:lnTo>
                    <a:pt x="1935" y="1720"/>
                  </a:lnTo>
                  <a:lnTo>
                    <a:pt x="1183" y="2580"/>
                  </a:lnTo>
                  <a:lnTo>
                    <a:pt x="538" y="3547"/>
                  </a:lnTo>
                  <a:lnTo>
                    <a:pt x="108" y="4621"/>
                  </a:lnTo>
                  <a:lnTo>
                    <a:pt x="1" y="5911"/>
                  </a:lnTo>
                  <a:lnTo>
                    <a:pt x="1" y="6556"/>
                  </a:lnTo>
                  <a:lnTo>
                    <a:pt x="1" y="7201"/>
                  </a:lnTo>
                  <a:lnTo>
                    <a:pt x="216" y="7738"/>
                  </a:lnTo>
                  <a:lnTo>
                    <a:pt x="323" y="8383"/>
                  </a:lnTo>
                  <a:lnTo>
                    <a:pt x="860" y="9457"/>
                  </a:lnTo>
                  <a:lnTo>
                    <a:pt x="1613" y="10424"/>
                  </a:lnTo>
                  <a:lnTo>
                    <a:pt x="2580" y="11177"/>
                  </a:lnTo>
                  <a:lnTo>
                    <a:pt x="3654" y="11821"/>
                  </a:lnTo>
                  <a:lnTo>
                    <a:pt x="4836" y="12144"/>
                  </a:lnTo>
                  <a:lnTo>
                    <a:pt x="5481" y="12251"/>
                  </a:lnTo>
                  <a:lnTo>
                    <a:pt x="65015" y="12251"/>
                  </a:lnTo>
                  <a:lnTo>
                    <a:pt x="65660" y="12144"/>
                  </a:lnTo>
                  <a:lnTo>
                    <a:pt x="66842" y="11821"/>
                  </a:lnTo>
                  <a:lnTo>
                    <a:pt x="67916" y="11177"/>
                  </a:lnTo>
                  <a:lnTo>
                    <a:pt x="68883" y="10424"/>
                  </a:lnTo>
                  <a:lnTo>
                    <a:pt x="69636" y="9457"/>
                  </a:lnTo>
                  <a:lnTo>
                    <a:pt x="70173" y="8383"/>
                  </a:lnTo>
                  <a:lnTo>
                    <a:pt x="70280" y="7738"/>
                  </a:lnTo>
                  <a:lnTo>
                    <a:pt x="70495" y="7201"/>
                  </a:lnTo>
                  <a:lnTo>
                    <a:pt x="70495" y="6556"/>
                  </a:lnTo>
                  <a:lnTo>
                    <a:pt x="70495" y="5911"/>
                  </a:lnTo>
                  <a:lnTo>
                    <a:pt x="70388" y="4621"/>
                  </a:lnTo>
                  <a:lnTo>
                    <a:pt x="69958" y="3547"/>
                  </a:lnTo>
                  <a:lnTo>
                    <a:pt x="69313" y="2580"/>
                  </a:lnTo>
                  <a:lnTo>
                    <a:pt x="68561" y="1720"/>
                  </a:lnTo>
                  <a:lnTo>
                    <a:pt x="67594" y="968"/>
                  </a:lnTo>
                  <a:lnTo>
                    <a:pt x="66627" y="430"/>
                  </a:lnTo>
                  <a:lnTo>
                    <a:pt x="65445" y="108"/>
                  </a:lnTo>
                  <a:lnTo>
                    <a:pt x="642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a:off x="2190000" y="5170600"/>
              <a:ext cx="3240000" cy="306275"/>
            </a:xfrm>
            <a:custGeom>
              <a:avLst/>
              <a:gdLst/>
              <a:ahLst/>
              <a:cxnLst/>
              <a:rect l="l" t="t" r="r" b="b"/>
              <a:pathLst>
                <a:path w="129600" h="12251" extrusionOk="0">
                  <a:moveTo>
                    <a:pt x="6126" y="0"/>
                  </a:moveTo>
                  <a:lnTo>
                    <a:pt x="4944" y="108"/>
                  </a:lnTo>
                  <a:lnTo>
                    <a:pt x="3762" y="430"/>
                  </a:lnTo>
                  <a:lnTo>
                    <a:pt x="2687" y="1075"/>
                  </a:lnTo>
                  <a:lnTo>
                    <a:pt x="1828" y="1827"/>
                  </a:lnTo>
                  <a:lnTo>
                    <a:pt x="1075" y="2687"/>
                  </a:lnTo>
                  <a:lnTo>
                    <a:pt x="538" y="3762"/>
                  </a:lnTo>
                  <a:lnTo>
                    <a:pt x="108" y="4836"/>
                  </a:lnTo>
                  <a:lnTo>
                    <a:pt x="1" y="6126"/>
                  </a:lnTo>
                  <a:lnTo>
                    <a:pt x="108" y="7308"/>
                  </a:lnTo>
                  <a:lnTo>
                    <a:pt x="538" y="8490"/>
                  </a:lnTo>
                  <a:lnTo>
                    <a:pt x="1075" y="9564"/>
                  </a:lnTo>
                  <a:lnTo>
                    <a:pt x="1828" y="10424"/>
                  </a:lnTo>
                  <a:lnTo>
                    <a:pt x="2687" y="11176"/>
                  </a:lnTo>
                  <a:lnTo>
                    <a:pt x="3762" y="11821"/>
                  </a:lnTo>
                  <a:lnTo>
                    <a:pt x="4944" y="12144"/>
                  </a:lnTo>
                  <a:lnTo>
                    <a:pt x="6126" y="12251"/>
                  </a:lnTo>
                  <a:lnTo>
                    <a:pt x="123474" y="12251"/>
                  </a:lnTo>
                  <a:lnTo>
                    <a:pt x="124656" y="12144"/>
                  </a:lnTo>
                  <a:lnTo>
                    <a:pt x="125838" y="11821"/>
                  </a:lnTo>
                  <a:lnTo>
                    <a:pt x="126913" y="11176"/>
                  </a:lnTo>
                  <a:lnTo>
                    <a:pt x="127772" y="10424"/>
                  </a:lnTo>
                  <a:lnTo>
                    <a:pt x="128525" y="9564"/>
                  </a:lnTo>
                  <a:lnTo>
                    <a:pt x="129062" y="8490"/>
                  </a:lnTo>
                  <a:lnTo>
                    <a:pt x="129492" y="7308"/>
                  </a:lnTo>
                  <a:lnTo>
                    <a:pt x="129599" y="6126"/>
                  </a:lnTo>
                  <a:lnTo>
                    <a:pt x="129492" y="4836"/>
                  </a:lnTo>
                  <a:lnTo>
                    <a:pt x="129062" y="3762"/>
                  </a:lnTo>
                  <a:lnTo>
                    <a:pt x="128525" y="2687"/>
                  </a:lnTo>
                  <a:lnTo>
                    <a:pt x="127772" y="1827"/>
                  </a:lnTo>
                  <a:lnTo>
                    <a:pt x="126913" y="1075"/>
                  </a:lnTo>
                  <a:lnTo>
                    <a:pt x="125838" y="430"/>
                  </a:lnTo>
                  <a:lnTo>
                    <a:pt x="124656" y="108"/>
                  </a:lnTo>
                  <a:lnTo>
                    <a:pt x="1234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0"/>
            <p:cNvSpPr/>
            <p:nvPr/>
          </p:nvSpPr>
          <p:spPr>
            <a:xfrm>
              <a:off x="3264625" y="238125"/>
              <a:ext cx="1090750" cy="4456975"/>
            </a:xfrm>
            <a:custGeom>
              <a:avLst/>
              <a:gdLst/>
              <a:ahLst/>
              <a:cxnLst/>
              <a:rect l="l" t="t" r="r" b="b"/>
              <a:pathLst>
                <a:path w="43630" h="178279" extrusionOk="0">
                  <a:moveTo>
                    <a:pt x="21815" y="23534"/>
                  </a:moveTo>
                  <a:lnTo>
                    <a:pt x="22460" y="23642"/>
                  </a:lnTo>
                  <a:lnTo>
                    <a:pt x="22997" y="23749"/>
                  </a:lnTo>
                  <a:lnTo>
                    <a:pt x="23534" y="24071"/>
                  </a:lnTo>
                  <a:lnTo>
                    <a:pt x="23964" y="24394"/>
                  </a:lnTo>
                  <a:lnTo>
                    <a:pt x="24287" y="24931"/>
                  </a:lnTo>
                  <a:lnTo>
                    <a:pt x="24609" y="25361"/>
                  </a:lnTo>
                  <a:lnTo>
                    <a:pt x="24824" y="26006"/>
                  </a:lnTo>
                  <a:lnTo>
                    <a:pt x="24824" y="26543"/>
                  </a:lnTo>
                  <a:lnTo>
                    <a:pt x="24824" y="27188"/>
                  </a:lnTo>
                  <a:lnTo>
                    <a:pt x="24609" y="27725"/>
                  </a:lnTo>
                  <a:lnTo>
                    <a:pt x="24287" y="28262"/>
                  </a:lnTo>
                  <a:lnTo>
                    <a:pt x="23964" y="28692"/>
                  </a:lnTo>
                  <a:lnTo>
                    <a:pt x="23534" y="29122"/>
                  </a:lnTo>
                  <a:lnTo>
                    <a:pt x="22997" y="29337"/>
                  </a:lnTo>
                  <a:lnTo>
                    <a:pt x="22460" y="29552"/>
                  </a:lnTo>
                  <a:lnTo>
                    <a:pt x="21170" y="29552"/>
                  </a:lnTo>
                  <a:lnTo>
                    <a:pt x="20633" y="29337"/>
                  </a:lnTo>
                  <a:lnTo>
                    <a:pt x="20096" y="29122"/>
                  </a:lnTo>
                  <a:lnTo>
                    <a:pt x="19666" y="28692"/>
                  </a:lnTo>
                  <a:lnTo>
                    <a:pt x="19343" y="28262"/>
                  </a:lnTo>
                  <a:lnTo>
                    <a:pt x="19021" y="27725"/>
                  </a:lnTo>
                  <a:lnTo>
                    <a:pt x="18806" y="27188"/>
                  </a:lnTo>
                  <a:lnTo>
                    <a:pt x="18806" y="26543"/>
                  </a:lnTo>
                  <a:lnTo>
                    <a:pt x="18806" y="26006"/>
                  </a:lnTo>
                  <a:lnTo>
                    <a:pt x="19021" y="25361"/>
                  </a:lnTo>
                  <a:lnTo>
                    <a:pt x="19343" y="24931"/>
                  </a:lnTo>
                  <a:lnTo>
                    <a:pt x="19666" y="24394"/>
                  </a:lnTo>
                  <a:lnTo>
                    <a:pt x="20096" y="24071"/>
                  </a:lnTo>
                  <a:lnTo>
                    <a:pt x="20633" y="23749"/>
                  </a:lnTo>
                  <a:lnTo>
                    <a:pt x="21170" y="23642"/>
                  </a:lnTo>
                  <a:lnTo>
                    <a:pt x="21815" y="23534"/>
                  </a:lnTo>
                  <a:close/>
                  <a:moveTo>
                    <a:pt x="21385" y="0"/>
                  </a:moveTo>
                  <a:lnTo>
                    <a:pt x="21063" y="215"/>
                  </a:lnTo>
                  <a:lnTo>
                    <a:pt x="20740" y="430"/>
                  </a:lnTo>
                  <a:lnTo>
                    <a:pt x="20418" y="752"/>
                  </a:lnTo>
                  <a:lnTo>
                    <a:pt x="15152" y="9672"/>
                  </a:lnTo>
                  <a:lnTo>
                    <a:pt x="14615" y="10746"/>
                  </a:lnTo>
                  <a:lnTo>
                    <a:pt x="14185" y="11821"/>
                  </a:lnTo>
                  <a:lnTo>
                    <a:pt x="13863" y="12895"/>
                  </a:lnTo>
                  <a:lnTo>
                    <a:pt x="13648" y="13863"/>
                  </a:lnTo>
                  <a:lnTo>
                    <a:pt x="13648" y="14830"/>
                  </a:lnTo>
                  <a:lnTo>
                    <a:pt x="13755" y="15797"/>
                  </a:lnTo>
                  <a:lnTo>
                    <a:pt x="14078" y="17946"/>
                  </a:lnTo>
                  <a:lnTo>
                    <a:pt x="14508" y="20418"/>
                  </a:lnTo>
                  <a:lnTo>
                    <a:pt x="15045" y="23212"/>
                  </a:lnTo>
                  <a:lnTo>
                    <a:pt x="15367" y="24824"/>
                  </a:lnTo>
                  <a:lnTo>
                    <a:pt x="15475" y="26543"/>
                  </a:lnTo>
                  <a:lnTo>
                    <a:pt x="15582" y="28585"/>
                  </a:lnTo>
                  <a:lnTo>
                    <a:pt x="15690" y="30734"/>
                  </a:lnTo>
                  <a:lnTo>
                    <a:pt x="15690" y="59964"/>
                  </a:lnTo>
                  <a:lnTo>
                    <a:pt x="14400" y="60071"/>
                  </a:lnTo>
                  <a:lnTo>
                    <a:pt x="13326" y="60393"/>
                  </a:lnTo>
                  <a:lnTo>
                    <a:pt x="12251" y="61038"/>
                  </a:lnTo>
                  <a:lnTo>
                    <a:pt x="11284" y="61683"/>
                  </a:lnTo>
                  <a:lnTo>
                    <a:pt x="10532" y="62650"/>
                  </a:lnTo>
                  <a:lnTo>
                    <a:pt x="9994" y="63725"/>
                  </a:lnTo>
                  <a:lnTo>
                    <a:pt x="9672" y="64799"/>
                  </a:lnTo>
                  <a:lnTo>
                    <a:pt x="9564" y="66089"/>
                  </a:lnTo>
                  <a:lnTo>
                    <a:pt x="9672" y="67271"/>
                  </a:lnTo>
                  <a:lnTo>
                    <a:pt x="9994" y="68453"/>
                  </a:lnTo>
                  <a:lnTo>
                    <a:pt x="10532" y="69528"/>
                  </a:lnTo>
                  <a:lnTo>
                    <a:pt x="11284" y="70387"/>
                  </a:lnTo>
                  <a:lnTo>
                    <a:pt x="12251" y="71140"/>
                  </a:lnTo>
                  <a:lnTo>
                    <a:pt x="13326" y="71784"/>
                  </a:lnTo>
                  <a:lnTo>
                    <a:pt x="14400" y="72107"/>
                  </a:lnTo>
                  <a:lnTo>
                    <a:pt x="15690" y="72214"/>
                  </a:lnTo>
                  <a:lnTo>
                    <a:pt x="15690" y="164739"/>
                  </a:lnTo>
                  <a:lnTo>
                    <a:pt x="15690" y="165276"/>
                  </a:lnTo>
                  <a:lnTo>
                    <a:pt x="15475" y="166458"/>
                  </a:lnTo>
                  <a:lnTo>
                    <a:pt x="15260" y="167210"/>
                  </a:lnTo>
                  <a:lnTo>
                    <a:pt x="14937" y="168070"/>
                  </a:lnTo>
                  <a:lnTo>
                    <a:pt x="14400" y="169037"/>
                  </a:lnTo>
                  <a:lnTo>
                    <a:pt x="13863" y="170004"/>
                  </a:lnTo>
                  <a:lnTo>
                    <a:pt x="13111" y="170971"/>
                  </a:lnTo>
                  <a:lnTo>
                    <a:pt x="12143" y="171938"/>
                  </a:lnTo>
                  <a:lnTo>
                    <a:pt x="10961" y="172906"/>
                  </a:lnTo>
                  <a:lnTo>
                    <a:pt x="9672" y="173658"/>
                  </a:lnTo>
                  <a:lnTo>
                    <a:pt x="7953" y="174303"/>
                  </a:lnTo>
                  <a:lnTo>
                    <a:pt x="6126" y="174840"/>
                  </a:lnTo>
                  <a:lnTo>
                    <a:pt x="3976" y="175162"/>
                  </a:lnTo>
                  <a:lnTo>
                    <a:pt x="1397" y="175270"/>
                  </a:lnTo>
                  <a:lnTo>
                    <a:pt x="860" y="175377"/>
                  </a:lnTo>
                  <a:lnTo>
                    <a:pt x="430" y="175377"/>
                  </a:lnTo>
                  <a:lnTo>
                    <a:pt x="215" y="175592"/>
                  </a:lnTo>
                  <a:lnTo>
                    <a:pt x="0" y="175807"/>
                  </a:lnTo>
                  <a:lnTo>
                    <a:pt x="0" y="176022"/>
                  </a:lnTo>
                  <a:lnTo>
                    <a:pt x="0" y="176237"/>
                  </a:lnTo>
                  <a:lnTo>
                    <a:pt x="215" y="176774"/>
                  </a:lnTo>
                  <a:lnTo>
                    <a:pt x="538" y="177312"/>
                  </a:lnTo>
                  <a:lnTo>
                    <a:pt x="968" y="177849"/>
                  </a:lnTo>
                  <a:lnTo>
                    <a:pt x="1397" y="178279"/>
                  </a:lnTo>
                  <a:lnTo>
                    <a:pt x="42233" y="178279"/>
                  </a:lnTo>
                  <a:lnTo>
                    <a:pt x="42662" y="177849"/>
                  </a:lnTo>
                  <a:lnTo>
                    <a:pt x="43092" y="177312"/>
                  </a:lnTo>
                  <a:lnTo>
                    <a:pt x="43415" y="176774"/>
                  </a:lnTo>
                  <a:lnTo>
                    <a:pt x="43630" y="176237"/>
                  </a:lnTo>
                  <a:lnTo>
                    <a:pt x="43630" y="176022"/>
                  </a:lnTo>
                  <a:lnTo>
                    <a:pt x="43630" y="175807"/>
                  </a:lnTo>
                  <a:lnTo>
                    <a:pt x="43415" y="175592"/>
                  </a:lnTo>
                  <a:lnTo>
                    <a:pt x="43200" y="175377"/>
                  </a:lnTo>
                  <a:lnTo>
                    <a:pt x="42770" y="175377"/>
                  </a:lnTo>
                  <a:lnTo>
                    <a:pt x="42233" y="175270"/>
                  </a:lnTo>
                  <a:lnTo>
                    <a:pt x="39654" y="175162"/>
                  </a:lnTo>
                  <a:lnTo>
                    <a:pt x="37504" y="174840"/>
                  </a:lnTo>
                  <a:lnTo>
                    <a:pt x="35678" y="174303"/>
                  </a:lnTo>
                  <a:lnTo>
                    <a:pt x="33958" y="173658"/>
                  </a:lnTo>
                  <a:lnTo>
                    <a:pt x="32669" y="172906"/>
                  </a:lnTo>
                  <a:lnTo>
                    <a:pt x="31487" y="171938"/>
                  </a:lnTo>
                  <a:lnTo>
                    <a:pt x="30519" y="170971"/>
                  </a:lnTo>
                  <a:lnTo>
                    <a:pt x="29767" y="170004"/>
                  </a:lnTo>
                  <a:lnTo>
                    <a:pt x="29230" y="169037"/>
                  </a:lnTo>
                  <a:lnTo>
                    <a:pt x="28693" y="168070"/>
                  </a:lnTo>
                  <a:lnTo>
                    <a:pt x="28370" y="167210"/>
                  </a:lnTo>
                  <a:lnTo>
                    <a:pt x="28155" y="166458"/>
                  </a:lnTo>
                  <a:lnTo>
                    <a:pt x="27940" y="165276"/>
                  </a:lnTo>
                  <a:lnTo>
                    <a:pt x="27940" y="164739"/>
                  </a:lnTo>
                  <a:lnTo>
                    <a:pt x="27940" y="72214"/>
                  </a:lnTo>
                  <a:lnTo>
                    <a:pt x="29230" y="72107"/>
                  </a:lnTo>
                  <a:lnTo>
                    <a:pt x="30304" y="71784"/>
                  </a:lnTo>
                  <a:lnTo>
                    <a:pt x="31379" y="71140"/>
                  </a:lnTo>
                  <a:lnTo>
                    <a:pt x="32346" y="70387"/>
                  </a:lnTo>
                  <a:lnTo>
                    <a:pt x="33098" y="69528"/>
                  </a:lnTo>
                  <a:lnTo>
                    <a:pt x="33636" y="68453"/>
                  </a:lnTo>
                  <a:lnTo>
                    <a:pt x="33958" y="67271"/>
                  </a:lnTo>
                  <a:lnTo>
                    <a:pt x="34066" y="66089"/>
                  </a:lnTo>
                  <a:lnTo>
                    <a:pt x="33958" y="64799"/>
                  </a:lnTo>
                  <a:lnTo>
                    <a:pt x="33636" y="63725"/>
                  </a:lnTo>
                  <a:lnTo>
                    <a:pt x="33098" y="62650"/>
                  </a:lnTo>
                  <a:lnTo>
                    <a:pt x="32346" y="61683"/>
                  </a:lnTo>
                  <a:lnTo>
                    <a:pt x="31379" y="61038"/>
                  </a:lnTo>
                  <a:lnTo>
                    <a:pt x="30304" y="60393"/>
                  </a:lnTo>
                  <a:lnTo>
                    <a:pt x="29230" y="60071"/>
                  </a:lnTo>
                  <a:lnTo>
                    <a:pt x="27940" y="59964"/>
                  </a:lnTo>
                  <a:lnTo>
                    <a:pt x="27940" y="30734"/>
                  </a:lnTo>
                  <a:lnTo>
                    <a:pt x="28048" y="28585"/>
                  </a:lnTo>
                  <a:lnTo>
                    <a:pt x="28155" y="26543"/>
                  </a:lnTo>
                  <a:lnTo>
                    <a:pt x="28263" y="24824"/>
                  </a:lnTo>
                  <a:lnTo>
                    <a:pt x="28585" y="23212"/>
                  </a:lnTo>
                  <a:lnTo>
                    <a:pt x="29122" y="20418"/>
                  </a:lnTo>
                  <a:lnTo>
                    <a:pt x="29552" y="17946"/>
                  </a:lnTo>
                  <a:lnTo>
                    <a:pt x="29875" y="15797"/>
                  </a:lnTo>
                  <a:lnTo>
                    <a:pt x="29982" y="14830"/>
                  </a:lnTo>
                  <a:lnTo>
                    <a:pt x="29982" y="13863"/>
                  </a:lnTo>
                  <a:lnTo>
                    <a:pt x="29767" y="12895"/>
                  </a:lnTo>
                  <a:lnTo>
                    <a:pt x="29445" y="11821"/>
                  </a:lnTo>
                  <a:lnTo>
                    <a:pt x="29015" y="10746"/>
                  </a:lnTo>
                  <a:lnTo>
                    <a:pt x="28478" y="9672"/>
                  </a:lnTo>
                  <a:lnTo>
                    <a:pt x="23212" y="752"/>
                  </a:lnTo>
                  <a:lnTo>
                    <a:pt x="22890" y="430"/>
                  </a:lnTo>
                  <a:lnTo>
                    <a:pt x="22567" y="215"/>
                  </a:lnTo>
                  <a:lnTo>
                    <a:pt x="222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0"/>
            <p:cNvSpPr/>
            <p:nvPr/>
          </p:nvSpPr>
          <p:spPr>
            <a:xfrm>
              <a:off x="519000" y="541700"/>
              <a:ext cx="3051900" cy="3218500"/>
            </a:xfrm>
            <a:custGeom>
              <a:avLst/>
              <a:gdLst/>
              <a:ahLst/>
              <a:cxnLst/>
              <a:rect l="l" t="t" r="r" b="b"/>
              <a:pathLst>
                <a:path w="122076" h="128740" extrusionOk="0">
                  <a:moveTo>
                    <a:pt x="46423" y="17624"/>
                  </a:moveTo>
                  <a:lnTo>
                    <a:pt x="46961" y="17839"/>
                  </a:lnTo>
                  <a:lnTo>
                    <a:pt x="47498" y="18161"/>
                  </a:lnTo>
                  <a:lnTo>
                    <a:pt x="48035" y="18484"/>
                  </a:lnTo>
                  <a:lnTo>
                    <a:pt x="48358" y="19021"/>
                  </a:lnTo>
                  <a:lnTo>
                    <a:pt x="48680" y="19558"/>
                  </a:lnTo>
                  <a:lnTo>
                    <a:pt x="48895" y="20095"/>
                  </a:lnTo>
                  <a:lnTo>
                    <a:pt x="48895" y="20740"/>
                  </a:lnTo>
                  <a:lnTo>
                    <a:pt x="48895" y="21600"/>
                  </a:lnTo>
                  <a:lnTo>
                    <a:pt x="48572" y="22245"/>
                  </a:lnTo>
                  <a:lnTo>
                    <a:pt x="48143" y="22889"/>
                  </a:lnTo>
                  <a:lnTo>
                    <a:pt x="47605" y="23427"/>
                  </a:lnTo>
                  <a:lnTo>
                    <a:pt x="46961" y="22352"/>
                  </a:lnTo>
                  <a:lnTo>
                    <a:pt x="46638" y="21922"/>
                  </a:lnTo>
                  <a:lnTo>
                    <a:pt x="46101" y="21707"/>
                  </a:lnTo>
                  <a:lnTo>
                    <a:pt x="45564" y="21707"/>
                  </a:lnTo>
                  <a:lnTo>
                    <a:pt x="45026" y="21815"/>
                  </a:lnTo>
                  <a:lnTo>
                    <a:pt x="44059" y="23534"/>
                  </a:lnTo>
                  <a:lnTo>
                    <a:pt x="43414" y="22997"/>
                  </a:lnTo>
                  <a:lnTo>
                    <a:pt x="42984" y="22352"/>
                  </a:lnTo>
                  <a:lnTo>
                    <a:pt x="42662" y="21600"/>
                  </a:lnTo>
                  <a:lnTo>
                    <a:pt x="42555" y="20740"/>
                  </a:lnTo>
                  <a:lnTo>
                    <a:pt x="42662" y="20095"/>
                  </a:lnTo>
                  <a:lnTo>
                    <a:pt x="42770" y="19558"/>
                  </a:lnTo>
                  <a:lnTo>
                    <a:pt x="43092" y="19021"/>
                  </a:lnTo>
                  <a:lnTo>
                    <a:pt x="43522" y="18484"/>
                  </a:lnTo>
                  <a:lnTo>
                    <a:pt x="43952" y="18161"/>
                  </a:lnTo>
                  <a:lnTo>
                    <a:pt x="44489" y="17839"/>
                  </a:lnTo>
                  <a:lnTo>
                    <a:pt x="45134" y="17624"/>
                  </a:lnTo>
                  <a:close/>
                  <a:moveTo>
                    <a:pt x="44704" y="29122"/>
                  </a:moveTo>
                  <a:lnTo>
                    <a:pt x="45886" y="30197"/>
                  </a:lnTo>
                  <a:lnTo>
                    <a:pt x="47068" y="31271"/>
                  </a:lnTo>
                  <a:lnTo>
                    <a:pt x="48465" y="32346"/>
                  </a:lnTo>
                  <a:lnTo>
                    <a:pt x="49969" y="33421"/>
                  </a:lnTo>
                  <a:lnTo>
                    <a:pt x="89085" y="103593"/>
                  </a:lnTo>
                  <a:lnTo>
                    <a:pt x="3224" y="103593"/>
                  </a:lnTo>
                  <a:lnTo>
                    <a:pt x="44704" y="29122"/>
                  </a:lnTo>
                  <a:close/>
                  <a:moveTo>
                    <a:pt x="104237" y="0"/>
                  </a:moveTo>
                  <a:lnTo>
                    <a:pt x="102625" y="215"/>
                  </a:lnTo>
                  <a:lnTo>
                    <a:pt x="100906" y="430"/>
                  </a:lnTo>
                  <a:lnTo>
                    <a:pt x="99079" y="860"/>
                  </a:lnTo>
                  <a:lnTo>
                    <a:pt x="98005" y="1182"/>
                  </a:lnTo>
                  <a:lnTo>
                    <a:pt x="96823" y="1612"/>
                  </a:lnTo>
                  <a:lnTo>
                    <a:pt x="95748" y="2042"/>
                  </a:lnTo>
                  <a:lnTo>
                    <a:pt x="94673" y="2579"/>
                  </a:lnTo>
                  <a:lnTo>
                    <a:pt x="92417" y="3869"/>
                  </a:lnTo>
                  <a:lnTo>
                    <a:pt x="90267" y="5373"/>
                  </a:lnTo>
                  <a:lnTo>
                    <a:pt x="88118" y="6985"/>
                  </a:lnTo>
                  <a:lnTo>
                    <a:pt x="86076" y="8812"/>
                  </a:lnTo>
                  <a:lnTo>
                    <a:pt x="81778" y="12681"/>
                  </a:lnTo>
                  <a:lnTo>
                    <a:pt x="79306" y="14937"/>
                  </a:lnTo>
                  <a:lnTo>
                    <a:pt x="76727" y="17194"/>
                  </a:lnTo>
                  <a:lnTo>
                    <a:pt x="74256" y="19236"/>
                  </a:lnTo>
                  <a:lnTo>
                    <a:pt x="71677" y="21170"/>
                  </a:lnTo>
                  <a:lnTo>
                    <a:pt x="70387" y="21922"/>
                  </a:lnTo>
                  <a:lnTo>
                    <a:pt x="69098" y="22675"/>
                  </a:lnTo>
                  <a:lnTo>
                    <a:pt x="67915" y="23427"/>
                  </a:lnTo>
                  <a:lnTo>
                    <a:pt x="66626" y="23964"/>
                  </a:lnTo>
                  <a:lnTo>
                    <a:pt x="65336" y="24394"/>
                  </a:lnTo>
                  <a:lnTo>
                    <a:pt x="64047" y="24716"/>
                  </a:lnTo>
                  <a:lnTo>
                    <a:pt x="62757" y="24931"/>
                  </a:lnTo>
                  <a:lnTo>
                    <a:pt x="61468" y="25039"/>
                  </a:lnTo>
                  <a:lnTo>
                    <a:pt x="60608" y="24931"/>
                  </a:lnTo>
                  <a:lnTo>
                    <a:pt x="59748" y="24824"/>
                  </a:lnTo>
                  <a:lnTo>
                    <a:pt x="58889" y="24501"/>
                  </a:lnTo>
                  <a:lnTo>
                    <a:pt x="58029" y="24072"/>
                  </a:lnTo>
                  <a:lnTo>
                    <a:pt x="57169" y="23642"/>
                  </a:lnTo>
                  <a:lnTo>
                    <a:pt x="56417" y="23212"/>
                  </a:lnTo>
                  <a:lnTo>
                    <a:pt x="54913" y="22030"/>
                  </a:lnTo>
                  <a:lnTo>
                    <a:pt x="53516" y="20740"/>
                  </a:lnTo>
                  <a:lnTo>
                    <a:pt x="52441" y="19558"/>
                  </a:lnTo>
                  <a:lnTo>
                    <a:pt x="51474" y="18376"/>
                  </a:lnTo>
                  <a:lnTo>
                    <a:pt x="50829" y="17516"/>
                  </a:lnTo>
                  <a:lnTo>
                    <a:pt x="50077" y="16549"/>
                  </a:lnTo>
                  <a:lnTo>
                    <a:pt x="49217" y="15797"/>
                  </a:lnTo>
                  <a:lnTo>
                    <a:pt x="48143" y="15260"/>
                  </a:lnTo>
                  <a:lnTo>
                    <a:pt x="47068" y="14830"/>
                  </a:lnTo>
                  <a:lnTo>
                    <a:pt x="45886" y="14722"/>
                  </a:lnTo>
                  <a:lnTo>
                    <a:pt x="44704" y="14830"/>
                  </a:lnTo>
                  <a:lnTo>
                    <a:pt x="43629" y="15152"/>
                  </a:lnTo>
                  <a:lnTo>
                    <a:pt x="42555" y="15690"/>
                  </a:lnTo>
                  <a:lnTo>
                    <a:pt x="41587" y="16442"/>
                  </a:lnTo>
                  <a:lnTo>
                    <a:pt x="40835" y="17301"/>
                  </a:lnTo>
                  <a:lnTo>
                    <a:pt x="40190" y="18376"/>
                  </a:lnTo>
                  <a:lnTo>
                    <a:pt x="39868" y="19451"/>
                  </a:lnTo>
                  <a:lnTo>
                    <a:pt x="39761" y="20633"/>
                  </a:lnTo>
                  <a:lnTo>
                    <a:pt x="39761" y="21815"/>
                  </a:lnTo>
                  <a:lnTo>
                    <a:pt x="40083" y="22889"/>
                  </a:lnTo>
                  <a:lnTo>
                    <a:pt x="40620" y="24072"/>
                  </a:lnTo>
                  <a:lnTo>
                    <a:pt x="41265" y="24931"/>
                  </a:lnTo>
                  <a:lnTo>
                    <a:pt x="42447" y="26436"/>
                  </a:lnTo>
                  <a:lnTo>
                    <a:pt x="31701" y="45779"/>
                  </a:lnTo>
                  <a:lnTo>
                    <a:pt x="17624" y="71462"/>
                  </a:lnTo>
                  <a:lnTo>
                    <a:pt x="0" y="103593"/>
                  </a:lnTo>
                  <a:lnTo>
                    <a:pt x="0" y="110363"/>
                  </a:lnTo>
                  <a:lnTo>
                    <a:pt x="6770" y="110363"/>
                  </a:lnTo>
                  <a:lnTo>
                    <a:pt x="9134" y="112190"/>
                  </a:lnTo>
                  <a:lnTo>
                    <a:pt x="11498" y="114017"/>
                  </a:lnTo>
                  <a:lnTo>
                    <a:pt x="14077" y="115629"/>
                  </a:lnTo>
                  <a:lnTo>
                    <a:pt x="16656" y="117241"/>
                  </a:lnTo>
                  <a:lnTo>
                    <a:pt x="19343" y="118638"/>
                  </a:lnTo>
                  <a:lnTo>
                    <a:pt x="22137" y="119927"/>
                  </a:lnTo>
                  <a:lnTo>
                    <a:pt x="24931" y="121002"/>
                  </a:lnTo>
                  <a:lnTo>
                    <a:pt x="27832" y="122076"/>
                  </a:lnTo>
                  <a:lnTo>
                    <a:pt x="27832" y="128739"/>
                  </a:lnTo>
                  <a:lnTo>
                    <a:pt x="64477" y="128739"/>
                  </a:lnTo>
                  <a:lnTo>
                    <a:pt x="64477" y="122076"/>
                  </a:lnTo>
                  <a:lnTo>
                    <a:pt x="67378" y="121002"/>
                  </a:lnTo>
                  <a:lnTo>
                    <a:pt x="70172" y="119927"/>
                  </a:lnTo>
                  <a:lnTo>
                    <a:pt x="72966" y="118638"/>
                  </a:lnTo>
                  <a:lnTo>
                    <a:pt x="75653" y="117241"/>
                  </a:lnTo>
                  <a:lnTo>
                    <a:pt x="78232" y="115629"/>
                  </a:lnTo>
                  <a:lnTo>
                    <a:pt x="80703" y="114017"/>
                  </a:lnTo>
                  <a:lnTo>
                    <a:pt x="83175" y="112190"/>
                  </a:lnTo>
                  <a:lnTo>
                    <a:pt x="85432" y="110363"/>
                  </a:lnTo>
                  <a:lnTo>
                    <a:pt x="92202" y="110363"/>
                  </a:lnTo>
                  <a:lnTo>
                    <a:pt x="92202" y="103593"/>
                  </a:lnTo>
                  <a:lnTo>
                    <a:pt x="54483" y="35785"/>
                  </a:lnTo>
                  <a:lnTo>
                    <a:pt x="56095" y="36322"/>
                  </a:lnTo>
                  <a:lnTo>
                    <a:pt x="57814" y="36752"/>
                  </a:lnTo>
                  <a:lnTo>
                    <a:pt x="59641" y="36967"/>
                  </a:lnTo>
                  <a:lnTo>
                    <a:pt x="61468" y="37074"/>
                  </a:lnTo>
                  <a:lnTo>
                    <a:pt x="63617" y="36967"/>
                  </a:lnTo>
                  <a:lnTo>
                    <a:pt x="65659" y="36752"/>
                  </a:lnTo>
                  <a:lnTo>
                    <a:pt x="67701" y="36322"/>
                  </a:lnTo>
                  <a:lnTo>
                    <a:pt x="69635" y="35677"/>
                  </a:lnTo>
                  <a:lnTo>
                    <a:pt x="71569" y="34925"/>
                  </a:lnTo>
                  <a:lnTo>
                    <a:pt x="73503" y="34173"/>
                  </a:lnTo>
                  <a:lnTo>
                    <a:pt x="75223" y="33098"/>
                  </a:lnTo>
                  <a:lnTo>
                    <a:pt x="77050" y="32131"/>
                  </a:lnTo>
                  <a:lnTo>
                    <a:pt x="78769" y="30949"/>
                  </a:lnTo>
                  <a:lnTo>
                    <a:pt x="80488" y="29660"/>
                  </a:lnTo>
                  <a:lnTo>
                    <a:pt x="83712" y="27080"/>
                  </a:lnTo>
                  <a:lnTo>
                    <a:pt x="86936" y="24286"/>
                  </a:lnTo>
                  <a:lnTo>
                    <a:pt x="89945" y="21600"/>
                  </a:lnTo>
                  <a:lnTo>
                    <a:pt x="93276" y="18591"/>
                  </a:lnTo>
                  <a:lnTo>
                    <a:pt x="94888" y="17194"/>
                  </a:lnTo>
                  <a:lnTo>
                    <a:pt x="96500" y="15904"/>
                  </a:lnTo>
                  <a:lnTo>
                    <a:pt x="98005" y="14722"/>
                  </a:lnTo>
                  <a:lnTo>
                    <a:pt x="99402" y="13755"/>
                  </a:lnTo>
                  <a:lnTo>
                    <a:pt x="100799" y="13003"/>
                  </a:lnTo>
                  <a:lnTo>
                    <a:pt x="102088" y="12573"/>
                  </a:lnTo>
                  <a:lnTo>
                    <a:pt x="104022" y="12251"/>
                  </a:lnTo>
                  <a:lnTo>
                    <a:pt x="105742" y="12143"/>
                  </a:lnTo>
                  <a:lnTo>
                    <a:pt x="107354" y="12251"/>
                  </a:lnTo>
                  <a:lnTo>
                    <a:pt x="108966" y="12466"/>
                  </a:lnTo>
                  <a:lnTo>
                    <a:pt x="110363" y="13003"/>
                  </a:lnTo>
                  <a:lnTo>
                    <a:pt x="111867" y="13648"/>
                  </a:lnTo>
                  <a:lnTo>
                    <a:pt x="114984" y="15367"/>
                  </a:lnTo>
                  <a:lnTo>
                    <a:pt x="118315" y="17087"/>
                  </a:lnTo>
                  <a:lnTo>
                    <a:pt x="120142" y="17946"/>
                  </a:lnTo>
                  <a:lnTo>
                    <a:pt x="122076" y="18806"/>
                  </a:lnTo>
                  <a:lnTo>
                    <a:pt x="122076" y="18591"/>
                  </a:lnTo>
                  <a:lnTo>
                    <a:pt x="121968" y="15260"/>
                  </a:lnTo>
                  <a:lnTo>
                    <a:pt x="121646" y="12573"/>
                  </a:lnTo>
                  <a:lnTo>
                    <a:pt x="121216" y="10102"/>
                  </a:lnTo>
                  <a:lnTo>
                    <a:pt x="120786" y="8060"/>
                  </a:lnTo>
                  <a:lnTo>
                    <a:pt x="120464" y="6233"/>
                  </a:lnTo>
                  <a:lnTo>
                    <a:pt x="120142" y="4406"/>
                  </a:lnTo>
                  <a:lnTo>
                    <a:pt x="118207" y="3331"/>
                  </a:lnTo>
                  <a:lnTo>
                    <a:pt x="116166" y="2364"/>
                  </a:lnTo>
                  <a:lnTo>
                    <a:pt x="113801" y="1397"/>
                  </a:lnTo>
                  <a:lnTo>
                    <a:pt x="112619" y="967"/>
                  </a:lnTo>
                  <a:lnTo>
                    <a:pt x="111437" y="645"/>
                  </a:lnTo>
                  <a:lnTo>
                    <a:pt x="110040" y="430"/>
                  </a:lnTo>
                  <a:lnTo>
                    <a:pt x="108751" y="215"/>
                  </a:lnTo>
                  <a:lnTo>
                    <a:pt x="10724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a:off x="4049100" y="541700"/>
              <a:ext cx="3051900" cy="3218500"/>
            </a:xfrm>
            <a:custGeom>
              <a:avLst/>
              <a:gdLst/>
              <a:ahLst/>
              <a:cxnLst/>
              <a:rect l="l" t="t" r="r" b="b"/>
              <a:pathLst>
                <a:path w="122076" h="128740" extrusionOk="0">
                  <a:moveTo>
                    <a:pt x="76942" y="17624"/>
                  </a:moveTo>
                  <a:lnTo>
                    <a:pt x="77587" y="17839"/>
                  </a:lnTo>
                  <a:lnTo>
                    <a:pt x="78124" y="18161"/>
                  </a:lnTo>
                  <a:lnTo>
                    <a:pt x="78554" y="18484"/>
                  </a:lnTo>
                  <a:lnTo>
                    <a:pt x="78984" y="19021"/>
                  </a:lnTo>
                  <a:lnTo>
                    <a:pt x="79306" y="19558"/>
                  </a:lnTo>
                  <a:lnTo>
                    <a:pt x="79414" y="20095"/>
                  </a:lnTo>
                  <a:lnTo>
                    <a:pt x="79521" y="20740"/>
                  </a:lnTo>
                  <a:lnTo>
                    <a:pt x="79414" y="21600"/>
                  </a:lnTo>
                  <a:lnTo>
                    <a:pt x="79092" y="22352"/>
                  </a:lnTo>
                  <a:lnTo>
                    <a:pt x="78662" y="22997"/>
                  </a:lnTo>
                  <a:lnTo>
                    <a:pt x="78017" y="23534"/>
                  </a:lnTo>
                  <a:lnTo>
                    <a:pt x="77050" y="21815"/>
                  </a:lnTo>
                  <a:lnTo>
                    <a:pt x="76512" y="21707"/>
                  </a:lnTo>
                  <a:lnTo>
                    <a:pt x="75975" y="21707"/>
                  </a:lnTo>
                  <a:lnTo>
                    <a:pt x="75438" y="21922"/>
                  </a:lnTo>
                  <a:lnTo>
                    <a:pt x="75115" y="22352"/>
                  </a:lnTo>
                  <a:lnTo>
                    <a:pt x="74471" y="23427"/>
                  </a:lnTo>
                  <a:lnTo>
                    <a:pt x="73933" y="22889"/>
                  </a:lnTo>
                  <a:lnTo>
                    <a:pt x="73504" y="22245"/>
                  </a:lnTo>
                  <a:lnTo>
                    <a:pt x="73181" y="21600"/>
                  </a:lnTo>
                  <a:lnTo>
                    <a:pt x="73181" y="20740"/>
                  </a:lnTo>
                  <a:lnTo>
                    <a:pt x="73181" y="20095"/>
                  </a:lnTo>
                  <a:lnTo>
                    <a:pt x="73396" y="19558"/>
                  </a:lnTo>
                  <a:lnTo>
                    <a:pt x="73718" y="19021"/>
                  </a:lnTo>
                  <a:lnTo>
                    <a:pt x="74041" y="18484"/>
                  </a:lnTo>
                  <a:lnTo>
                    <a:pt x="74578" y="18161"/>
                  </a:lnTo>
                  <a:lnTo>
                    <a:pt x="75115" y="17839"/>
                  </a:lnTo>
                  <a:lnTo>
                    <a:pt x="75653" y="17624"/>
                  </a:lnTo>
                  <a:close/>
                  <a:moveTo>
                    <a:pt x="77372" y="29122"/>
                  </a:moveTo>
                  <a:lnTo>
                    <a:pt x="118852" y="103593"/>
                  </a:lnTo>
                  <a:lnTo>
                    <a:pt x="32991" y="103593"/>
                  </a:lnTo>
                  <a:lnTo>
                    <a:pt x="72107" y="33421"/>
                  </a:lnTo>
                  <a:lnTo>
                    <a:pt x="73611" y="32346"/>
                  </a:lnTo>
                  <a:lnTo>
                    <a:pt x="75008" y="31271"/>
                  </a:lnTo>
                  <a:lnTo>
                    <a:pt x="76190" y="30197"/>
                  </a:lnTo>
                  <a:lnTo>
                    <a:pt x="77372" y="29122"/>
                  </a:lnTo>
                  <a:close/>
                  <a:moveTo>
                    <a:pt x="14830" y="0"/>
                  </a:moveTo>
                  <a:lnTo>
                    <a:pt x="13325" y="215"/>
                  </a:lnTo>
                  <a:lnTo>
                    <a:pt x="12036" y="430"/>
                  </a:lnTo>
                  <a:lnTo>
                    <a:pt x="10639" y="645"/>
                  </a:lnTo>
                  <a:lnTo>
                    <a:pt x="9457" y="967"/>
                  </a:lnTo>
                  <a:lnTo>
                    <a:pt x="8275" y="1397"/>
                  </a:lnTo>
                  <a:lnTo>
                    <a:pt x="6018" y="2364"/>
                  </a:lnTo>
                  <a:lnTo>
                    <a:pt x="3869" y="3331"/>
                  </a:lnTo>
                  <a:lnTo>
                    <a:pt x="1934" y="4406"/>
                  </a:lnTo>
                  <a:lnTo>
                    <a:pt x="1612" y="6233"/>
                  </a:lnTo>
                  <a:lnTo>
                    <a:pt x="1290" y="8060"/>
                  </a:lnTo>
                  <a:lnTo>
                    <a:pt x="860" y="10102"/>
                  </a:lnTo>
                  <a:lnTo>
                    <a:pt x="430" y="12573"/>
                  </a:lnTo>
                  <a:lnTo>
                    <a:pt x="108" y="15260"/>
                  </a:lnTo>
                  <a:lnTo>
                    <a:pt x="0" y="18591"/>
                  </a:lnTo>
                  <a:lnTo>
                    <a:pt x="0" y="18806"/>
                  </a:lnTo>
                  <a:lnTo>
                    <a:pt x="1934" y="17946"/>
                  </a:lnTo>
                  <a:lnTo>
                    <a:pt x="3761" y="17087"/>
                  </a:lnTo>
                  <a:lnTo>
                    <a:pt x="7092" y="15367"/>
                  </a:lnTo>
                  <a:lnTo>
                    <a:pt x="10209" y="13648"/>
                  </a:lnTo>
                  <a:lnTo>
                    <a:pt x="11713" y="13003"/>
                  </a:lnTo>
                  <a:lnTo>
                    <a:pt x="13110" y="12466"/>
                  </a:lnTo>
                  <a:lnTo>
                    <a:pt x="14722" y="12251"/>
                  </a:lnTo>
                  <a:lnTo>
                    <a:pt x="16334" y="12143"/>
                  </a:lnTo>
                  <a:lnTo>
                    <a:pt x="18054" y="12251"/>
                  </a:lnTo>
                  <a:lnTo>
                    <a:pt x="19988" y="12573"/>
                  </a:lnTo>
                  <a:lnTo>
                    <a:pt x="21277" y="13003"/>
                  </a:lnTo>
                  <a:lnTo>
                    <a:pt x="22674" y="13755"/>
                  </a:lnTo>
                  <a:lnTo>
                    <a:pt x="24071" y="14722"/>
                  </a:lnTo>
                  <a:lnTo>
                    <a:pt x="25576" y="15904"/>
                  </a:lnTo>
                  <a:lnTo>
                    <a:pt x="27188" y="17194"/>
                  </a:lnTo>
                  <a:lnTo>
                    <a:pt x="28800" y="18591"/>
                  </a:lnTo>
                  <a:lnTo>
                    <a:pt x="32131" y="21600"/>
                  </a:lnTo>
                  <a:lnTo>
                    <a:pt x="35140" y="24286"/>
                  </a:lnTo>
                  <a:lnTo>
                    <a:pt x="38364" y="27080"/>
                  </a:lnTo>
                  <a:lnTo>
                    <a:pt x="41588" y="29660"/>
                  </a:lnTo>
                  <a:lnTo>
                    <a:pt x="43307" y="30949"/>
                  </a:lnTo>
                  <a:lnTo>
                    <a:pt x="45026" y="32131"/>
                  </a:lnTo>
                  <a:lnTo>
                    <a:pt x="46853" y="33098"/>
                  </a:lnTo>
                  <a:lnTo>
                    <a:pt x="48573" y="34173"/>
                  </a:lnTo>
                  <a:lnTo>
                    <a:pt x="50507" y="34925"/>
                  </a:lnTo>
                  <a:lnTo>
                    <a:pt x="52441" y="35677"/>
                  </a:lnTo>
                  <a:lnTo>
                    <a:pt x="54375" y="36322"/>
                  </a:lnTo>
                  <a:lnTo>
                    <a:pt x="56417" y="36752"/>
                  </a:lnTo>
                  <a:lnTo>
                    <a:pt x="58459" y="36967"/>
                  </a:lnTo>
                  <a:lnTo>
                    <a:pt x="60608" y="37074"/>
                  </a:lnTo>
                  <a:lnTo>
                    <a:pt x="62435" y="36967"/>
                  </a:lnTo>
                  <a:lnTo>
                    <a:pt x="64262" y="36752"/>
                  </a:lnTo>
                  <a:lnTo>
                    <a:pt x="65981" y="36322"/>
                  </a:lnTo>
                  <a:lnTo>
                    <a:pt x="67593" y="35785"/>
                  </a:lnTo>
                  <a:lnTo>
                    <a:pt x="29874" y="103593"/>
                  </a:lnTo>
                  <a:lnTo>
                    <a:pt x="29874" y="110363"/>
                  </a:lnTo>
                  <a:lnTo>
                    <a:pt x="36644" y="110363"/>
                  </a:lnTo>
                  <a:lnTo>
                    <a:pt x="38901" y="112190"/>
                  </a:lnTo>
                  <a:lnTo>
                    <a:pt x="41373" y="114017"/>
                  </a:lnTo>
                  <a:lnTo>
                    <a:pt x="43844" y="115629"/>
                  </a:lnTo>
                  <a:lnTo>
                    <a:pt x="46423" y="117241"/>
                  </a:lnTo>
                  <a:lnTo>
                    <a:pt x="49110" y="118638"/>
                  </a:lnTo>
                  <a:lnTo>
                    <a:pt x="51904" y="119927"/>
                  </a:lnTo>
                  <a:lnTo>
                    <a:pt x="54698" y="121002"/>
                  </a:lnTo>
                  <a:lnTo>
                    <a:pt x="57599" y="122076"/>
                  </a:lnTo>
                  <a:lnTo>
                    <a:pt x="57599" y="128739"/>
                  </a:lnTo>
                  <a:lnTo>
                    <a:pt x="94244" y="128739"/>
                  </a:lnTo>
                  <a:lnTo>
                    <a:pt x="94244" y="122076"/>
                  </a:lnTo>
                  <a:lnTo>
                    <a:pt x="97145" y="121002"/>
                  </a:lnTo>
                  <a:lnTo>
                    <a:pt x="99939" y="119927"/>
                  </a:lnTo>
                  <a:lnTo>
                    <a:pt x="102733" y="118638"/>
                  </a:lnTo>
                  <a:lnTo>
                    <a:pt x="105420" y="117241"/>
                  </a:lnTo>
                  <a:lnTo>
                    <a:pt x="107999" y="115629"/>
                  </a:lnTo>
                  <a:lnTo>
                    <a:pt x="110578" y="114017"/>
                  </a:lnTo>
                  <a:lnTo>
                    <a:pt x="112942" y="112190"/>
                  </a:lnTo>
                  <a:lnTo>
                    <a:pt x="115306" y="110363"/>
                  </a:lnTo>
                  <a:lnTo>
                    <a:pt x="122076" y="110363"/>
                  </a:lnTo>
                  <a:lnTo>
                    <a:pt x="122076" y="103593"/>
                  </a:lnTo>
                  <a:lnTo>
                    <a:pt x="104452" y="71462"/>
                  </a:lnTo>
                  <a:lnTo>
                    <a:pt x="90375" y="45779"/>
                  </a:lnTo>
                  <a:lnTo>
                    <a:pt x="79629" y="26436"/>
                  </a:lnTo>
                  <a:lnTo>
                    <a:pt x="80811" y="24931"/>
                  </a:lnTo>
                  <a:lnTo>
                    <a:pt x="81456" y="24072"/>
                  </a:lnTo>
                  <a:lnTo>
                    <a:pt x="81993" y="22889"/>
                  </a:lnTo>
                  <a:lnTo>
                    <a:pt x="82315" y="21815"/>
                  </a:lnTo>
                  <a:lnTo>
                    <a:pt x="82315" y="20633"/>
                  </a:lnTo>
                  <a:lnTo>
                    <a:pt x="82208" y="19451"/>
                  </a:lnTo>
                  <a:lnTo>
                    <a:pt x="81886" y="18376"/>
                  </a:lnTo>
                  <a:lnTo>
                    <a:pt x="81241" y="17301"/>
                  </a:lnTo>
                  <a:lnTo>
                    <a:pt x="80489" y="16442"/>
                  </a:lnTo>
                  <a:lnTo>
                    <a:pt x="79521" y="15690"/>
                  </a:lnTo>
                  <a:lnTo>
                    <a:pt x="78447" y="15152"/>
                  </a:lnTo>
                  <a:lnTo>
                    <a:pt x="77372" y="14830"/>
                  </a:lnTo>
                  <a:lnTo>
                    <a:pt x="76190" y="14722"/>
                  </a:lnTo>
                  <a:lnTo>
                    <a:pt x="75008" y="14830"/>
                  </a:lnTo>
                  <a:lnTo>
                    <a:pt x="73933" y="15260"/>
                  </a:lnTo>
                  <a:lnTo>
                    <a:pt x="72859" y="15797"/>
                  </a:lnTo>
                  <a:lnTo>
                    <a:pt x="71999" y="16549"/>
                  </a:lnTo>
                  <a:lnTo>
                    <a:pt x="71247" y="17516"/>
                  </a:lnTo>
                  <a:lnTo>
                    <a:pt x="70602" y="18376"/>
                  </a:lnTo>
                  <a:lnTo>
                    <a:pt x="69635" y="19558"/>
                  </a:lnTo>
                  <a:lnTo>
                    <a:pt x="68560" y="20740"/>
                  </a:lnTo>
                  <a:lnTo>
                    <a:pt x="67163" y="22030"/>
                  </a:lnTo>
                  <a:lnTo>
                    <a:pt x="65659" y="23212"/>
                  </a:lnTo>
                  <a:lnTo>
                    <a:pt x="64907" y="23642"/>
                  </a:lnTo>
                  <a:lnTo>
                    <a:pt x="64047" y="24072"/>
                  </a:lnTo>
                  <a:lnTo>
                    <a:pt x="63187" y="24501"/>
                  </a:lnTo>
                  <a:lnTo>
                    <a:pt x="62328" y="24824"/>
                  </a:lnTo>
                  <a:lnTo>
                    <a:pt x="61468" y="24931"/>
                  </a:lnTo>
                  <a:lnTo>
                    <a:pt x="60608" y="25039"/>
                  </a:lnTo>
                  <a:lnTo>
                    <a:pt x="59319" y="24931"/>
                  </a:lnTo>
                  <a:lnTo>
                    <a:pt x="58029" y="24716"/>
                  </a:lnTo>
                  <a:lnTo>
                    <a:pt x="56740" y="24394"/>
                  </a:lnTo>
                  <a:lnTo>
                    <a:pt x="55450" y="23964"/>
                  </a:lnTo>
                  <a:lnTo>
                    <a:pt x="54161" y="23427"/>
                  </a:lnTo>
                  <a:lnTo>
                    <a:pt x="52978" y="22675"/>
                  </a:lnTo>
                  <a:lnTo>
                    <a:pt x="51689" y="21922"/>
                  </a:lnTo>
                  <a:lnTo>
                    <a:pt x="50399" y="21170"/>
                  </a:lnTo>
                  <a:lnTo>
                    <a:pt x="47820" y="19236"/>
                  </a:lnTo>
                  <a:lnTo>
                    <a:pt x="45349" y="17194"/>
                  </a:lnTo>
                  <a:lnTo>
                    <a:pt x="42770" y="14937"/>
                  </a:lnTo>
                  <a:lnTo>
                    <a:pt x="40298" y="12681"/>
                  </a:lnTo>
                  <a:lnTo>
                    <a:pt x="36000" y="8812"/>
                  </a:lnTo>
                  <a:lnTo>
                    <a:pt x="33958" y="6985"/>
                  </a:lnTo>
                  <a:lnTo>
                    <a:pt x="31809" y="5373"/>
                  </a:lnTo>
                  <a:lnTo>
                    <a:pt x="29659" y="3869"/>
                  </a:lnTo>
                  <a:lnTo>
                    <a:pt x="27403" y="2579"/>
                  </a:lnTo>
                  <a:lnTo>
                    <a:pt x="26328" y="2042"/>
                  </a:lnTo>
                  <a:lnTo>
                    <a:pt x="25253" y="1612"/>
                  </a:lnTo>
                  <a:lnTo>
                    <a:pt x="24071" y="1182"/>
                  </a:lnTo>
                  <a:lnTo>
                    <a:pt x="22997" y="860"/>
                  </a:lnTo>
                  <a:lnTo>
                    <a:pt x="21170" y="430"/>
                  </a:lnTo>
                  <a:lnTo>
                    <a:pt x="19451" y="215"/>
                  </a:lnTo>
                  <a:lnTo>
                    <a:pt x="178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096700" y="669775"/>
            <a:ext cx="6687600" cy="3936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1pPr>
            <a:lvl2pPr lvl="1">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2pPr>
            <a:lvl3pPr lvl="2">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3pPr>
            <a:lvl4pPr lvl="3">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4pPr>
            <a:lvl5pPr lvl="4">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5pPr>
            <a:lvl6pPr lvl="5">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6pPr>
            <a:lvl7pPr lvl="6">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7pPr>
            <a:lvl8pPr lvl="7">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8pPr>
            <a:lvl9pPr lvl="8">
              <a:spcBef>
                <a:spcPts val="0"/>
              </a:spcBef>
              <a:spcAft>
                <a:spcPts val="0"/>
              </a:spcAft>
              <a:buClr>
                <a:schemeClr val="accent1"/>
              </a:buClr>
              <a:buSzPts val="2400"/>
              <a:buFont typeface="Tinos"/>
              <a:buNone/>
              <a:defRPr sz="2400" b="1">
                <a:solidFill>
                  <a:schemeClr val="accent1"/>
                </a:solidFill>
                <a:latin typeface="Tinos"/>
                <a:ea typeface="Tinos"/>
                <a:cs typeface="Tinos"/>
                <a:sym typeface="Tinos"/>
              </a:defRPr>
            </a:lvl9pPr>
          </a:lstStyle>
          <a:p>
            <a:endParaRPr/>
          </a:p>
        </p:txBody>
      </p:sp>
      <p:sp>
        <p:nvSpPr>
          <p:cNvPr id="7" name="Google Shape;7;p1"/>
          <p:cNvSpPr txBox="1">
            <a:spLocks noGrp="1"/>
          </p:cNvSpPr>
          <p:nvPr>
            <p:ph type="body" idx="1"/>
          </p:nvPr>
        </p:nvSpPr>
        <p:spPr>
          <a:xfrm>
            <a:off x="2096700" y="1173950"/>
            <a:ext cx="6687600" cy="3249900"/>
          </a:xfrm>
          <a:prstGeom prst="rect">
            <a:avLst/>
          </a:prstGeom>
          <a:noFill/>
          <a:ln>
            <a:noFill/>
          </a:ln>
        </p:spPr>
        <p:txBody>
          <a:bodyPr spcFirstLastPara="1" wrap="square" lIns="0" tIns="0" rIns="0" bIns="0" anchor="t" anchorCtr="0">
            <a:noAutofit/>
          </a:bodyPr>
          <a:lstStyle>
            <a:lvl1pPr marL="457200" lvl="0" indent="-393700">
              <a:spcBef>
                <a:spcPts val="600"/>
              </a:spcBef>
              <a:spcAft>
                <a:spcPts val="0"/>
              </a:spcAft>
              <a:buClr>
                <a:schemeClr val="accent6"/>
              </a:buClr>
              <a:buSzPts val="2600"/>
              <a:buFont typeface="Tinos"/>
              <a:buChar char="◈"/>
              <a:defRPr sz="2600">
                <a:solidFill>
                  <a:schemeClr val="dk1"/>
                </a:solidFill>
                <a:latin typeface="Tinos"/>
                <a:ea typeface="Tinos"/>
                <a:cs typeface="Tinos"/>
                <a:sym typeface="Tinos"/>
              </a:defRPr>
            </a:lvl1pPr>
            <a:lvl2pPr marL="914400" lvl="1" indent="-393700">
              <a:spcBef>
                <a:spcPts val="0"/>
              </a:spcBef>
              <a:spcAft>
                <a:spcPts val="0"/>
              </a:spcAft>
              <a:buClr>
                <a:schemeClr val="accent6"/>
              </a:buClr>
              <a:buSzPts val="2600"/>
              <a:buFont typeface="Tinos"/>
              <a:buChar char="⬩"/>
              <a:defRPr sz="2600">
                <a:solidFill>
                  <a:schemeClr val="dk1"/>
                </a:solidFill>
                <a:latin typeface="Tinos"/>
                <a:ea typeface="Tinos"/>
                <a:cs typeface="Tinos"/>
                <a:sym typeface="Tinos"/>
              </a:defRPr>
            </a:lvl2pPr>
            <a:lvl3pPr marL="1371600" lvl="2" indent="-393700">
              <a:spcBef>
                <a:spcPts val="0"/>
              </a:spcBef>
              <a:spcAft>
                <a:spcPts val="0"/>
              </a:spcAft>
              <a:buClr>
                <a:schemeClr val="accent6"/>
              </a:buClr>
              <a:buSzPts val="2600"/>
              <a:buFont typeface="Tinos"/>
              <a:buChar char="⬩"/>
              <a:defRPr sz="2600">
                <a:solidFill>
                  <a:schemeClr val="dk1"/>
                </a:solidFill>
                <a:latin typeface="Tinos"/>
                <a:ea typeface="Tinos"/>
                <a:cs typeface="Tinos"/>
                <a:sym typeface="Tinos"/>
              </a:defRPr>
            </a:lvl3pPr>
            <a:lvl4pPr marL="1828800" lvl="3"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4pPr>
            <a:lvl5pPr marL="2286000" lvl="4"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5pPr>
            <a:lvl6pPr marL="2743200" lvl="5"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6pPr>
            <a:lvl7pPr marL="3200400" lvl="6"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7pPr>
            <a:lvl8pPr marL="3657600" lvl="7"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8pPr>
            <a:lvl9pPr marL="4114800" lvl="8" indent="-393700">
              <a:spcBef>
                <a:spcPts val="0"/>
              </a:spcBef>
              <a:spcAft>
                <a:spcPts val="0"/>
              </a:spcAft>
              <a:buClr>
                <a:schemeClr val="dk1"/>
              </a:buClr>
              <a:buSzPts val="2600"/>
              <a:buFont typeface="Tinos"/>
              <a:buChar char="⬩"/>
              <a:defRPr sz="2600">
                <a:solidFill>
                  <a:schemeClr val="dk1"/>
                </a:solidFill>
                <a:latin typeface="Tinos"/>
                <a:ea typeface="Tinos"/>
                <a:cs typeface="Tinos"/>
                <a:sym typeface="Tinos"/>
              </a:defRPr>
            </a:lvl9pPr>
          </a:lstStyle>
          <a:p>
            <a:endParaRPr/>
          </a:p>
        </p:txBody>
      </p:sp>
      <p:sp>
        <p:nvSpPr>
          <p:cNvPr id="8" name="Google Shape;8;p1"/>
          <p:cNvSpPr txBox="1">
            <a:spLocks noGrp="1"/>
          </p:cNvSpPr>
          <p:nvPr>
            <p:ph type="sldNum" idx="12"/>
          </p:nvPr>
        </p:nvSpPr>
        <p:spPr>
          <a:xfrm>
            <a:off x="359692" y="1023975"/>
            <a:ext cx="1017600" cy="393600"/>
          </a:xfrm>
          <a:prstGeom prst="rect">
            <a:avLst/>
          </a:prstGeom>
          <a:noFill/>
          <a:ln>
            <a:noFill/>
          </a:ln>
        </p:spPr>
        <p:txBody>
          <a:bodyPr spcFirstLastPara="1" wrap="square" lIns="0" tIns="0" rIns="0" bIns="0" anchor="ctr" anchorCtr="0">
            <a:noAutofit/>
          </a:bodyPr>
          <a:lstStyle>
            <a:lvl1pPr lvl="0" algn="ctr">
              <a:buNone/>
              <a:defRPr sz="1300">
                <a:solidFill>
                  <a:schemeClr val="lt1"/>
                </a:solidFill>
                <a:latin typeface="Tinos"/>
                <a:ea typeface="Tinos"/>
                <a:cs typeface="Tinos"/>
                <a:sym typeface="Tinos"/>
              </a:defRPr>
            </a:lvl1pPr>
            <a:lvl2pPr lvl="1" algn="ctr">
              <a:buNone/>
              <a:defRPr sz="1300">
                <a:solidFill>
                  <a:schemeClr val="lt1"/>
                </a:solidFill>
                <a:latin typeface="Tinos"/>
                <a:ea typeface="Tinos"/>
                <a:cs typeface="Tinos"/>
                <a:sym typeface="Tinos"/>
              </a:defRPr>
            </a:lvl2pPr>
            <a:lvl3pPr lvl="2" algn="ctr">
              <a:buNone/>
              <a:defRPr sz="1300">
                <a:solidFill>
                  <a:schemeClr val="lt1"/>
                </a:solidFill>
                <a:latin typeface="Tinos"/>
                <a:ea typeface="Tinos"/>
                <a:cs typeface="Tinos"/>
                <a:sym typeface="Tinos"/>
              </a:defRPr>
            </a:lvl3pPr>
            <a:lvl4pPr lvl="3" algn="ctr">
              <a:buNone/>
              <a:defRPr sz="1300">
                <a:solidFill>
                  <a:schemeClr val="lt1"/>
                </a:solidFill>
                <a:latin typeface="Tinos"/>
                <a:ea typeface="Tinos"/>
                <a:cs typeface="Tinos"/>
                <a:sym typeface="Tinos"/>
              </a:defRPr>
            </a:lvl4pPr>
            <a:lvl5pPr lvl="4" algn="ctr">
              <a:buNone/>
              <a:defRPr sz="1300">
                <a:solidFill>
                  <a:schemeClr val="lt1"/>
                </a:solidFill>
                <a:latin typeface="Tinos"/>
                <a:ea typeface="Tinos"/>
                <a:cs typeface="Tinos"/>
                <a:sym typeface="Tinos"/>
              </a:defRPr>
            </a:lvl5pPr>
            <a:lvl6pPr lvl="5" algn="ctr">
              <a:buNone/>
              <a:defRPr sz="1300">
                <a:solidFill>
                  <a:schemeClr val="lt1"/>
                </a:solidFill>
                <a:latin typeface="Tinos"/>
                <a:ea typeface="Tinos"/>
                <a:cs typeface="Tinos"/>
                <a:sym typeface="Tinos"/>
              </a:defRPr>
            </a:lvl6pPr>
            <a:lvl7pPr lvl="6" algn="ctr">
              <a:buNone/>
              <a:defRPr sz="1300">
                <a:solidFill>
                  <a:schemeClr val="lt1"/>
                </a:solidFill>
                <a:latin typeface="Tinos"/>
                <a:ea typeface="Tinos"/>
                <a:cs typeface="Tinos"/>
                <a:sym typeface="Tinos"/>
              </a:defRPr>
            </a:lvl7pPr>
            <a:lvl8pPr lvl="7" algn="ctr">
              <a:buNone/>
              <a:defRPr sz="1300">
                <a:solidFill>
                  <a:schemeClr val="lt1"/>
                </a:solidFill>
                <a:latin typeface="Tinos"/>
                <a:ea typeface="Tinos"/>
                <a:cs typeface="Tinos"/>
                <a:sym typeface="Tinos"/>
              </a:defRPr>
            </a:lvl8pPr>
            <a:lvl9pPr lvl="8" algn="ctr">
              <a:buNone/>
              <a:defRPr sz="1300">
                <a:solidFill>
                  <a:schemeClr val="lt1"/>
                </a:solidFill>
                <a:latin typeface="Tinos"/>
                <a:ea typeface="Tinos"/>
                <a:cs typeface="Tinos"/>
                <a:sym typeface="Tinos"/>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shapiro5@gsu.edu"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pfenton@kennesaw.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4"/>
          <p:cNvSpPr txBox="1">
            <a:spLocks noGrp="1"/>
          </p:cNvSpPr>
          <p:nvPr>
            <p:ph type="ctrTitle"/>
          </p:nvPr>
        </p:nvSpPr>
        <p:spPr>
          <a:xfrm>
            <a:off x="1557275" y="1584104"/>
            <a:ext cx="6029400" cy="2121986"/>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dirty="0"/>
              <a:t>United States Supreme Court</a:t>
            </a:r>
            <a:br>
              <a:rPr lang="en-US" sz="3200" dirty="0"/>
            </a:br>
            <a:r>
              <a:rPr lang="en-US" sz="3200" dirty="0"/>
              <a:t>Criminal &amp; Immigration Law Decisions of the 2021-2022 Term</a:t>
            </a:r>
            <a:endParaRPr sz="3200" dirty="0"/>
          </a:p>
        </p:txBody>
      </p:sp>
      <p:sp>
        <p:nvSpPr>
          <p:cNvPr id="2" name="TextBox 1">
            <a:extLst>
              <a:ext uri="{FF2B5EF4-FFF2-40B4-BE49-F238E27FC236}">
                <a16:creationId xmlns:a16="http://schemas.microsoft.com/office/drawing/2014/main" id="{4AC8102E-5B2D-433B-B312-88C0BAD02F43}"/>
              </a:ext>
            </a:extLst>
          </p:cNvPr>
          <p:cNvSpPr txBox="1"/>
          <p:nvPr/>
        </p:nvSpPr>
        <p:spPr>
          <a:xfrm>
            <a:off x="346364" y="4232564"/>
            <a:ext cx="8596745" cy="738664"/>
          </a:xfrm>
          <a:prstGeom prst="rect">
            <a:avLst/>
          </a:prstGeom>
          <a:noFill/>
        </p:spPr>
        <p:txBody>
          <a:bodyPr wrap="square" rtlCol="0">
            <a:spAutoFit/>
          </a:bodyPr>
          <a:lstStyle/>
          <a:p>
            <a:pPr algn="ctr"/>
            <a:r>
              <a:rPr lang="en-US" dirty="0">
                <a:latin typeface="Tinos" panose="020B0604020202020204" charset="0"/>
                <a:ea typeface="Tinos" panose="020B0604020202020204" charset="0"/>
                <a:cs typeface="Tinos" panose="020B0604020202020204" charset="0"/>
              </a:rPr>
              <a:t>Michael B. Shapiro, J.D., Clinical Associate Professor, Georgia State University</a:t>
            </a:r>
            <a:br>
              <a:rPr lang="en-US" dirty="0">
                <a:latin typeface="Tinos" panose="020B0604020202020204" charset="0"/>
                <a:ea typeface="Tinos" panose="020B0604020202020204" charset="0"/>
                <a:cs typeface="Tinos" panose="020B0604020202020204" charset="0"/>
              </a:rPr>
            </a:br>
            <a:r>
              <a:rPr lang="en-US" dirty="0">
                <a:latin typeface="Tinos" panose="020B0604020202020204" charset="0"/>
                <a:ea typeface="Tinos" panose="020B0604020202020204" charset="0"/>
                <a:cs typeface="Tinos" panose="020B0604020202020204" charset="0"/>
              </a:rPr>
              <a:t>and</a:t>
            </a:r>
            <a:br>
              <a:rPr lang="en-US" dirty="0">
                <a:latin typeface="Tinos" panose="020B0604020202020204" charset="0"/>
                <a:ea typeface="Tinos" panose="020B0604020202020204" charset="0"/>
                <a:cs typeface="Tinos" panose="020B0604020202020204" charset="0"/>
              </a:rPr>
            </a:br>
            <a:r>
              <a:rPr lang="en-US" dirty="0">
                <a:latin typeface="Tinos" panose="020B0604020202020204" charset="0"/>
                <a:ea typeface="Tinos" panose="020B0604020202020204" charset="0"/>
                <a:cs typeface="Tinos" panose="020B0604020202020204" charset="0"/>
              </a:rPr>
              <a:t>Peter Fenton, J.D., Kennesaw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City of Tahlequah v. Bond</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Per </a:t>
            </a:r>
            <a:r>
              <a:rPr lang="en-US" sz="1100" dirty="0" err="1">
                <a:solidFill>
                  <a:schemeClr val="tx1"/>
                </a:solidFill>
                <a:latin typeface="Tinos" panose="020B0604020202020204" charset="0"/>
                <a:ea typeface="Tinos" panose="020B0604020202020204" charset="0"/>
                <a:cs typeface="Tinos" panose="020B0604020202020204" charset="0"/>
              </a:rPr>
              <a:t>Curiam</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err="1">
                <a:solidFill>
                  <a:schemeClr val="tx1"/>
                </a:solidFill>
                <a:latin typeface="Tinos" panose="020B0604020202020204" charset="0"/>
                <a:ea typeface="Tinos" panose="020B0604020202020204" charset="0"/>
                <a:cs typeface="Tinos" panose="020B0604020202020204" charset="0"/>
              </a:rPr>
              <a:t>Rollice’s</a:t>
            </a:r>
            <a:r>
              <a:rPr lang="en-US" sz="1100" dirty="0">
                <a:solidFill>
                  <a:schemeClr val="tx1"/>
                </a:solidFill>
                <a:latin typeface="Tinos" panose="020B0604020202020204" charset="0"/>
                <a:ea typeface="Tinos" panose="020B0604020202020204" charset="0"/>
                <a:cs typeface="Tinos" panose="020B0604020202020204" charset="0"/>
              </a:rPr>
              <a:t> ex-wife called 911 complaining that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was in her garage intoxicated and would not leave. After police arrived and encountered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he grabbed a hammer from the back wall over the workbench and turned around to face the officers, holding the handle with both hands as if preparing to swing a baseball bat and pulled it up to shoulder level. The officers backed up, drawing their guns, yelling at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to drop the hammer.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took a few steps coming out from behind a piece of furniture so that he had an unobstructed path to one officer and raised the hammer higher as if he was about to throw it or charge at the officers. Both officers fired, killing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a:t>
            </a:r>
            <a:r>
              <a:rPr lang="en-US" sz="1100" dirty="0" err="1">
                <a:solidFill>
                  <a:schemeClr val="tx1"/>
                </a:solidFill>
                <a:latin typeface="Tinos" panose="020B0604020202020204" charset="0"/>
                <a:ea typeface="Tinos" panose="020B0604020202020204" charset="0"/>
                <a:cs typeface="Tinos" panose="020B0604020202020204" charset="0"/>
              </a:rPr>
              <a:t>Rollice’s</a:t>
            </a:r>
            <a:r>
              <a:rPr lang="en-US" sz="1100" dirty="0">
                <a:solidFill>
                  <a:schemeClr val="tx1"/>
                </a:solidFill>
                <a:latin typeface="Tinos" panose="020B0604020202020204" charset="0"/>
                <a:ea typeface="Tinos" panose="020B0604020202020204" charset="0"/>
                <a:cs typeface="Tinos" panose="020B0604020202020204" charset="0"/>
              </a:rPr>
              <a:t> estate filed suit against alleging that the officers were liable under 42 U.S.C. §1983, for violating </a:t>
            </a:r>
            <a:r>
              <a:rPr lang="en-US" sz="1100" dirty="0" err="1">
                <a:solidFill>
                  <a:schemeClr val="tx1"/>
                </a:solidFill>
                <a:latin typeface="Tinos" panose="020B0604020202020204" charset="0"/>
                <a:ea typeface="Tinos" panose="020B0604020202020204" charset="0"/>
                <a:cs typeface="Tinos" panose="020B0604020202020204" charset="0"/>
              </a:rPr>
              <a:t>Rollice’s</a:t>
            </a:r>
            <a:r>
              <a:rPr lang="en-US" sz="1100" dirty="0">
                <a:solidFill>
                  <a:schemeClr val="tx1"/>
                </a:solidFill>
                <a:latin typeface="Tinos" panose="020B0604020202020204" charset="0"/>
                <a:ea typeface="Tinos" panose="020B0604020202020204" charset="0"/>
                <a:cs typeface="Tinos" panose="020B0604020202020204" charset="0"/>
              </a:rPr>
              <a:t> Fourth Amendment right to be free from excessive force. The officers moved for summary judgment, both on the merits and on qualified immunity grounds. The District Court granted their motion., concluding the officers’ use of force was reasonable, and even if not, qualified immunity prevented the case from going further. A panel of the Court of Appeals for the Tenth Circuit reversed.</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The officers plainly did not violate any clearly established law. Rather, they engaged in a conversation with </a:t>
            </a:r>
            <a:r>
              <a:rPr lang="en-US" sz="1100" dirty="0" err="1">
                <a:solidFill>
                  <a:schemeClr val="tx1"/>
                </a:solidFill>
                <a:latin typeface="Tinos" panose="020B0604020202020204" charset="0"/>
                <a:ea typeface="Tinos" panose="020B0604020202020204" charset="0"/>
                <a:cs typeface="Tinos" panose="020B0604020202020204" charset="0"/>
              </a:rPr>
              <a:t>Rollice</a:t>
            </a:r>
            <a:r>
              <a:rPr lang="en-US" sz="1100" dirty="0">
                <a:solidFill>
                  <a:schemeClr val="tx1"/>
                </a:solidFill>
                <a:latin typeface="Tinos" panose="020B0604020202020204" charset="0"/>
                <a:ea typeface="Tinos" panose="020B0604020202020204" charset="0"/>
                <a:cs typeface="Tinos" panose="020B0604020202020204" charset="0"/>
              </a:rPr>
              <a:t>, followed him into a garage at a distance of 6 to 10 feet, and did not yell until after he picked up a hammer. </a:t>
            </a:r>
            <a:r>
              <a:rPr lang="en-US" sz="1100" i="1" dirty="0">
                <a:solidFill>
                  <a:schemeClr val="tx1"/>
                </a:solidFill>
                <a:latin typeface="Tinos" panose="020B0604020202020204" charset="0"/>
                <a:ea typeface="Tinos" panose="020B0604020202020204" charset="0"/>
                <a:cs typeface="Tinos" panose="020B0604020202020204" charset="0"/>
              </a:rPr>
              <a:t>Allen v. Muskogee</a:t>
            </a:r>
            <a:r>
              <a:rPr lang="en-US" sz="1100" dirty="0">
                <a:solidFill>
                  <a:schemeClr val="tx1"/>
                </a:solidFill>
                <a:latin typeface="Tinos" panose="020B0604020202020204" charset="0"/>
                <a:ea typeface="Tinos" panose="020B0604020202020204" charset="0"/>
                <a:cs typeface="Tinos" panose="020B0604020202020204" charset="0"/>
              </a:rPr>
              <a:t>, 119 F. 3d 837 (CA10 1997) did not “clearly establish” that their conduct was reckless or that their ultimate use of force was unlawful.</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Qualified Immunity</a:t>
            </a:r>
            <a:endParaRPr dirty="0"/>
          </a:p>
        </p:txBody>
      </p:sp>
    </p:spTree>
    <p:extLst>
      <p:ext uri="{BB962C8B-B14F-4D97-AF65-F5344CB8AC3E}">
        <p14:creationId xmlns:p14="http://schemas.microsoft.com/office/powerpoint/2010/main" val="3915216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effectLst/>
                <a:latin typeface="Times New Roman" panose="02020603050405020304" pitchFamily="18" charset="0"/>
                <a:ea typeface="Times New Roman" panose="02020603050405020304" pitchFamily="18" charset="0"/>
              </a:rPr>
              <a:t>Thompson v. Clark, et al.</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Kavanaugh majority, Alito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Thompson was living with his fiancée (now wife) and their newborn baby. Thompson’s sister-in-law, who apparently suffered from a mental illness, called 911 to report that Thompson was sexually abusing the baby. When Emergency Medical Technicians arrived, Thompson denied that anyone had called 911. When EMTs returned four police officers, Thompson told them they could not enter without a warrant, however police nonetheless entered and handcuffed Thompson. EMTs took the baby to the hospital where medical professionals found no signs of abuse. Meanwhile, Thompson was arrested and charged with obstructing governmental administration and resisting arrest. He was held for two days before being released and the charges were dismissed before trial without any explanation by the prosecutor or judge. Thompson filed suit under 42 U.S.C. §1983, alleging several constitutional violations, including a Fourth Amendment claim for malicious prosecution. To maintain that Fourth Amendment claim under §1983, a plaintiff must demonstrate that he obtained a favorable termination of the underlying criminal prosecution, which Second Circuit precedent required a showing of some affirmative indication of innocence. The District Court held that Thompson’s criminal case had not ended in a way that affirmatively indicated his innocence because Thompson could not offer any substantial evidence to explain why his case was dismissed. The Second Circuit affirmed.</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To demonstrate a favorable termination of a criminal prosecution for purposes of the Fourth Amendment claim under §1983 for malicious prosecution, a plaintiff need not show that the criminal prosecution ended with some affirmative indication of innocence. A plaintiff need only show that his prosecution ended without a conviction. Thompson has satisfied that requirement here.</a:t>
            </a:r>
          </a:p>
          <a:p>
            <a:pPr marL="0" lvl="0" indent="0" algn="l" rtl="0">
              <a:spcBef>
                <a:spcPts val="1000"/>
              </a:spcBef>
              <a:spcAft>
                <a:spcPts val="1000"/>
              </a:spcAft>
              <a:buNone/>
            </a:pPr>
            <a:endParaRPr lang="en-US" sz="1100" dirty="0" err="1">
              <a:solidFill>
                <a:schemeClr val="tx1"/>
              </a:solidFill>
              <a:latin typeface="Tinos" panose="020B0604020202020204" charset="0"/>
              <a:ea typeface="Tinos" panose="020B0604020202020204" charset="0"/>
              <a:cs typeface="Tinos" panose="020B0604020202020204" charset="0"/>
            </a:endParaRP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§1983 &amp; Termination of Criminal Prosecution</a:t>
            </a:r>
            <a:endParaRPr dirty="0"/>
          </a:p>
        </p:txBody>
      </p:sp>
    </p:spTree>
    <p:extLst>
      <p:ext uri="{BB962C8B-B14F-4D97-AF65-F5344CB8AC3E}">
        <p14:creationId xmlns:p14="http://schemas.microsoft.com/office/powerpoint/2010/main" val="1488810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marR="0" lvl="0" indent="0">
              <a:lnSpc>
                <a:spcPct val="115000"/>
              </a:lnSpc>
              <a:spcBef>
                <a:spcPts val="0"/>
              </a:spcBef>
              <a:spcAft>
                <a:spcPts val="1000"/>
              </a:spcAft>
              <a:buNone/>
            </a:pPr>
            <a:r>
              <a:rPr lang="en-US" sz="1100" i="1" dirty="0">
                <a:effectLst/>
                <a:latin typeface="Times New Roman" panose="02020603050405020304" pitchFamily="18" charset="0"/>
                <a:ea typeface="Times New Roman" panose="02020603050405020304" pitchFamily="18" charset="0"/>
              </a:rPr>
              <a:t>Wooden v. United States</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Kagan majority, Sotomayor concurring, Barrett concurring, Gorsuch concurring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effectLst/>
                <a:latin typeface="Times New Roman" panose="02020603050405020304" pitchFamily="18" charset="0"/>
                <a:ea typeface="Times New Roman" panose="02020603050405020304" pitchFamily="18" charset="0"/>
              </a:rPr>
              <a:t>Wooden was convicted of being a felon in possession of a firearm in violation of 18 U.S.C. §922(g). The Government asked for sentencing under the Armed Career Criminal Act (ACCA) which mandates a 15-year minimum penalty for §922(g) offenders with at least three prior convictions for specified felonies “committed on occasions different from one another.” §924(e)(1). Wooden had ten burglary convictions arising out of a single criminal episode in 1997, when he unlawfully entered a one-building storage facility and stole items from ten different units. Prosecutors indicted Wooden on ten counts of burglary and Wooden pleaded guilty to all counts. Years later, at </a:t>
            </a:r>
            <a:r>
              <a:rPr lang="en-US" sz="1100" dirty="0" err="1">
                <a:effectLst/>
                <a:latin typeface="Times New Roman" panose="02020603050405020304" pitchFamily="18" charset="0"/>
                <a:ea typeface="Times New Roman" panose="02020603050405020304" pitchFamily="18" charset="0"/>
              </a:rPr>
              <a:t>Wooden’s</a:t>
            </a:r>
            <a:r>
              <a:rPr lang="en-US" sz="1100" dirty="0">
                <a:effectLst/>
                <a:latin typeface="Times New Roman" panose="02020603050405020304" pitchFamily="18" charset="0"/>
                <a:ea typeface="Times New Roman" panose="02020603050405020304" pitchFamily="18" charset="0"/>
              </a:rPr>
              <a:t> sentencing hearing on his §922(g) conviction, the District Court applied ACCA’s penalty enhancement in accordance with the Government’s view that Wooden had commenced a new “occasion” of criminal activity each time he left one storage unit and entered another. The resulting sentence was almost sixteen years, much higher than the statutory maximum for </a:t>
            </a:r>
            <a:r>
              <a:rPr lang="en-US" sz="1100" dirty="0" err="1">
                <a:effectLst/>
                <a:latin typeface="Times New Roman" panose="02020603050405020304" pitchFamily="18" charset="0"/>
                <a:ea typeface="Times New Roman" panose="02020603050405020304" pitchFamily="18" charset="0"/>
              </a:rPr>
              <a:t>Wooden’s</a:t>
            </a:r>
            <a:r>
              <a:rPr lang="en-US" sz="1100" dirty="0">
                <a:effectLst/>
                <a:latin typeface="Times New Roman" panose="02020603050405020304" pitchFamily="18" charset="0"/>
                <a:ea typeface="Times New Roman" panose="02020603050405020304" pitchFamily="18" charset="0"/>
              </a:rPr>
              <a:t> crime absent such an enhancement. The Sixth Circuit affirmed, reasoning that ACCA’s occasions clause is satisfied whenever crimes take place at different moments in time—that is, sequentially rather than simultaneously.</a:t>
            </a:r>
            <a:br>
              <a:rPr lang="en-US" sz="1100" dirty="0">
                <a:effectLst/>
                <a:latin typeface="Times New Roman" panose="02020603050405020304" pitchFamily="18" charset="0"/>
                <a:ea typeface="Times New Roman" panose="02020603050405020304" pitchFamily="18" charset="0"/>
              </a:rPr>
            </a:br>
            <a:r>
              <a:rPr lang="en-US" sz="1100" b="1" dirty="0">
                <a:effectLst/>
                <a:latin typeface="Times New Roman" panose="02020603050405020304" pitchFamily="18" charset="0"/>
                <a:ea typeface="Times New Roman" panose="02020603050405020304" pitchFamily="18" charset="0"/>
              </a:rPr>
              <a:t>Held:</a:t>
            </a:r>
            <a:r>
              <a:rPr lang="en-US" sz="1100" dirty="0">
                <a:effectLst/>
                <a:latin typeface="Times New Roman" panose="02020603050405020304" pitchFamily="18" charset="0"/>
                <a:ea typeface="Times New Roman" panose="02020603050405020304" pitchFamily="18" charset="0"/>
              </a:rPr>
              <a:t> </a:t>
            </a:r>
            <a:r>
              <a:rPr lang="en-US" sz="1100" dirty="0" err="1">
                <a:effectLst/>
                <a:latin typeface="Times New Roman" panose="02020603050405020304" pitchFamily="18" charset="0"/>
                <a:ea typeface="Times New Roman" panose="02020603050405020304" pitchFamily="18" charset="0"/>
              </a:rPr>
              <a:t>Wooden’s</a:t>
            </a:r>
            <a:r>
              <a:rPr lang="en-US" sz="1100" dirty="0">
                <a:effectLst/>
                <a:latin typeface="Times New Roman" panose="02020603050405020304" pitchFamily="18" charset="0"/>
                <a:ea typeface="Times New Roman" panose="02020603050405020304" pitchFamily="18" charset="0"/>
              </a:rPr>
              <a:t> ten burglary offenses arising from a single criminal episode did not occur on different “occasions” and thus count as only one prior conviction for purposes of ACCA.</a:t>
            </a:r>
            <a:endParaRPr lang="en-US" sz="1100" dirty="0">
              <a:effectLst/>
              <a:latin typeface="Times New Roman" panose="02020603050405020304" pitchFamily="18" charset="0"/>
              <a:ea typeface="Calibri" panose="020F0502020204030204" pitchFamily="34" charset="0"/>
            </a:endParaRP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12</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Armed Career Criminal Act</a:t>
            </a:r>
            <a:endParaRPr dirty="0"/>
          </a:p>
        </p:txBody>
      </p:sp>
    </p:spTree>
    <p:extLst>
      <p:ext uri="{BB962C8B-B14F-4D97-AF65-F5344CB8AC3E}">
        <p14:creationId xmlns:p14="http://schemas.microsoft.com/office/powerpoint/2010/main" val="319122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200" i="1" dirty="0">
                <a:solidFill>
                  <a:schemeClr val="tx1"/>
                </a:solidFill>
              </a:rPr>
              <a:t>Cruz v. Arizona </a:t>
            </a:r>
            <a:r>
              <a:rPr lang="en-US" sz="1200" dirty="0">
                <a:solidFill>
                  <a:schemeClr val="tx1"/>
                </a:solidFill>
              </a:rPr>
              <a:t>(Arizona Supreme Court)</a:t>
            </a:r>
            <a:br>
              <a:rPr lang="en-US" sz="1200" dirty="0">
                <a:solidFill>
                  <a:schemeClr val="tx1"/>
                </a:solidFill>
              </a:rPr>
            </a:br>
            <a:r>
              <a:rPr lang="en-US" sz="1200" dirty="0">
                <a:solidFill>
                  <a:schemeClr val="tx1"/>
                </a:solidFill>
              </a:rPr>
              <a:t>Cruz was sentenced to death in 2005. Cruz argues that he was unable to inform the jury that if he were given a sentence of life in prison, he would be ineligible for parole. After several appeals, Cruz petitioned the U.S. Supreme Court to review his case. Cruz argued the Arizona Supreme Court violated U.S. Supreme Court precedent from two previous cases.</a:t>
            </a:r>
          </a:p>
          <a:p>
            <a:pPr marL="0" lvl="0" indent="0" algn="l" rtl="0">
              <a:spcBef>
                <a:spcPts val="1000"/>
              </a:spcBef>
              <a:spcAft>
                <a:spcPts val="1000"/>
              </a:spcAft>
              <a:buNone/>
            </a:pPr>
            <a:r>
              <a:rPr lang="en-US" sz="1200" dirty="0">
                <a:solidFill>
                  <a:schemeClr val="tx1"/>
                </a:solidFill>
              </a:rPr>
              <a:t>Question(s) presented:</a:t>
            </a:r>
          </a:p>
          <a:p>
            <a:pPr marL="628650" lvl="1" indent="-171450">
              <a:spcBef>
                <a:spcPts val="1000"/>
              </a:spcBef>
              <a:spcAft>
                <a:spcPts val="1000"/>
              </a:spcAft>
            </a:pPr>
            <a:r>
              <a:rPr lang="en-US" sz="1200" dirty="0">
                <a:solidFill>
                  <a:schemeClr val="tx1"/>
                </a:solidFill>
              </a:rPr>
              <a:t>Whether the Arizona Supreme Court’s holding that Arizona Rule of Criminal Procedure 32.1(g) precluded post-conviction relief is an adequate and independent state-law ground for the judgment?</a:t>
            </a:r>
            <a:endParaRPr sz="1200" dirty="0">
              <a:solidFill>
                <a:schemeClr val="tx1"/>
              </a:solidFill>
            </a:endParaRP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13</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Cases to Watch in the 2022-2023 Term</a:t>
            </a:r>
            <a:endParaRPr dirty="0"/>
          </a:p>
        </p:txBody>
      </p:sp>
    </p:spTree>
    <p:extLst>
      <p:ext uri="{BB962C8B-B14F-4D97-AF65-F5344CB8AC3E}">
        <p14:creationId xmlns:p14="http://schemas.microsoft.com/office/powerpoint/2010/main" val="2749675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192711"/>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200" i="1" dirty="0">
                <a:solidFill>
                  <a:schemeClr val="tx1"/>
                </a:solidFill>
              </a:rPr>
              <a:t>Canales v. Lumpkin </a:t>
            </a:r>
            <a:r>
              <a:rPr lang="en-US" sz="1200" dirty="0">
                <a:solidFill>
                  <a:schemeClr val="tx1"/>
                </a:solidFill>
              </a:rPr>
              <a:t>(Fifth Circuit Court of Appeals)</a:t>
            </a:r>
            <a:br>
              <a:rPr lang="en-US" sz="1200" dirty="0">
                <a:solidFill>
                  <a:schemeClr val="tx1"/>
                </a:solidFill>
              </a:rPr>
            </a:br>
            <a:r>
              <a:rPr lang="en-US" sz="1200" dirty="0">
                <a:solidFill>
                  <a:schemeClr val="tx1"/>
                </a:solidFill>
              </a:rPr>
              <a:t>In Canales’s Texas capital habeas corpus case, the U.S. Court of Appeals for the Fifth Circuit first ruled in 2014 that his trial counsel rendered deficient penalty phase performance under the standard of a “reasonable probability that at least one juror would have struck a different balance.” </a:t>
            </a:r>
            <a:r>
              <a:rPr lang="en-US" sz="1200" i="1" dirty="0">
                <a:solidFill>
                  <a:schemeClr val="tx1"/>
                </a:solidFill>
              </a:rPr>
              <a:t>Wiggins v. Smith</a:t>
            </a:r>
            <a:r>
              <a:rPr lang="en-US" sz="1200" dirty="0">
                <a:solidFill>
                  <a:schemeClr val="tx1"/>
                </a:solidFill>
              </a:rPr>
              <a:t>, 539 U.S. 510, 537 (2003.  The case, which is not governed by 28 U.S.C. § 2254(d)(1) deference, returned to the district court for a </a:t>
            </a:r>
            <a:r>
              <a:rPr lang="en-US" sz="1200" i="1" dirty="0">
                <a:solidFill>
                  <a:schemeClr val="tx1"/>
                </a:solidFill>
              </a:rPr>
              <a:t>de novo</a:t>
            </a:r>
            <a:r>
              <a:rPr lang="en-US" sz="1200" dirty="0">
                <a:solidFill>
                  <a:schemeClr val="tx1"/>
                </a:solidFill>
              </a:rPr>
              <a:t> determination of prejudice. Despite the presentation of a welter of, as the district court admitted, “compelling” mitigating evidence that Petitioner’s jury had not heard, the district court did not find prejudice and the Fifth Circuit Court of Appeals affirmed.</a:t>
            </a:r>
          </a:p>
          <a:p>
            <a:pPr marL="0" lvl="0" indent="0" algn="l" rtl="0">
              <a:spcBef>
                <a:spcPts val="1000"/>
              </a:spcBef>
              <a:spcAft>
                <a:spcPts val="1000"/>
              </a:spcAft>
              <a:buNone/>
            </a:pPr>
            <a:r>
              <a:rPr lang="en-US" sz="1200" dirty="0">
                <a:solidFill>
                  <a:schemeClr val="tx1"/>
                </a:solidFill>
              </a:rPr>
              <a:t>Question(s) presented:</a:t>
            </a:r>
          </a:p>
          <a:p>
            <a:pPr marL="628650" lvl="1" indent="-171450">
              <a:spcBef>
                <a:spcPts val="1000"/>
              </a:spcBef>
              <a:spcAft>
                <a:spcPts val="1000"/>
              </a:spcAft>
            </a:pPr>
            <a:r>
              <a:rPr lang="en-US" sz="1200" dirty="0">
                <a:solidFill>
                  <a:schemeClr val="tx1"/>
                </a:solidFill>
              </a:rPr>
              <a:t>1. For penalty phase ineffective assistance of counsel violations, has </a:t>
            </a:r>
            <a:r>
              <a:rPr lang="en-US" sz="1200" i="1" dirty="0">
                <a:solidFill>
                  <a:schemeClr val="tx1"/>
                </a:solidFill>
              </a:rPr>
              <a:t>Harrington v. Richter</a:t>
            </a:r>
            <a:r>
              <a:rPr lang="en-US" sz="1200" dirty="0">
                <a:solidFill>
                  <a:schemeClr val="tx1"/>
                </a:solidFill>
              </a:rPr>
              <a:t>, 562 U.S. 86 (2011) “established a substantial likelihood standard for evaluating prejudice” that exceeds the </a:t>
            </a:r>
            <a:r>
              <a:rPr lang="en-US" sz="1200" i="1" dirty="0">
                <a:solidFill>
                  <a:schemeClr val="tx1"/>
                </a:solidFill>
              </a:rPr>
              <a:t>Wiggins</a:t>
            </a:r>
            <a:r>
              <a:rPr lang="en-US" sz="1200" dirty="0">
                <a:solidFill>
                  <a:schemeClr val="tx1"/>
                </a:solidFill>
              </a:rPr>
              <a:t> standard of a “reasonable probability that at least one juror would have struck a different balance” on whether to punish by death?</a:t>
            </a:r>
            <a:br>
              <a:rPr lang="en-US" sz="1200" dirty="0">
                <a:solidFill>
                  <a:schemeClr val="tx1"/>
                </a:solidFill>
              </a:rPr>
            </a:br>
            <a:r>
              <a:rPr lang="en-US" sz="1200" dirty="0">
                <a:solidFill>
                  <a:schemeClr val="tx1"/>
                </a:solidFill>
              </a:rPr>
              <a:t>2. Did the Fifth Circuit’s failure to “reweigh the evidence in aggravation against the totality of available mitigating evidence” conflict with </a:t>
            </a:r>
            <a:r>
              <a:rPr lang="en-US" sz="1200" i="1" dirty="0">
                <a:solidFill>
                  <a:schemeClr val="tx1"/>
                </a:solidFill>
              </a:rPr>
              <a:t>Wiggins</a:t>
            </a:r>
            <a:r>
              <a:rPr lang="en-US" sz="1200" dirty="0">
                <a:solidFill>
                  <a:schemeClr val="tx1"/>
                </a:solidFill>
              </a:rPr>
              <a:t> and </a:t>
            </a:r>
            <a:r>
              <a:rPr lang="en-US" sz="1200" i="1" dirty="0">
                <a:solidFill>
                  <a:schemeClr val="tx1"/>
                </a:solidFill>
              </a:rPr>
              <a:t>Andrus v. Texas</a:t>
            </a:r>
            <a:r>
              <a:rPr lang="en-US" sz="1200" dirty="0">
                <a:solidFill>
                  <a:schemeClr val="tx1"/>
                </a:solidFill>
              </a:rPr>
              <a:t>, 590 U.S. __, 140 S. Ct. 1875 (2020)?</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Cases to Watch in the 2022-2023 Term</a:t>
            </a:r>
            <a:endParaRPr dirty="0"/>
          </a:p>
        </p:txBody>
      </p:sp>
    </p:spTree>
    <p:extLst>
      <p:ext uri="{BB962C8B-B14F-4D97-AF65-F5344CB8AC3E}">
        <p14:creationId xmlns:p14="http://schemas.microsoft.com/office/powerpoint/2010/main" val="4160744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200" i="1" dirty="0">
                <a:solidFill>
                  <a:schemeClr val="tx1"/>
                </a:solidFill>
              </a:rPr>
              <a:t>Reed v. Goertz</a:t>
            </a:r>
            <a:r>
              <a:rPr lang="en-US" sz="1200" dirty="0">
                <a:solidFill>
                  <a:schemeClr val="tx1"/>
                </a:solidFill>
              </a:rPr>
              <a:t> (Fifth Circuit Court of Appeals)</a:t>
            </a:r>
            <a:br>
              <a:rPr lang="en-US" sz="1200" dirty="0">
                <a:solidFill>
                  <a:schemeClr val="tx1"/>
                </a:solidFill>
              </a:rPr>
            </a:br>
            <a:r>
              <a:rPr lang="en-US" sz="1200" dirty="0">
                <a:solidFill>
                  <a:schemeClr val="tx1"/>
                </a:solidFill>
              </a:rPr>
              <a:t>Reed was convicted of murdering Stacey Sites in 1998 based on DNA evidence. He was sentenced to death. In 2014, Reed filed an appeal in Texas state court for DNA testing. After his motion was denied, he continued to file appeals in the Texas judicial system. The courts denied his appeal each time. Reed then filed a lawsuit in federal court claiming that the Texas courts had violated his constitutional rights. The district court dismissed Reed's lawsuit. On appeal, the 5th Circuit affirmed the lower court's decision. Reed petitioned the U.S. Supreme Court for review.</a:t>
            </a:r>
          </a:p>
          <a:p>
            <a:pPr marL="0" lvl="0" indent="0" algn="l" rtl="0">
              <a:spcBef>
                <a:spcPts val="1000"/>
              </a:spcBef>
              <a:spcAft>
                <a:spcPts val="1000"/>
              </a:spcAft>
              <a:buNone/>
            </a:pPr>
            <a:r>
              <a:rPr lang="en-US" sz="1200" dirty="0">
                <a:solidFill>
                  <a:schemeClr val="tx1"/>
                </a:solidFill>
              </a:rPr>
              <a:t>Question(s) presented:</a:t>
            </a:r>
          </a:p>
          <a:p>
            <a:pPr marL="628650" lvl="1" indent="-171450">
              <a:spcBef>
                <a:spcPts val="1000"/>
              </a:spcBef>
              <a:spcAft>
                <a:spcPts val="1000"/>
              </a:spcAft>
            </a:pPr>
            <a:r>
              <a:rPr lang="en-US" sz="1200" dirty="0">
                <a:solidFill>
                  <a:schemeClr val="tx1"/>
                </a:solidFill>
              </a:rPr>
              <a:t>[W]</a:t>
            </a:r>
            <a:r>
              <a:rPr lang="en-US" sz="1200" dirty="0" err="1">
                <a:solidFill>
                  <a:schemeClr val="tx1"/>
                </a:solidFill>
              </a:rPr>
              <a:t>hether</a:t>
            </a:r>
            <a:r>
              <a:rPr lang="en-US" sz="1200" dirty="0">
                <a:solidFill>
                  <a:schemeClr val="tx1"/>
                </a:solidFill>
              </a:rPr>
              <a:t> the statute of limitations for a § 1983 claim seeking DNA testing of crime-scene evidence begins to run at the end of state court litigation denying DNA testing, including any appeals (as the Eleventh Circuit has held), or whether it begins to run at the moment the state trial court denies DNA testing, despite any subsequent appeal (as the Fifth Circuit, joining the Seventh Circuit, held below)?</a:t>
            </a:r>
            <a:endParaRPr sz="1200" dirty="0">
              <a:solidFill>
                <a:schemeClr val="tx1"/>
              </a:solidFill>
            </a:endParaRP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Cases to Watch in the 2022-2023 Term</a:t>
            </a:r>
            <a:endParaRPr dirty="0"/>
          </a:p>
        </p:txBody>
      </p:sp>
    </p:spTree>
    <p:extLst>
      <p:ext uri="{BB962C8B-B14F-4D97-AF65-F5344CB8AC3E}">
        <p14:creationId xmlns:p14="http://schemas.microsoft.com/office/powerpoint/2010/main" val="3185876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sldNum" idx="12"/>
          </p:nvPr>
        </p:nvSpPr>
        <p:spPr>
          <a:xfrm>
            <a:off x="4063200" y="4783800"/>
            <a:ext cx="1017600" cy="3597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386" name="Google Shape;386;p36"/>
          <p:cNvSpPr txBox="1">
            <a:spLocks noGrp="1"/>
          </p:cNvSpPr>
          <p:nvPr>
            <p:ph type="ctrTitle" idx="4294967295"/>
          </p:nvPr>
        </p:nvSpPr>
        <p:spPr>
          <a:xfrm>
            <a:off x="1275150" y="1625296"/>
            <a:ext cx="6593700" cy="8076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sz="6000" dirty="0"/>
              <a:t>Thanks!</a:t>
            </a:r>
            <a:endParaRPr sz="6000" dirty="0"/>
          </a:p>
        </p:txBody>
      </p:sp>
      <p:sp>
        <p:nvSpPr>
          <p:cNvPr id="387" name="Google Shape;387;p36"/>
          <p:cNvSpPr txBox="1">
            <a:spLocks noGrp="1"/>
          </p:cNvSpPr>
          <p:nvPr>
            <p:ph type="subTitle" idx="4294967295"/>
          </p:nvPr>
        </p:nvSpPr>
        <p:spPr>
          <a:xfrm>
            <a:off x="1275150" y="2460653"/>
            <a:ext cx="6593700" cy="1576200"/>
          </a:xfrm>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 b="1" dirty="0"/>
              <a:t>Any questions?</a:t>
            </a:r>
            <a:endParaRPr b="1" dirty="0"/>
          </a:p>
          <a:p>
            <a:pPr marL="0" lvl="0" indent="0" algn="ctr" rtl="0">
              <a:spcBef>
                <a:spcPts val="600"/>
              </a:spcBef>
              <a:spcAft>
                <a:spcPts val="0"/>
              </a:spcAft>
              <a:buClr>
                <a:schemeClr val="dk1"/>
              </a:buClr>
              <a:buSzPts val="1100"/>
              <a:buFont typeface="Arial"/>
              <a:buNone/>
            </a:pPr>
            <a:r>
              <a:rPr lang="en" dirty="0"/>
              <a:t>You can find us at </a:t>
            </a:r>
            <a:r>
              <a:rPr lang="en" dirty="0">
                <a:hlinkClick r:id="rId3"/>
              </a:rPr>
              <a:t>mshapiro5@gsu.edu</a:t>
            </a:r>
            <a:r>
              <a:rPr lang="en" dirty="0"/>
              <a:t> &amp; </a:t>
            </a:r>
            <a:r>
              <a:rPr lang="en" dirty="0">
                <a:hlinkClick r:id="rId4"/>
              </a:rPr>
              <a:t>pfenton@kennesaw.edu</a:t>
            </a:r>
            <a:endParaRP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F11EDED-7B03-4C51-B71E-31072802AE48}"/>
              </a:ext>
            </a:extLst>
          </p:cNvPr>
          <p:cNvSpPr>
            <a:spLocks noGrp="1"/>
          </p:cNvSpPr>
          <p:nvPr>
            <p:ph type="sldNum" idx="4294967295"/>
          </p:nvPr>
        </p:nvSpPr>
        <p:spPr>
          <a:xfrm>
            <a:off x="0" y="1023938"/>
            <a:ext cx="1017588" cy="393700"/>
          </a:xfrm>
        </p:spPr>
        <p:txBody>
          <a:bodyPr/>
          <a:lstStyle/>
          <a:p>
            <a:pPr marL="0" lvl="0" indent="0" algn="ctr" rtl="0">
              <a:spcBef>
                <a:spcPts val="0"/>
              </a:spcBef>
              <a:spcAft>
                <a:spcPts val="0"/>
              </a:spcAft>
              <a:buNone/>
            </a:pPr>
            <a:fld id="{00000000-1234-1234-1234-123412341234}" type="slidenum">
              <a:rPr lang="en" smtClean="0"/>
              <a:t>2</a:t>
            </a:fld>
            <a:endParaRPr lang="en"/>
          </a:p>
        </p:txBody>
      </p:sp>
      <p:pic>
        <p:nvPicPr>
          <p:cNvPr id="8" name="Picture 7" descr="A picture containing text&#10;&#10;Description automatically generated">
            <a:extLst>
              <a:ext uri="{FF2B5EF4-FFF2-40B4-BE49-F238E27FC236}">
                <a16:creationId xmlns:a16="http://schemas.microsoft.com/office/drawing/2014/main" id="{2A4244AD-0D2E-40EB-9EF8-5A1D681D6D14}"/>
              </a:ext>
            </a:extLst>
          </p:cNvPr>
          <p:cNvPicPr>
            <a:picLocks noChangeAspect="1"/>
          </p:cNvPicPr>
          <p:nvPr/>
        </p:nvPicPr>
        <p:blipFill>
          <a:blip r:embed="rId2"/>
          <a:stretch>
            <a:fillRect/>
          </a:stretch>
        </p:blipFill>
        <p:spPr>
          <a:xfrm>
            <a:off x="1407259" y="71680"/>
            <a:ext cx="6329483" cy="4736904"/>
          </a:xfrm>
          <a:prstGeom prst="rect">
            <a:avLst/>
          </a:prstGeom>
        </p:spPr>
      </p:pic>
    </p:spTree>
    <p:extLst>
      <p:ext uri="{BB962C8B-B14F-4D97-AF65-F5344CB8AC3E}">
        <p14:creationId xmlns:p14="http://schemas.microsoft.com/office/powerpoint/2010/main" val="843211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200" i="1" dirty="0" err="1">
                <a:solidFill>
                  <a:schemeClr val="tx1"/>
                </a:solidFill>
                <a:latin typeface="Times New Roman" panose="02020603050405020304" pitchFamily="18" charset="0"/>
                <a:cs typeface="Times New Roman" panose="02020603050405020304" pitchFamily="18" charset="0"/>
              </a:rPr>
              <a:t>Denezpi</a:t>
            </a:r>
            <a:r>
              <a:rPr lang="en-US" sz="1200" i="1" dirty="0">
                <a:solidFill>
                  <a:schemeClr val="tx1"/>
                </a:solidFill>
                <a:latin typeface="Times New Roman" panose="02020603050405020304" pitchFamily="18" charset="0"/>
                <a:cs typeface="Times New Roman" panose="02020603050405020304" pitchFamily="18" charset="0"/>
              </a:rPr>
              <a:t> v. United States</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Barrett majority, Gorsuch dissenting</a:t>
            </a:r>
            <a:br>
              <a:rPr lang="en-US" sz="1200" dirty="0">
                <a:solidFill>
                  <a:schemeClr val="tx1"/>
                </a:solidFill>
                <a:latin typeface="Times New Roman" panose="02020603050405020304" pitchFamily="18" charset="0"/>
                <a:cs typeface="Times New Roman" panose="02020603050405020304" pitchFamily="18" charset="0"/>
              </a:rPr>
            </a:br>
            <a:r>
              <a:rPr lang="en-US" sz="1200" dirty="0">
                <a:solidFill>
                  <a:schemeClr val="tx1"/>
                </a:solidFill>
                <a:latin typeface="Times New Roman" panose="02020603050405020304" pitchFamily="18" charset="0"/>
                <a:cs typeface="Times New Roman" panose="02020603050405020304" pitchFamily="18" charset="0"/>
              </a:rPr>
              <a:t>An officer with the federal Bureau of Indian Affairs filed a criminal complaint against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a member of the Navajo Nation, charging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with three crimes alleged to have occurred at a house located within the Ute Mountain Ute Reservation: assault and battery, in violation of 6 Ute Mountain Ute Code §2; terroristic threats, in violation of 25 CFR §11.402; and false imprisonment, in violation of 25 CFR §11.404. The complaint was filed in a CFR court, a court which administers justice for Indian tribes in certain parts of Indian country “where tribal courts have not been established.” §11.102.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pleaded guilty to the assault and battery charge and was sentenced to time served—140 days’ imprisonment. Six months later, a federal grand jury in the District of Colorado indicted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on one count of aggravated sexual abuse in Indian country, an offense covered by the federal Major Crimes Act.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moved to dismiss the indictment, arguing that the Double Jeopardy Clause barred the consecutive prosecution. The District Court denied </a:t>
            </a:r>
            <a:r>
              <a:rPr lang="en-US" sz="1200" dirty="0" err="1">
                <a:solidFill>
                  <a:schemeClr val="tx1"/>
                </a:solidFill>
                <a:latin typeface="Times New Roman" panose="02020603050405020304" pitchFamily="18" charset="0"/>
                <a:cs typeface="Times New Roman" panose="02020603050405020304" pitchFamily="18" charset="0"/>
              </a:rPr>
              <a:t>Denezpi’s</a:t>
            </a:r>
            <a:r>
              <a:rPr lang="en-US" sz="1200" dirty="0">
                <a:solidFill>
                  <a:schemeClr val="tx1"/>
                </a:solidFill>
                <a:latin typeface="Times New Roman" panose="02020603050405020304" pitchFamily="18" charset="0"/>
                <a:cs typeface="Times New Roman" panose="02020603050405020304" pitchFamily="18" charset="0"/>
              </a:rPr>
              <a:t> motion. </a:t>
            </a:r>
            <a:r>
              <a:rPr lang="en-US" sz="1200" dirty="0" err="1">
                <a:solidFill>
                  <a:schemeClr val="tx1"/>
                </a:solidFill>
                <a:latin typeface="Times New Roman" panose="02020603050405020304" pitchFamily="18" charset="0"/>
                <a:cs typeface="Times New Roman" panose="02020603050405020304" pitchFamily="18" charset="0"/>
              </a:rPr>
              <a:t>Denezpi</a:t>
            </a:r>
            <a:r>
              <a:rPr lang="en-US" sz="1200" dirty="0">
                <a:solidFill>
                  <a:schemeClr val="tx1"/>
                </a:solidFill>
                <a:latin typeface="Times New Roman" panose="02020603050405020304" pitchFamily="18" charset="0"/>
                <a:cs typeface="Times New Roman" panose="02020603050405020304" pitchFamily="18" charset="0"/>
              </a:rPr>
              <a:t> was convicted and sentenced to 360 months’ imprisonment. The Tenth Circuit affirmed.</a:t>
            </a:r>
            <a:br>
              <a:rPr lang="en-US" sz="1200" dirty="0">
                <a:solidFill>
                  <a:schemeClr val="tx1"/>
                </a:solidFill>
                <a:latin typeface="Times New Roman" panose="02020603050405020304" pitchFamily="18" charset="0"/>
                <a:cs typeface="Times New Roman" panose="02020603050405020304" pitchFamily="18" charset="0"/>
              </a:rPr>
            </a:br>
            <a:r>
              <a:rPr lang="en-US" sz="1200" b="1" dirty="0">
                <a:solidFill>
                  <a:schemeClr val="tx1"/>
                </a:solidFill>
                <a:latin typeface="Times New Roman" panose="02020603050405020304" pitchFamily="18" charset="0"/>
                <a:cs typeface="Times New Roman" panose="02020603050405020304" pitchFamily="18" charset="0"/>
              </a:rPr>
              <a:t>Held:</a:t>
            </a:r>
            <a:r>
              <a:rPr lang="en-US" sz="1200" dirty="0">
                <a:solidFill>
                  <a:schemeClr val="tx1"/>
                </a:solidFill>
                <a:latin typeface="Times New Roman" panose="02020603050405020304" pitchFamily="18" charset="0"/>
                <a:cs typeface="Times New Roman" panose="02020603050405020304" pitchFamily="18" charset="0"/>
              </a:rPr>
              <a:t> The Double Jeopardy Clause does not bar successive prosecutions of distinct offenses arising from a single act, even if a single sovereign prosecutes them.</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Flying Fickle Finger of Fate Award</a:t>
            </a:r>
            <a:endParaRPr dirty="0"/>
          </a:p>
        </p:txBody>
      </p:sp>
      <p:pic>
        <p:nvPicPr>
          <p:cNvPr id="7" name="Picture 6">
            <a:extLst>
              <a:ext uri="{FF2B5EF4-FFF2-40B4-BE49-F238E27FC236}">
                <a16:creationId xmlns:a16="http://schemas.microsoft.com/office/drawing/2014/main" id="{CD14A9A0-B84E-4E61-874B-A022CC4DBC3D}"/>
              </a:ext>
            </a:extLst>
          </p:cNvPr>
          <p:cNvPicPr>
            <a:picLocks noChangeAspect="1"/>
          </p:cNvPicPr>
          <p:nvPr/>
        </p:nvPicPr>
        <p:blipFill>
          <a:blip r:embed="rId3"/>
          <a:stretch>
            <a:fillRect/>
          </a:stretch>
        </p:blipFill>
        <p:spPr>
          <a:xfrm>
            <a:off x="93752" y="2266030"/>
            <a:ext cx="1545227" cy="1983041"/>
          </a:xfrm>
          <a:prstGeom prst="rect">
            <a:avLst/>
          </a:prstGeom>
        </p:spPr>
      </p:pic>
    </p:spTree>
    <p:extLst>
      <p:ext uri="{BB962C8B-B14F-4D97-AF65-F5344CB8AC3E}">
        <p14:creationId xmlns:p14="http://schemas.microsoft.com/office/powerpoint/2010/main" val="1453621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Concepcion v. United States</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Sotomayor majority, Kavanaugh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In 2007, Concepcion pleaded guilty to distributing five or more grams of crack cocaine and was sentenced in 2009 to 19 years (228 months) in prison as a “career offender,” increasing his Sentencing Guidelines range from 57 to 71 months to 262 to 327 months. Subsequently Congress passed the Fair Sentencing Act of 2010 to correct the wide disparity between crack and powder cocaine sentencing, but the Act did not apply retroactively.  In2011, the Sentencing Commission amended the Guidelines to lower the range for crack-cocaine offenses and applied that reduction retroactively for some defendants. Because Concepcion was sentenced as a career offender, he was not eligible for relief under the Sentencing Commission’s 2011 amendment.  In 2018, Congress enacted the First Step Act, authorizing district courts to “impose a reduced sentence” on defendants serving sentences for certain crack-cocaine offenses.  In 2019, Concepcion filed for a sentence reduction under the First Step Act, contending that retroactive application of the Fair Sentencing Act lowered his Guidelines range from 262 to 327 months to 188 to 235 months, arguing that he would no longer be considered a career offender because one of his prior convictions had been vacated and thus his revised Guidelines range should be 57 to 71 months. The District Court denied Concepcion’s motion based on its judgment that the First Step Act did not authorize such relief.  The Court of Appeals affirmed in a divided opinion and added to the disagreement among the Circuits as to whether a district court deciding a First Step Act motion must, may, or may not consider intervening changes of law or fact.</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The First Step Act allows district courts to consider intervening changes of law or fact in exercising their discretion to reduce a sentence.</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4</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First Step Act</a:t>
            </a:r>
            <a:endParaRPr dirty="0"/>
          </a:p>
        </p:txBody>
      </p:sp>
    </p:spTree>
    <p:extLst>
      <p:ext uri="{BB962C8B-B14F-4D97-AF65-F5344CB8AC3E}">
        <p14:creationId xmlns:p14="http://schemas.microsoft.com/office/powerpoint/2010/main" val="1585333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Hemphill v. New York</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Sotomayor majority, Alito concurring, Thomas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In 2006, a stray 9-millimeter bullet killed a child after a street fight. Police determined Gilliam was involved and that Morris had been at the scene. A search of Morris’ apartment revealed a 9-millimeter cartridge and three .357-caliber bullets. Gilliam initially identified Morris as the shooter, but later said that Hemphill, Gilliam’s cousin, was the shooter. Despite the recantation, the State charged Morris with murder and possession of a 9-millimeter handgun. As part of a plea, the State dismissed Morris’ murder charge and allowed him to plead guilty to a new charge of possession of a .357 revolver, </a:t>
            </a:r>
            <a:r>
              <a:rPr lang="en-US" sz="1100" i="1" dirty="0" err="1">
                <a:solidFill>
                  <a:schemeClr val="tx1"/>
                </a:solidFill>
                <a:latin typeface="Tinos" panose="020B0604020202020204" charset="0"/>
                <a:ea typeface="Tinos" panose="020B0604020202020204" charset="0"/>
                <a:cs typeface="Tinos" panose="020B0604020202020204" charset="0"/>
              </a:rPr>
              <a:t>noti</a:t>
            </a:r>
            <a:r>
              <a:rPr lang="en-US" sz="1100" i="1" dirty="0">
                <a:solidFill>
                  <a:schemeClr val="tx1"/>
                </a:solidFill>
                <a:latin typeface="Tinos" panose="020B0604020202020204" charset="0"/>
                <a:ea typeface="Tinos" panose="020B0604020202020204" charset="0"/>
                <a:cs typeface="Tinos" panose="020B0604020202020204" charset="0"/>
              </a:rPr>
              <a:t> the </a:t>
            </a:r>
            <a:r>
              <a:rPr lang="en-US" sz="1100" dirty="0">
                <a:solidFill>
                  <a:schemeClr val="tx1"/>
                </a:solidFill>
                <a:latin typeface="Tinos" panose="020B0604020202020204" charset="0"/>
                <a:ea typeface="Tinos" panose="020B0604020202020204" charset="0"/>
                <a:cs typeface="Tinos" panose="020B0604020202020204" charset="0"/>
              </a:rPr>
              <a:t>weapon that had killed the victim. Years later, the State indicted Hemphill for the murder after learning that his DNA matched a blue sweater found in Morris’ apartment shortly after the murder. At his trial, Hemphill elicited undisputed testimony that police had recovered 9-millimeter ammunition from Morris’ apartment, thus pointing to Morris as the culprit. Morris was outside the United States and thus not available to testify at Hemphill’s trial. Over Hemphill’s objection, the trial court allowed the State to introduce parts of the transcript of Morris’ plea allocution to the .357 gun possession charge as evidence to rebut Hemphill’s theory that Morris committed the murder, reasoning that Hemphill’s arguments and evidence had “opened the door” and admission of the statements was reasonably necessary to correct the misleading impression Hemphill had created. The State, in its closing argument, cited Morris’ plea allocution and emphasized that possession of a .357  revolver, not murder, was the crime Morris committed. The jury found Hemphill guilty, and the conviction was affirmed on appeal.</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The trial court’s admission of the transcript of Morris’ plea allocution over Hemphill’s objection violated Hemphill’s Sixth Amendment right to confront the witnesses against him.</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Sixth Amendment Confrontation Clause</a:t>
            </a:r>
            <a:endParaRPr dirty="0"/>
          </a:p>
        </p:txBody>
      </p:sp>
    </p:spTree>
    <p:extLst>
      <p:ext uri="{BB962C8B-B14F-4D97-AF65-F5344CB8AC3E}">
        <p14:creationId xmlns:p14="http://schemas.microsoft.com/office/powerpoint/2010/main" val="79681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Oklahoma v. Castro-Huerta</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Kavanaugh majority, Gorsuch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In 2015, respondent Victor Manuel Castro-Huerta was charged by the State of Oklahoma for child neglect. Castro-Huerta was convicted in state court and sentenced to 35 years of imprisonment. While Castro-Huerta’s state-court appeal was pending, this Court decided </a:t>
            </a:r>
            <a:r>
              <a:rPr lang="en-US" sz="1100" i="1" dirty="0">
                <a:solidFill>
                  <a:schemeClr val="tx1"/>
                </a:solidFill>
                <a:latin typeface="Tinos" panose="020B0604020202020204" charset="0"/>
                <a:ea typeface="Tinos" panose="020B0604020202020204" charset="0"/>
                <a:cs typeface="Tinos" panose="020B0604020202020204" charset="0"/>
              </a:rPr>
              <a:t>McGirt v. Oklahoma</a:t>
            </a:r>
            <a:r>
              <a:rPr lang="en-US" sz="1100" dirty="0">
                <a:solidFill>
                  <a:schemeClr val="tx1"/>
                </a:solidFill>
                <a:latin typeface="Tinos" panose="020B0604020202020204" charset="0"/>
                <a:ea typeface="Tinos" panose="020B0604020202020204" charset="0"/>
                <a:cs typeface="Tinos" panose="020B0604020202020204" charset="0"/>
              </a:rPr>
              <a:t>, 591 U. S. ___. There, the Court held that the Creek Nation’s reservation in eastern Oklahoma had never been properly disestablished and therefore remained “Indian country.” Id., at ___. In light of </a:t>
            </a:r>
            <a:r>
              <a:rPr lang="en-US" sz="1100" i="1" dirty="0">
                <a:solidFill>
                  <a:schemeClr val="tx1"/>
                </a:solidFill>
                <a:latin typeface="Tinos" panose="020B0604020202020204" charset="0"/>
                <a:ea typeface="Tinos" panose="020B0604020202020204" charset="0"/>
                <a:cs typeface="Tinos" panose="020B0604020202020204" charset="0"/>
              </a:rPr>
              <a:t>McGirt</a:t>
            </a:r>
            <a:r>
              <a:rPr lang="en-US" sz="1100" dirty="0">
                <a:solidFill>
                  <a:schemeClr val="tx1"/>
                </a:solidFill>
                <a:latin typeface="Tinos" panose="020B0604020202020204" charset="0"/>
                <a:ea typeface="Tinos" panose="020B0604020202020204" charset="0"/>
                <a:cs typeface="Tinos" panose="020B0604020202020204" charset="0"/>
              </a:rPr>
              <a:t>, the eastern part of Oklahoma, including Tulsa, is recognized as Indian country. Following this development, Castro-Huerta argued that the Federal Government had exclusive jurisdiction to prosecute him (a non-Indian) for a crime committed against his step-daughter (a Cherokee Indian) in Tulsa (Indian country), and that the State therefore lacked jurisdiction to prosecute him. The Oklahoma Court of Criminal Appeals agreed and vacated his conviction. This Court granted certiorari to determine the extent of a State’s jurisdiction to prosecute crimes committed by non-Indians against Indians in Indian country.</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The Federal Government and the State have concurrent jurisdiction to prosecute crimes committed by non-Indians against Indians in Indian country.</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Crimes Committed in Indian Country</a:t>
            </a:r>
            <a:endParaRPr dirty="0"/>
          </a:p>
        </p:txBody>
      </p:sp>
    </p:spTree>
    <p:extLst>
      <p:ext uri="{BB962C8B-B14F-4D97-AF65-F5344CB8AC3E}">
        <p14:creationId xmlns:p14="http://schemas.microsoft.com/office/powerpoint/2010/main" val="111913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Ramirez v</a:t>
            </a:r>
            <a:r>
              <a:rPr lang="en-US" sz="1100" i="1">
                <a:solidFill>
                  <a:schemeClr val="tx1"/>
                </a:solidFill>
                <a:latin typeface="Tinos" panose="020B0604020202020204" charset="0"/>
                <a:ea typeface="Tinos" panose="020B0604020202020204" charset="0"/>
                <a:cs typeface="Tinos" panose="020B0604020202020204" charset="0"/>
              </a:rPr>
              <a:t>. Collier</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Roberts majority, Sotomayor concurring, Kavanaugh concurring, Thomas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A Texas jury sentenced Ramirez to death for a 2004 murder. In February of 2021, Texas informed Ramirez that his execution would be in September. Ramirez filed a prison grievance requesting that his long-time pastor to be present in the execution chamber. Texas initially denied the request, then amended its execution protocol to allow a prisoner’s spiritual advisor to enter the execution chamber. Subsequently, Ramirez filed another prison grievance asking that, as part of his faith, his pastor be permitted to “lay hands” on him and “pray over” him during his execution. Texas denied the request stating that spiritual advisors are not allowed to touch an inmate in the execution chamber, but pointed to no provision of its execution protocol requiring this result, and the State had a history of allowing prison chaplains to engage in such activities during executions. Ramirez appealed within the prison system. With less than a month until his execution date, and no ruling on his Step 2 grievance, Ramirez filed suit in Federal District Court alleging that the refusal of prison officials to allow his pastor to lay hands on him in the execution chamber violated his rights under the Religious Land Use and Institutionalized Persons Act of 2000 (RLUIPA) and the First Amendment. Ramirez sought injunctive relief barring state officials from executing him unless they granted the requested religious accommodation and a stay of execution while the District Court considered his claims. The District Court denied the request, as did the Fifth Circuit.</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Ramirez is likely to succeed on his RLUIPA claims because Texas’s restrictions on religious touch and audible prayer in the execution chamber burden religious exercise and are not the least restrictive means of furthering the State’s compelling interests.</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Execution, Religious Accommodation</a:t>
            </a:r>
            <a:endParaRPr dirty="0"/>
          </a:p>
        </p:txBody>
      </p:sp>
    </p:spTree>
    <p:extLst>
      <p:ext uri="{BB962C8B-B14F-4D97-AF65-F5344CB8AC3E}">
        <p14:creationId xmlns:p14="http://schemas.microsoft.com/office/powerpoint/2010/main" val="345370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err="1">
                <a:solidFill>
                  <a:schemeClr val="tx1"/>
                </a:solidFill>
                <a:latin typeface="Tinos" panose="020B0604020202020204" charset="0"/>
                <a:ea typeface="Tinos" panose="020B0604020202020204" charset="0"/>
                <a:cs typeface="Tinos" panose="020B0604020202020204" charset="0"/>
              </a:rPr>
              <a:t>Ruan</a:t>
            </a:r>
            <a:r>
              <a:rPr lang="en-US" sz="1100" i="1" dirty="0">
                <a:solidFill>
                  <a:schemeClr val="tx1"/>
                </a:solidFill>
                <a:latin typeface="Tinos" panose="020B0604020202020204" charset="0"/>
                <a:ea typeface="Tinos" panose="020B0604020202020204" charset="0"/>
                <a:cs typeface="Tinos" panose="020B0604020202020204" charset="0"/>
              </a:rPr>
              <a:t> v. United States</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Breyer majority, Alito Sotomayor concurring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err="1">
                <a:solidFill>
                  <a:schemeClr val="tx1"/>
                </a:solidFill>
                <a:latin typeface="Tinos" panose="020B0604020202020204" charset="0"/>
                <a:ea typeface="Tinos" panose="020B0604020202020204" charset="0"/>
                <a:cs typeface="Tinos" panose="020B0604020202020204" charset="0"/>
              </a:rPr>
              <a:t>Ruan</a:t>
            </a:r>
            <a:r>
              <a:rPr lang="en-US" sz="1100" dirty="0">
                <a:solidFill>
                  <a:schemeClr val="tx1"/>
                </a:solidFill>
                <a:latin typeface="Tinos" panose="020B0604020202020204" charset="0"/>
                <a:ea typeface="Tinos" panose="020B0604020202020204" charset="0"/>
                <a:cs typeface="Tinos" panose="020B0604020202020204" charset="0"/>
              </a:rPr>
              <a:t> and Kahn are medical doctors licensed to prescribe controlled substances. Each was tried for violating 21 U. S. C. §841, which makes it a federal crime, “[e]</a:t>
            </a:r>
            <a:r>
              <a:rPr lang="en-US" sz="1100" dirty="0" err="1">
                <a:solidFill>
                  <a:schemeClr val="tx1"/>
                </a:solidFill>
                <a:latin typeface="Tinos" panose="020B0604020202020204" charset="0"/>
                <a:ea typeface="Tinos" panose="020B0604020202020204" charset="0"/>
                <a:cs typeface="Tinos" panose="020B0604020202020204" charset="0"/>
              </a:rPr>
              <a:t>xcept</a:t>
            </a:r>
            <a:r>
              <a:rPr lang="en-US" sz="1100" dirty="0">
                <a:solidFill>
                  <a:schemeClr val="tx1"/>
                </a:solidFill>
                <a:latin typeface="Tinos" panose="020B0604020202020204" charset="0"/>
                <a:ea typeface="Tinos" panose="020B0604020202020204" charset="0"/>
                <a:cs typeface="Tinos" panose="020B0604020202020204" charset="0"/>
              </a:rPr>
              <a:t> as authorized[,] . . . for any person knowingly or intentionally . . . to manufacture, distribute, or dispense . . . a controlled substance.” A federal regulation authorizes registered doctors to dispense controlled substances via prescription, but only if the prescription is “issued for a legitimate medical purpose by an individual practitioner acting in the usual course of his professional practice.” 21 CFR §1306.04(a). At issue in </a:t>
            </a:r>
            <a:r>
              <a:rPr lang="en-US" sz="1100" dirty="0" err="1">
                <a:solidFill>
                  <a:schemeClr val="tx1"/>
                </a:solidFill>
                <a:latin typeface="Tinos" panose="020B0604020202020204" charset="0"/>
                <a:ea typeface="Tinos" panose="020B0604020202020204" charset="0"/>
                <a:cs typeface="Tinos" panose="020B0604020202020204" charset="0"/>
              </a:rPr>
              <a:t>Ruan’s</a:t>
            </a:r>
            <a:r>
              <a:rPr lang="en-US" sz="1100" dirty="0">
                <a:solidFill>
                  <a:schemeClr val="tx1"/>
                </a:solidFill>
                <a:latin typeface="Tinos" panose="020B0604020202020204" charset="0"/>
                <a:ea typeface="Tinos" panose="020B0604020202020204" charset="0"/>
                <a:cs typeface="Tinos" panose="020B0604020202020204" charset="0"/>
              </a:rPr>
              <a:t> and Kahn’s trials was the </a:t>
            </a:r>
            <a:r>
              <a:rPr lang="en-US" sz="1100" dirty="0" err="1">
                <a:solidFill>
                  <a:schemeClr val="tx1"/>
                </a:solidFill>
                <a:latin typeface="Tinos" panose="020B0604020202020204" charset="0"/>
                <a:ea typeface="Tinos" panose="020B0604020202020204" charset="0"/>
                <a:cs typeface="Tinos" panose="020B0604020202020204" charset="0"/>
              </a:rPr>
              <a:t>mens</a:t>
            </a:r>
            <a:r>
              <a:rPr lang="en-US" sz="1100" dirty="0">
                <a:solidFill>
                  <a:schemeClr val="tx1"/>
                </a:solidFill>
                <a:latin typeface="Tinos" panose="020B0604020202020204" charset="0"/>
                <a:ea typeface="Tinos" panose="020B0604020202020204" charset="0"/>
                <a:cs typeface="Tinos" panose="020B0604020202020204" charset="0"/>
              </a:rPr>
              <a:t> rea required to convict under §841 for distributing controlled substances not “as authorized.” Each was ultimately convicted under §841 for prescribing in an unauthorized manner. Their convictions were separately affirmed by the Courts of Appeals.</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Section 841’s “knowingly or intentionally” </a:t>
            </a:r>
            <a:r>
              <a:rPr lang="en-US" sz="1100" dirty="0" err="1">
                <a:solidFill>
                  <a:schemeClr val="tx1"/>
                </a:solidFill>
                <a:latin typeface="Tinos" panose="020B0604020202020204" charset="0"/>
                <a:ea typeface="Tinos" panose="020B0604020202020204" charset="0"/>
                <a:cs typeface="Tinos" panose="020B0604020202020204" charset="0"/>
              </a:rPr>
              <a:t>mens</a:t>
            </a:r>
            <a:r>
              <a:rPr lang="en-US" sz="1100" dirty="0">
                <a:solidFill>
                  <a:schemeClr val="tx1"/>
                </a:solidFill>
                <a:latin typeface="Tinos" panose="020B0604020202020204" charset="0"/>
                <a:ea typeface="Tinos" panose="020B0604020202020204" charset="0"/>
                <a:cs typeface="Tinos" panose="020B0604020202020204" charset="0"/>
              </a:rPr>
              <a:t> rea applies to the statute’s “except as authorized” clause. Once a defendant meets the burden of producing evidence that his or her conduct was “authorized,” the Government must prove beyond a reasonable doubt that the defendant knowingly or intentionally acted in an unauthorized manner.</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i="1" dirty="0"/>
              <a:t>Mens Rea </a:t>
            </a:r>
            <a:r>
              <a:rPr lang="en" dirty="0"/>
              <a:t>Requirement</a:t>
            </a:r>
            <a:endParaRPr dirty="0"/>
          </a:p>
        </p:txBody>
      </p:sp>
    </p:spTree>
    <p:extLst>
      <p:ext uri="{BB962C8B-B14F-4D97-AF65-F5344CB8AC3E}">
        <p14:creationId xmlns:p14="http://schemas.microsoft.com/office/powerpoint/2010/main" val="1996372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9" name="Google Shape;139;p15"/>
          <p:cNvSpPr txBox="1">
            <a:spLocks noGrp="1"/>
          </p:cNvSpPr>
          <p:nvPr>
            <p:ph type="body" idx="2"/>
          </p:nvPr>
        </p:nvSpPr>
        <p:spPr>
          <a:xfrm>
            <a:off x="2096750" y="1233055"/>
            <a:ext cx="6687600" cy="3356870"/>
          </a:xfrm>
          <a:prstGeom prst="rect">
            <a:avLst/>
          </a:prstGeom>
        </p:spPr>
        <p:txBody>
          <a:bodyPr spcFirstLastPara="1" wrap="square" lIns="0" tIns="0" rIns="0" bIns="0" anchor="t" anchorCtr="0">
            <a:noAutofit/>
          </a:bodyPr>
          <a:lstStyle/>
          <a:p>
            <a:pPr marL="0" lvl="0" indent="0" algn="l" rtl="0">
              <a:spcBef>
                <a:spcPts val="1000"/>
              </a:spcBef>
              <a:spcAft>
                <a:spcPts val="1000"/>
              </a:spcAft>
              <a:buNone/>
            </a:pPr>
            <a:r>
              <a:rPr lang="en-US" sz="1100" i="1" dirty="0">
                <a:solidFill>
                  <a:schemeClr val="tx1"/>
                </a:solidFill>
                <a:latin typeface="Tinos" panose="020B0604020202020204" charset="0"/>
                <a:ea typeface="Tinos" panose="020B0604020202020204" charset="0"/>
                <a:cs typeface="Tinos" panose="020B0604020202020204" charset="0"/>
              </a:rPr>
              <a:t>Shinn, Director, Arizona Department of Corrections, Rehabilitation and Reentry v. Ramirez</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Thomas majority, Sotomayor dissenting</a:t>
            </a:r>
            <a:br>
              <a:rPr lang="en-US" sz="1100" dirty="0">
                <a:solidFill>
                  <a:schemeClr val="tx1"/>
                </a:solidFill>
                <a:latin typeface="Tinos" panose="020B0604020202020204" charset="0"/>
                <a:ea typeface="Tinos" panose="020B0604020202020204" charset="0"/>
                <a:cs typeface="Tinos" panose="020B0604020202020204" charset="0"/>
              </a:rPr>
            </a:br>
            <a:r>
              <a:rPr lang="en-US" sz="1100" dirty="0">
                <a:solidFill>
                  <a:schemeClr val="tx1"/>
                </a:solidFill>
                <a:latin typeface="Tinos" panose="020B0604020202020204" charset="0"/>
                <a:ea typeface="Tinos" panose="020B0604020202020204" charset="0"/>
                <a:cs typeface="Tinos" panose="020B0604020202020204" charset="0"/>
              </a:rPr>
              <a:t>Ramirez and Jones were each convicted of capital crimes in Arizona state court and sentenced to death. The Arizona Supreme Court affirmed, and each prisoner was denied state postconviction relief. Each also filed for federal habeas relief under 28 U.S.C. §2254, arguing that trial counsel had been ineffective for failing to conduct adequate investigations. The Federal District Court held in each case that the prisoner’s ineffective-assistance claim was procedurally defaulted because it was not properly presented in state court. To overcome procedural default in such cases, a prisoner must demonstrate “cause” to excuse the procedural defect and “actual prejudice.” </a:t>
            </a:r>
            <a:r>
              <a:rPr lang="en-US" sz="1100" i="1" dirty="0">
                <a:solidFill>
                  <a:schemeClr val="tx1"/>
                </a:solidFill>
                <a:latin typeface="Tinos" panose="020B0604020202020204" charset="0"/>
                <a:ea typeface="Tinos" panose="020B0604020202020204" charset="0"/>
                <a:cs typeface="Tinos" panose="020B0604020202020204" charset="0"/>
              </a:rPr>
              <a:t>Coleman v. Thompson</a:t>
            </a:r>
            <a:r>
              <a:rPr lang="en-US" sz="1100" dirty="0">
                <a:solidFill>
                  <a:schemeClr val="tx1"/>
                </a:solidFill>
                <a:latin typeface="Tinos" panose="020B0604020202020204" charset="0"/>
                <a:ea typeface="Tinos" panose="020B0604020202020204" charset="0"/>
                <a:cs typeface="Tinos" panose="020B0604020202020204" charset="0"/>
              </a:rPr>
              <a:t>, 501 U. S. 722, 750 (1991). To demonstrate cause, Ramirez and Jones relied on </a:t>
            </a:r>
            <a:r>
              <a:rPr lang="en-US" sz="1100" i="1" dirty="0">
                <a:solidFill>
                  <a:schemeClr val="tx1"/>
                </a:solidFill>
                <a:latin typeface="Tinos" panose="020B0604020202020204" charset="0"/>
                <a:ea typeface="Tinos" panose="020B0604020202020204" charset="0"/>
                <a:cs typeface="Tinos" panose="020B0604020202020204" charset="0"/>
              </a:rPr>
              <a:t>Martinez v. Ryan</a:t>
            </a:r>
            <a:r>
              <a:rPr lang="en-US" sz="1100" dirty="0">
                <a:solidFill>
                  <a:schemeClr val="tx1"/>
                </a:solidFill>
                <a:latin typeface="Tinos" panose="020B0604020202020204" charset="0"/>
                <a:ea typeface="Tinos" panose="020B0604020202020204" charset="0"/>
                <a:cs typeface="Tinos" panose="020B0604020202020204" charset="0"/>
              </a:rPr>
              <a:t>, 566 U. S. 1 (2012), which held that ineffective assistance of postconviction counsel may be cited as cause for the procedural default of an ineffective-assistance-of-trial-counsel claim. In Ramirez’s case, the District Court permitted him to supplement the record with evidence not presented in state court, excused the procedural default but rejected Ramirez’s ineffective-assistance claim on the merits. The Ninth Circuit reversed and remanded for more evidentiary development. In Jones’ case, the District Court held a lengthy evidentiary hearing on “cause” and “prejudice,” forgave his procedural default, and held that his state trial counsel had provided ineffective assistance. The State of Arizona petitioned this Court in both cases, arguing that §2254(e)(2) does not permit a federal court to order evidentiary development simply because postconviction counsel is alleged to have negligently failed to develop the state-court record. </a:t>
            </a:r>
            <a:br>
              <a:rPr lang="en-US" sz="1100" dirty="0">
                <a:solidFill>
                  <a:schemeClr val="tx1"/>
                </a:solidFill>
                <a:latin typeface="Tinos" panose="020B0604020202020204" charset="0"/>
                <a:ea typeface="Tinos" panose="020B0604020202020204" charset="0"/>
                <a:cs typeface="Tinos" panose="020B0604020202020204" charset="0"/>
              </a:rPr>
            </a:br>
            <a:r>
              <a:rPr lang="en-US" sz="1100" b="1" dirty="0">
                <a:solidFill>
                  <a:schemeClr val="tx1"/>
                </a:solidFill>
                <a:latin typeface="Tinos" panose="020B0604020202020204" charset="0"/>
                <a:ea typeface="Tinos" panose="020B0604020202020204" charset="0"/>
                <a:cs typeface="Tinos" panose="020B0604020202020204" charset="0"/>
              </a:rPr>
              <a:t>Held:</a:t>
            </a:r>
            <a:r>
              <a:rPr lang="en-US" sz="1100" dirty="0">
                <a:solidFill>
                  <a:schemeClr val="tx1"/>
                </a:solidFill>
                <a:latin typeface="Tinos" panose="020B0604020202020204" charset="0"/>
                <a:ea typeface="Tinos" panose="020B0604020202020204" charset="0"/>
                <a:cs typeface="Tinos" panose="020B0604020202020204" charset="0"/>
              </a:rPr>
              <a:t> Under §2254(e)(2), a federal habeas court may not conduct an evidentiary hearing or otherwise consider evidence beyond the state-court record based on the ineffective assistance of state postconviction counsel.</a:t>
            </a:r>
          </a:p>
        </p:txBody>
      </p:sp>
      <p:sp>
        <p:nvSpPr>
          <p:cNvPr id="140" name="Google Shape;140;p15"/>
          <p:cNvSpPr txBox="1">
            <a:spLocks noGrp="1"/>
          </p:cNvSpPr>
          <p:nvPr>
            <p:ph type="sldNum" idx="12"/>
          </p:nvPr>
        </p:nvSpPr>
        <p:spPr>
          <a:xfrm>
            <a:off x="359692" y="1023975"/>
            <a:ext cx="1017600" cy="3936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136" name="Google Shape;136;p15"/>
          <p:cNvSpPr txBox="1">
            <a:spLocks noGrp="1"/>
          </p:cNvSpPr>
          <p:nvPr>
            <p:ph type="title"/>
          </p:nvPr>
        </p:nvSpPr>
        <p:spPr>
          <a:xfrm>
            <a:off x="2096700" y="669775"/>
            <a:ext cx="6687600" cy="3936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Federal Habeas Corpus</a:t>
            </a:r>
            <a:endParaRPr dirty="0"/>
          </a:p>
        </p:txBody>
      </p:sp>
    </p:spTree>
    <p:extLst>
      <p:ext uri="{BB962C8B-B14F-4D97-AF65-F5344CB8AC3E}">
        <p14:creationId xmlns:p14="http://schemas.microsoft.com/office/powerpoint/2010/main" val="3460255145"/>
      </p:ext>
    </p:extLst>
  </p:cSld>
  <p:clrMapOvr>
    <a:masterClrMapping/>
  </p:clrMapOvr>
</p:sld>
</file>

<file path=ppt/theme/theme1.xml><?xml version="1.0" encoding="utf-8"?>
<a:theme xmlns:a="http://schemas.openxmlformats.org/drawingml/2006/main" name="Fortinbras template">
  <a:themeElements>
    <a:clrScheme name="Custom 347">
      <a:dk1>
        <a:srgbClr val="272A35"/>
      </a:dk1>
      <a:lt1>
        <a:srgbClr val="FFFFFF"/>
      </a:lt1>
      <a:dk2>
        <a:srgbClr val="272A35"/>
      </a:dk2>
      <a:lt2>
        <a:srgbClr val="EFF0F3"/>
      </a:lt2>
      <a:accent1>
        <a:srgbClr val="AD0B2D"/>
      </a:accent1>
      <a:accent2>
        <a:srgbClr val="802017"/>
      </a:accent2>
      <a:accent3>
        <a:srgbClr val="E2D7D0"/>
      </a:accent3>
      <a:accent4>
        <a:srgbClr val="C2B6B9"/>
      </a:accent4>
      <a:accent5>
        <a:srgbClr val="F8F1E8"/>
      </a:accent5>
      <a:accent6>
        <a:srgbClr val="D5CABC"/>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3773</Words>
  <Application>Microsoft Office PowerPoint</Application>
  <PresentationFormat>On-screen Show (16:9)</PresentationFormat>
  <Paragraphs>52</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Tinos</vt:lpstr>
      <vt:lpstr>Times New Roman</vt:lpstr>
      <vt:lpstr>Arial</vt:lpstr>
      <vt:lpstr>Fortinbras template</vt:lpstr>
      <vt:lpstr>United States Supreme Court Criminal &amp; Immigration Law Decisions of the 2021-2022 Term</vt:lpstr>
      <vt:lpstr>PowerPoint Presentation</vt:lpstr>
      <vt:lpstr>Flying Fickle Finger of Fate Award</vt:lpstr>
      <vt:lpstr>First Step Act</vt:lpstr>
      <vt:lpstr>Sixth Amendment Confrontation Clause</vt:lpstr>
      <vt:lpstr>Crimes Committed in Indian Country</vt:lpstr>
      <vt:lpstr>Execution, Religious Accommodation</vt:lpstr>
      <vt:lpstr>Mens Rea Requirement</vt:lpstr>
      <vt:lpstr>Federal Habeas Corpus</vt:lpstr>
      <vt:lpstr>Qualified Immunity</vt:lpstr>
      <vt:lpstr>§1983 &amp; Termination of Criminal Prosecution</vt:lpstr>
      <vt:lpstr>Armed Career Criminal Act</vt:lpstr>
      <vt:lpstr>Cases to Watch in the 2022-2023 Term</vt:lpstr>
      <vt:lpstr>Cases to Watch in the 2022-2023 Term</vt:lpstr>
      <vt:lpstr>Cases to Watch in the 2022-2023 Term</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Michael Shapiro</dc:creator>
  <cp:lastModifiedBy>Michael Bruce Shapiro</cp:lastModifiedBy>
  <cp:revision>39</cp:revision>
  <dcterms:modified xsi:type="dcterms:W3CDTF">2022-07-01T14:50:21Z</dcterms:modified>
</cp:coreProperties>
</file>