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1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ADAD"/>
    <a:srgbClr val="8E8E8E"/>
    <a:srgbClr val="29323F"/>
    <a:srgbClr val="D86344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0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280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41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9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6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8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6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4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68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1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37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8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09C0C-FC66-4590-BD55-29E450DD3C9E}" type="datetimeFigureOut">
              <a:rPr lang="en-US" smtClean="0"/>
              <a:t>9/22/2021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4636D-B704-4F8C-ADE4-5B0E195695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9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189" Type="http://schemas.openxmlformats.org/officeDocument/2006/relationships/tags" Target="../tags/tag189.xml"/><Relationship Id="rId219" Type="http://schemas.openxmlformats.org/officeDocument/2006/relationships/tags" Target="../tags/tag21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79" Type="http://schemas.openxmlformats.org/officeDocument/2006/relationships/tags" Target="../tags/tag179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slideLayout" Target="../slideLayouts/slideLayout7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340.xml"/><Relationship Id="rId21" Type="http://schemas.openxmlformats.org/officeDocument/2006/relationships/tags" Target="../tags/tag244.xml"/><Relationship Id="rId42" Type="http://schemas.openxmlformats.org/officeDocument/2006/relationships/tags" Target="../tags/tag265.xml"/><Relationship Id="rId63" Type="http://schemas.openxmlformats.org/officeDocument/2006/relationships/tags" Target="../tags/tag286.xml"/><Relationship Id="rId84" Type="http://schemas.openxmlformats.org/officeDocument/2006/relationships/tags" Target="../tags/tag307.xml"/><Relationship Id="rId138" Type="http://schemas.openxmlformats.org/officeDocument/2006/relationships/tags" Target="../tags/tag361.xml"/><Relationship Id="rId107" Type="http://schemas.openxmlformats.org/officeDocument/2006/relationships/tags" Target="../tags/tag330.xml"/><Relationship Id="rId11" Type="http://schemas.openxmlformats.org/officeDocument/2006/relationships/tags" Target="../tags/tag234.xml"/><Relationship Id="rId32" Type="http://schemas.openxmlformats.org/officeDocument/2006/relationships/tags" Target="../tags/tag255.xml"/><Relationship Id="rId53" Type="http://schemas.openxmlformats.org/officeDocument/2006/relationships/tags" Target="../tags/tag276.xml"/><Relationship Id="rId74" Type="http://schemas.openxmlformats.org/officeDocument/2006/relationships/tags" Target="../tags/tag297.xml"/><Relationship Id="rId128" Type="http://schemas.openxmlformats.org/officeDocument/2006/relationships/tags" Target="../tags/tag351.xml"/><Relationship Id="rId149" Type="http://schemas.openxmlformats.org/officeDocument/2006/relationships/tags" Target="../tags/tag372.xml"/><Relationship Id="rId5" Type="http://schemas.openxmlformats.org/officeDocument/2006/relationships/tags" Target="../tags/tag228.xml"/><Relationship Id="rId95" Type="http://schemas.openxmlformats.org/officeDocument/2006/relationships/tags" Target="../tags/tag318.xml"/><Relationship Id="rId22" Type="http://schemas.openxmlformats.org/officeDocument/2006/relationships/tags" Target="../tags/tag245.xml"/><Relationship Id="rId27" Type="http://schemas.openxmlformats.org/officeDocument/2006/relationships/tags" Target="../tags/tag250.xml"/><Relationship Id="rId43" Type="http://schemas.openxmlformats.org/officeDocument/2006/relationships/tags" Target="../tags/tag266.xml"/><Relationship Id="rId48" Type="http://schemas.openxmlformats.org/officeDocument/2006/relationships/tags" Target="../tags/tag271.xml"/><Relationship Id="rId64" Type="http://schemas.openxmlformats.org/officeDocument/2006/relationships/tags" Target="../tags/tag287.xml"/><Relationship Id="rId69" Type="http://schemas.openxmlformats.org/officeDocument/2006/relationships/tags" Target="../tags/tag292.xml"/><Relationship Id="rId113" Type="http://schemas.openxmlformats.org/officeDocument/2006/relationships/tags" Target="../tags/tag336.xml"/><Relationship Id="rId118" Type="http://schemas.openxmlformats.org/officeDocument/2006/relationships/tags" Target="../tags/tag341.xml"/><Relationship Id="rId134" Type="http://schemas.openxmlformats.org/officeDocument/2006/relationships/tags" Target="../tags/tag357.xml"/><Relationship Id="rId139" Type="http://schemas.openxmlformats.org/officeDocument/2006/relationships/tags" Target="../tags/tag362.xml"/><Relationship Id="rId80" Type="http://schemas.openxmlformats.org/officeDocument/2006/relationships/tags" Target="../tags/tag303.xml"/><Relationship Id="rId85" Type="http://schemas.openxmlformats.org/officeDocument/2006/relationships/tags" Target="../tags/tag308.xml"/><Relationship Id="rId150" Type="http://schemas.openxmlformats.org/officeDocument/2006/relationships/slideLayout" Target="../slideLayouts/slideLayout7.xml"/><Relationship Id="rId12" Type="http://schemas.openxmlformats.org/officeDocument/2006/relationships/tags" Target="../tags/tag235.xml"/><Relationship Id="rId17" Type="http://schemas.openxmlformats.org/officeDocument/2006/relationships/tags" Target="../tags/tag240.xml"/><Relationship Id="rId33" Type="http://schemas.openxmlformats.org/officeDocument/2006/relationships/tags" Target="../tags/tag256.xml"/><Relationship Id="rId38" Type="http://schemas.openxmlformats.org/officeDocument/2006/relationships/tags" Target="../tags/tag261.xml"/><Relationship Id="rId59" Type="http://schemas.openxmlformats.org/officeDocument/2006/relationships/tags" Target="../tags/tag282.xml"/><Relationship Id="rId103" Type="http://schemas.openxmlformats.org/officeDocument/2006/relationships/tags" Target="../tags/tag326.xml"/><Relationship Id="rId108" Type="http://schemas.openxmlformats.org/officeDocument/2006/relationships/tags" Target="../tags/tag331.xml"/><Relationship Id="rId124" Type="http://schemas.openxmlformats.org/officeDocument/2006/relationships/tags" Target="../tags/tag347.xml"/><Relationship Id="rId129" Type="http://schemas.openxmlformats.org/officeDocument/2006/relationships/tags" Target="../tags/tag352.xml"/><Relationship Id="rId54" Type="http://schemas.openxmlformats.org/officeDocument/2006/relationships/tags" Target="../tags/tag277.xml"/><Relationship Id="rId70" Type="http://schemas.openxmlformats.org/officeDocument/2006/relationships/tags" Target="../tags/tag293.xml"/><Relationship Id="rId75" Type="http://schemas.openxmlformats.org/officeDocument/2006/relationships/tags" Target="../tags/tag298.xml"/><Relationship Id="rId91" Type="http://schemas.openxmlformats.org/officeDocument/2006/relationships/tags" Target="../tags/tag314.xml"/><Relationship Id="rId96" Type="http://schemas.openxmlformats.org/officeDocument/2006/relationships/tags" Target="../tags/tag319.xml"/><Relationship Id="rId140" Type="http://schemas.openxmlformats.org/officeDocument/2006/relationships/tags" Target="../tags/tag363.xml"/><Relationship Id="rId145" Type="http://schemas.openxmlformats.org/officeDocument/2006/relationships/tags" Target="../tags/tag368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23" Type="http://schemas.openxmlformats.org/officeDocument/2006/relationships/tags" Target="../tags/tag246.xml"/><Relationship Id="rId28" Type="http://schemas.openxmlformats.org/officeDocument/2006/relationships/tags" Target="../tags/tag251.xml"/><Relationship Id="rId49" Type="http://schemas.openxmlformats.org/officeDocument/2006/relationships/tags" Target="../tags/tag272.xml"/><Relationship Id="rId114" Type="http://schemas.openxmlformats.org/officeDocument/2006/relationships/tags" Target="../tags/tag337.xml"/><Relationship Id="rId119" Type="http://schemas.openxmlformats.org/officeDocument/2006/relationships/tags" Target="../tags/tag342.xml"/><Relationship Id="rId44" Type="http://schemas.openxmlformats.org/officeDocument/2006/relationships/tags" Target="../tags/tag267.xml"/><Relationship Id="rId60" Type="http://schemas.openxmlformats.org/officeDocument/2006/relationships/tags" Target="../tags/tag283.xml"/><Relationship Id="rId65" Type="http://schemas.openxmlformats.org/officeDocument/2006/relationships/tags" Target="../tags/tag288.xml"/><Relationship Id="rId81" Type="http://schemas.openxmlformats.org/officeDocument/2006/relationships/tags" Target="../tags/tag304.xml"/><Relationship Id="rId86" Type="http://schemas.openxmlformats.org/officeDocument/2006/relationships/tags" Target="../tags/tag309.xml"/><Relationship Id="rId130" Type="http://schemas.openxmlformats.org/officeDocument/2006/relationships/tags" Target="../tags/tag353.xml"/><Relationship Id="rId135" Type="http://schemas.openxmlformats.org/officeDocument/2006/relationships/tags" Target="../tags/tag358.xml"/><Relationship Id="rId13" Type="http://schemas.openxmlformats.org/officeDocument/2006/relationships/tags" Target="../tags/tag236.xml"/><Relationship Id="rId18" Type="http://schemas.openxmlformats.org/officeDocument/2006/relationships/tags" Target="../tags/tag241.xml"/><Relationship Id="rId39" Type="http://schemas.openxmlformats.org/officeDocument/2006/relationships/tags" Target="../tags/tag262.xml"/><Relationship Id="rId109" Type="http://schemas.openxmlformats.org/officeDocument/2006/relationships/tags" Target="../tags/tag332.xml"/><Relationship Id="rId34" Type="http://schemas.openxmlformats.org/officeDocument/2006/relationships/tags" Target="../tags/tag257.xml"/><Relationship Id="rId50" Type="http://schemas.openxmlformats.org/officeDocument/2006/relationships/tags" Target="../tags/tag273.xml"/><Relationship Id="rId55" Type="http://schemas.openxmlformats.org/officeDocument/2006/relationships/tags" Target="../tags/tag278.xml"/><Relationship Id="rId76" Type="http://schemas.openxmlformats.org/officeDocument/2006/relationships/tags" Target="../tags/tag299.xml"/><Relationship Id="rId97" Type="http://schemas.openxmlformats.org/officeDocument/2006/relationships/tags" Target="../tags/tag320.xml"/><Relationship Id="rId104" Type="http://schemas.openxmlformats.org/officeDocument/2006/relationships/tags" Target="../tags/tag327.xml"/><Relationship Id="rId120" Type="http://schemas.openxmlformats.org/officeDocument/2006/relationships/tags" Target="../tags/tag343.xml"/><Relationship Id="rId125" Type="http://schemas.openxmlformats.org/officeDocument/2006/relationships/tags" Target="../tags/tag348.xml"/><Relationship Id="rId141" Type="http://schemas.openxmlformats.org/officeDocument/2006/relationships/tags" Target="../tags/tag364.xml"/><Relationship Id="rId146" Type="http://schemas.openxmlformats.org/officeDocument/2006/relationships/tags" Target="../tags/tag369.xml"/><Relationship Id="rId7" Type="http://schemas.openxmlformats.org/officeDocument/2006/relationships/tags" Target="../tags/tag230.xml"/><Relationship Id="rId71" Type="http://schemas.openxmlformats.org/officeDocument/2006/relationships/tags" Target="../tags/tag294.xml"/><Relationship Id="rId92" Type="http://schemas.openxmlformats.org/officeDocument/2006/relationships/tags" Target="../tags/tag315.xml"/><Relationship Id="rId2" Type="http://schemas.openxmlformats.org/officeDocument/2006/relationships/tags" Target="../tags/tag225.xml"/><Relationship Id="rId29" Type="http://schemas.openxmlformats.org/officeDocument/2006/relationships/tags" Target="../tags/tag252.xml"/><Relationship Id="rId24" Type="http://schemas.openxmlformats.org/officeDocument/2006/relationships/tags" Target="../tags/tag247.xml"/><Relationship Id="rId40" Type="http://schemas.openxmlformats.org/officeDocument/2006/relationships/tags" Target="../tags/tag263.xml"/><Relationship Id="rId45" Type="http://schemas.openxmlformats.org/officeDocument/2006/relationships/tags" Target="../tags/tag268.xml"/><Relationship Id="rId66" Type="http://schemas.openxmlformats.org/officeDocument/2006/relationships/tags" Target="../tags/tag289.xml"/><Relationship Id="rId87" Type="http://schemas.openxmlformats.org/officeDocument/2006/relationships/tags" Target="../tags/tag310.xml"/><Relationship Id="rId110" Type="http://schemas.openxmlformats.org/officeDocument/2006/relationships/tags" Target="../tags/tag333.xml"/><Relationship Id="rId115" Type="http://schemas.openxmlformats.org/officeDocument/2006/relationships/tags" Target="../tags/tag338.xml"/><Relationship Id="rId131" Type="http://schemas.openxmlformats.org/officeDocument/2006/relationships/tags" Target="../tags/tag354.xml"/><Relationship Id="rId136" Type="http://schemas.openxmlformats.org/officeDocument/2006/relationships/tags" Target="../tags/tag359.xml"/><Relationship Id="rId61" Type="http://schemas.openxmlformats.org/officeDocument/2006/relationships/tags" Target="../tags/tag284.xml"/><Relationship Id="rId82" Type="http://schemas.openxmlformats.org/officeDocument/2006/relationships/tags" Target="../tags/tag305.xml"/><Relationship Id="rId19" Type="http://schemas.openxmlformats.org/officeDocument/2006/relationships/tags" Target="../tags/tag242.xml"/><Relationship Id="rId14" Type="http://schemas.openxmlformats.org/officeDocument/2006/relationships/tags" Target="../tags/tag237.xml"/><Relationship Id="rId30" Type="http://schemas.openxmlformats.org/officeDocument/2006/relationships/tags" Target="../tags/tag253.xml"/><Relationship Id="rId35" Type="http://schemas.openxmlformats.org/officeDocument/2006/relationships/tags" Target="../tags/tag258.xml"/><Relationship Id="rId56" Type="http://schemas.openxmlformats.org/officeDocument/2006/relationships/tags" Target="../tags/tag279.xml"/><Relationship Id="rId77" Type="http://schemas.openxmlformats.org/officeDocument/2006/relationships/tags" Target="../tags/tag300.xml"/><Relationship Id="rId100" Type="http://schemas.openxmlformats.org/officeDocument/2006/relationships/tags" Target="../tags/tag323.xml"/><Relationship Id="rId105" Type="http://schemas.openxmlformats.org/officeDocument/2006/relationships/tags" Target="../tags/tag328.xml"/><Relationship Id="rId126" Type="http://schemas.openxmlformats.org/officeDocument/2006/relationships/tags" Target="../tags/tag349.xml"/><Relationship Id="rId147" Type="http://schemas.openxmlformats.org/officeDocument/2006/relationships/tags" Target="../tags/tag370.xml"/><Relationship Id="rId8" Type="http://schemas.openxmlformats.org/officeDocument/2006/relationships/tags" Target="../tags/tag231.xml"/><Relationship Id="rId51" Type="http://schemas.openxmlformats.org/officeDocument/2006/relationships/tags" Target="../tags/tag274.xml"/><Relationship Id="rId72" Type="http://schemas.openxmlformats.org/officeDocument/2006/relationships/tags" Target="../tags/tag295.xml"/><Relationship Id="rId93" Type="http://schemas.openxmlformats.org/officeDocument/2006/relationships/tags" Target="../tags/tag316.xml"/><Relationship Id="rId98" Type="http://schemas.openxmlformats.org/officeDocument/2006/relationships/tags" Target="../tags/tag321.xml"/><Relationship Id="rId121" Type="http://schemas.openxmlformats.org/officeDocument/2006/relationships/tags" Target="../tags/tag344.xml"/><Relationship Id="rId142" Type="http://schemas.openxmlformats.org/officeDocument/2006/relationships/tags" Target="../tags/tag365.xml"/><Relationship Id="rId3" Type="http://schemas.openxmlformats.org/officeDocument/2006/relationships/tags" Target="../tags/tag226.xml"/><Relationship Id="rId25" Type="http://schemas.openxmlformats.org/officeDocument/2006/relationships/tags" Target="../tags/tag248.xml"/><Relationship Id="rId46" Type="http://schemas.openxmlformats.org/officeDocument/2006/relationships/tags" Target="../tags/tag269.xml"/><Relationship Id="rId67" Type="http://schemas.openxmlformats.org/officeDocument/2006/relationships/tags" Target="../tags/tag290.xml"/><Relationship Id="rId116" Type="http://schemas.openxmlformats.org/officeDocument/2006/relationships/tags" Target="../tags/tag339.xml"/><Relationship Id="rId137" Type="http://schemas.openxmlformats.org/officeDocument/2006/relationships/tags" Target="../tags/tag360.xml"/><Relationship Id="rId20" Type="http://schemas.openxmlformats.org/officeDocument/2006/relationships/tags" Target="../tags/tag243.xml"/><Relationship Id="rId41" Type="http://schemas.openxmlformats.org/officeDocument/2006/relationships/tags" Target="../tags/tag264.xml"/><Relationship Id="rId62" Type="http://schemas.openxmlformats.org/officeDocument/2006/relationships/tags" Target="../tags/tag285.xml"/><Relationship Id="rId83" Type="http://schemas.openxmlformats.org/officeDocument/2006/relationships/tags" Target="../tags/tag306.xml"/><Relationship Id="rId88" Type="http://schemas.openxmlformats.org/officeDocument/2006/relationships/tags" Target="../tags/tag311.xml"/><Relationship Id="rId111" Type="http://schemas.openxmlformats.org/officeDocument/2006/relationships/tags" Target="../tags/tag334.xml"/><Relationship Id="rId132" Type="http://schemas.openxmlformats.org/officeDocument/2006/relationships/tags" Target="../tags/tag355.xml"/><Relationship Id="rId15" Type="http://schemas.openxmlformats.org/officeDocument/2006/relationships/tags" Target="../tags/tag238.xml"/><Relationship Id="rId36" Type="http://schemas.openxmlformats.org/officeDocument/2006/relationships/tags" Target="../tags/tag259.xml"/><Relationship Id="rId57" Type="http://schemas.openxmlformats.org/officeDocument/2006/relationships/tags" Target="../tags/tag280.xml"/><Relationship Id="rId106" Type="http://schemas.openxmlformats.org/officeDocument/2006/relationships/tags" Target="../tags/tag329.xml"/><Relationship Id="rId127" Type="http://schemas.openxmlformats.org/officeDocument/2006/relationships/tags" Target="../tags/tag350.xml"/><Relationship Id="rId10" Type="http://schemas.openxmlformats.org/officeDocument/2006/relationships/tags" Target="../tags/tag233.xml"/><Relationship Id="rId31" Type="http://schemas.openxmlformats.org/officeDocument/2006/relationships/tags" Target="../tags/tag254.xml"/><Relationship Id="rId52" Type="http://schemas.openxmlformats.org/officeDocument/2006/relationships/tags" Target="../tags/tag275.xml"/><Relationship Id="rId73" Type="http://schemas.openxmlformats.org/officeDocument/2006/relationships/tags" Target="../tags/tag296.xml"/><Relationship Id="rId78" Type="http://schemas.openxmlformats.org/officeDocument/2006/relationships/tags" Target="../tags/tag301.xml"/><Relationship Id="rId94" Type="http://schemas.openxmlformats.org/officeDocument/2006/relationships/tags" Target="../tags/tag317.xml"/><Relationship Id="rId99" Type="http://schemas.openxmlformats.org/officeDocument/2006/relationships/tags" Target="../tags/tag322.xml"/><Relationship Id="rId101" Type="http://schemas.openxmlformats.org/officeDocument/2006/relationships/tags" Target="../tags/tag324.xml"/><Relationship Id="rId122" Type="http://schemas.openxmlformats.org/officeDocument/2006/relationships/tags" Target="../tags/tag345.xml"/><Relationship Id="rId143" Type="http://schemas.openxmlformats.org/officeDocument/2006/relationships/tags" Target="../tags/tag366.xml"/><Relationship Id="rId148" Type="http://schemas.openxmlformats.org/officeDocument/2006/relationships/tags" Target="../tags/tag371.xml"/><Relationship Id="rId4" Type="http://schemas.openxmlformats.org/officeDocument/2006/relationships/tags" Target="../tags/tag227.xml"/><Relationship Id="rId9" Type="http://schemas.openxmlformats.org/officeDocument/2006/relationships/tags" Target="../tags/tag232.xml"/><Relationship Id="rId26" Type="http://schemas.openxmlformats.org/officeDocument/2006/relationships/tags" Target="../tags/tag249.xml"/><Relationship Id="rId47" Type="http://schemas.openxmlformats.org/officeDocument/2006/relationships/tags" Target="../tags/tag270.xml"/><Relationship Id="rId68" Type="http://schemas.openxmlformats.org/officeDocument/2006/relationships/tags" Target="../tags/tag291.xml"/><Relationship Id="rId89" Type="http://schemas.openxmlformats.org/officeDocument/2006/relationships/tags" Target="../tags/tag312.xml"/><Relationship Id="rId112" Type="http://schemas.openxmlformats.org/officeDocument/2006/relationships/tags" Target="../tags/tag335.xml"/><Relationship Id="rId133" Type="http://schemas.openxmlformats.org/officeDocument/2006/relationships/tags" Target="../tags/tag356.xml"/><Relationship Id="rId16" Type="http://schemas.openxmlformats.org/officeDocument/2006/relationships/tags" Target="../tags/tag239.xml"/><Relationship Id="rId37" Type="http://schemas.openxmlformats.org/officeDocument/2006/relationships/tags" Target="../tags/tag260.xml"/><Relationship Id="rId58" Type="http://schemas.openxmlformats.org/officeDocument/2006/relationships/tags" Target="../tags/tag281.xml"/><Relationship Id="rId79" Type="http://schemas.openxmlformats.org/officeDocument/2006/relationships/tags" Target="../tags/tag302.xml"/><Relationship Id="rId102" Type="http://schemas.openxmlformats.org/officeDocument/2006/relationships/tags" Target="../tags/tag325.xml"/><Relationship Id="rId123" Type="http://schemas.openxmlformats.org/officeDocument/2006/relationships/tags" Target="../tags/tag346.xml"/><Relationship Id="rId144" Type="http://schemas.openxmlformats.org/officeDocument/2006/relationships/tags" Target="../tags/tag367.xml"/><Relationship Id="rId90" Type="http://schemas.openxmlformats.org/officeDocument/2006/relationships/tags" Target="../tags/tag313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398.xml"/><Relationship Id="rId21" Type="http://schemas.openxmlformats.org/officeDocument/2006/relationships/tags" Target="../tags/tag393.xml"/><Relationship Id="rId34" Type="http://schemas.openxmlformats.org/officeDocument/2006/relationships/tags" Target="../tags/tag406.xml"/><Relationship Id="rId42" Type="http://schemas.openxmlformats.org/officeDocument/2006/relationships/tags" Target="../tags/tag414.xml"/><Relationship Id="rId47" Type="http://schemas.openxmlformats.org/officeDocument/2006/relationships/tags" Target="../tags/tag419.xml"/><Relationship Id="rId50" Type="http://schemas.openxmlformats.org/officeDocument/2006/relationships/tags" Target="../tags/tag422.xml"/><Relationship Id="rId55" Type="http://schemas.openxmlformats.org/officeDocument/2006/relationships/tags" Target="../tags/tag427.xml"/><Relationship Id="rId63" Type="http://schemas.openxmlformats.org/officeDocument/2006/relationships/tags" Target="../tags/tag435.xml"/><Relationship Id="rId7" Type="http://schemas.openxmlformats.org/officeDocument/2006/relationships/tags" Target="../tags/tag379.xml"/><Relationship Id="rId2" Type="http://schemas.openxmlformats.org/officeDocument/2006/relationships/tags" Target="../tags/tag374.xml"/><Relationship Id="rId16" Type="http://schemas.openxmlformats.org/officeDocument/2006/relationships/tags" Target="../tags/tag388.xml"/><Relationship Id="rId29" Type="http://schemas.openxmlformats.org/officeDocument/2006/relationships/tags" Target="../tags/tag401.xml"/><Relationship Id="rId11" Type="http://schemas.openxmlformats.org/officeDocument/2006/relationships/tags" Target="../tags/tag383.xml"/><Relationship Id="rId24" Type="http://schemas.openxmlformats.org/officeDocument/2006/relationships/tags" Target="../tags/tag396.xml"/><Relationship Id="rId32" Type="http://schemas.openxmlformats.org/officeDocument/2006/relationships/tags" Target="../tags/tag404.xml"/><Relationship Id="rId37" Type="http://schemas.openxmlformats.org/officeDocument/2006/relationships/tags" Target="../tags/tag409.xml"/><Relationship Id="rId40" Type="http://schemas.openxmlformats.org/officeDocument/2006/relationships/tags" Target="../tags/tag412.xml"/><Relationship Id="rId45" Type="http://schemas.openxmlformats.org/officeDocument/2006/relationships/tags" Target="../tags/tag417.xml"/><Relationship Id="rId53" Type="http://schemas.openxmlformats.org/officeDocument/2006/relationships/tags" Target="../tags/tag425.xml"/><Relationship Id="rId58" Type="http://schemas.openxmlformats.org/officeDocument/2006/relationships/tags" Target="../tags/tag430.xml"/><Relationship Id="rId66" Type="http://schemas.openxmlformats.org/officeDocument/2006/relationships/tags" Target="../tags/tag438.xml"/><Relationship Id="rId5" Type="http://schemas.openxmlformats.org/officeDocument/2006/relationships/tags" Target="../tags/tag377.xml"/><Relationship Id="rId61" Type="http://schemas.openxmlformats.org/officeDocument/2006/relationships/tags" Target="../tags/tag433.xml"/><Relationship Id="rId19" Type="http://schemas.openxmlformats.org/officeDocument/2006/relationships/tags" Target="../tags/tag391.xml"/><Relationship Id="rId14" Type="http://schemas.openxmlformats.org/officeDocument/2006/relationships/tags" Target="../tags/tag386.xml"/><Relationship Id="rId22" Type="http://schemas.openxmlformats.org/officeDocument/2006/relationships/tags" Target="../tags/tag394.xml"/><Relationship Id="rId27" Type="http://schemas.openxmlformats.org/officeDocument/2006/relationships/tags" Target="../tags/tag399.xml"/><Relationship Id="rId30" Type="http://schemas.openxmlformats.org/officeDocument/2006/relationships/tags" Target="../tags/tag402.xml"/><Relationship Id="rId35" Type="http://schemas.openxmlformats.org/officeDocument/2006/relationships/tags" Target="../tags/tag407.xml"/><Relationship Id="rId43" Type="http://schemas.openxmlformats.org/officeDocument/2006/relationships/tags" Target="../tags/tag415.xml"/><Relationship Id="rId48" Type="http://schemas.openxmlformats.org/officeDocument/2006/relationships/tags" Target="../tags/tag420.xml"/><Relationship Id="rId56" Type="http://schemas.openxmlformats.org/officeDocument/2006/relationships/tags" Target="../tags/tag428.xml"/><Relationship Id="rId64" Type="http://schemas.openxmlformats.org/officeDocument/2006/relationships/tags" Target="../tags/tag436.xml"/><Relationship Id="rId8" Type="http://schemas.openxmlformats.org/officeDocument/2006/relationships/tags" Target="../tags/tag380.xml"/><Relationship Id="rId51" Type="http://schemas.openxmlformats.org/officeDocument/2006/relationships/tags" Target="../tags/tag423.xml"/><Relationship Id="rId3" Type="http://schemas.openxmlformats.org/officeDocument/2006/relationships/tags" Target="../tags/tag375.xml"/><Relationship Id="rId12" Type="http://schemas.openxmlformats.org/officeDocument/2006/relationships/tags" Target="../tags/tag384.xml"/><Relationship Id="rId17" Type="http://schemas.openxmlformats.org/officeDocument/2006/relationships/tags" Target="../tags/tag389.xml"/><Relationship Id="rId25" Type="http://schemas.openxmlformats.org/officeDocument/2006/relationships/tags" Target="../tags/tag397.xml"/><Relationship Id="rId33" Type="http://schemas.openxmlformats.org/officeDocument/2006/relationships/tags" Target="../tags/tag405.xml"/><Relationship Id="rId38" Type="http://schemas.openxmlformats.org/officeDocument/2006/relationships/tags" Target="../tags/tag410.xml"/><Relationship Id="rId46" Type="http://schemas.openxmlformats.org/officeDocument/2006/relationships/tags" Target="../tags/tag418.xml"/><Relationship Id="rId59" Type="http://schemas.openxmlformats.org/officeDocument/2006/relationships/tags" Target="../tags/tag431.xml"/><Relationship Id="rId67" Type="http://schemas.openxmlformats.org/officeDocument/2006/relationships/slideLayout" Target="../slideLayouts/slideLayout7.xml"/><Relationship Id="rId20" Type="http://schemas.openxmlformats.org/officeDocument/2006/relationships/tags" Target="../tags/tag392.xml"/><Relationship Id="rId41" Type="http://schemas.openxmlformats.org/officeDocument/2006/relationships/tags" Target="../tags/tag413.xml"/><Relationship Id="rId54" Type="http://schemas.openxmlformats.org/officeDocument/2006/relationships/tags" Target="../tags/tag426.xml"/><Relationship Id="rId62" Type="http://schemas.openxmlformats.org/officeDocument/2006/relationships/tags" Target="../tags/tag434.xml"/><Relationship Id="rId1" Type="http://schemas.openxmlformats.org/officeDocument/2006/relationships/tags" Target="../tags/tag373.xml"/><Relationship Id="rId6" Type="http://schemas.openxmlformats.org/officeDocument/2006/relationships/tags" Target="../tags/tag378.xml"/><Relationship Id="rId15" Type="http://schemas.openxmlformats.org/officeDocument/2006/relationships/tags" Target="../tags/tag387.xml"/><Relationship Id="rId23" Type="http://schemas.openxmlformats.org/officeDocument/2006/relationships/tags" Target="../tags/tag395.xml"/><Relationship Id="rId28" Type="http://schemas.openxmlformats.org/officeDocument/2006/relationships/tags" Target="../tags/tag400.xml"/><Relationship Id="rId36" Type="http://schemas.openxmlformats.org/officeDocument/2006/relationships/tags" Target="../tags/tag408.xml"/><Relationship Id="rId49" Type="http://schemas.openxmlformats.org/officeDocument/2006/relationships/tags" Target="../tags/tag421.xml"/><Relationship Id="rId57" Type="http://schemas.openxmlformats.org/officeDocument/2006/relationships/tags" Target="../tags/tag429.xml"/><Relationship Id="rId10" Type="http://schemas.openxmlformats.org/officeDocument/2006/relationships/tags" Target="../tags/tag382.xml"/><Relationship Id="rId31" Type="http://schemas.openxmlformats.org/officeDocument/2006/relationships/tags" Target="../tags/tag403.xml"/><Relationship Id="rId44" Type="http://schemas.openxmlformats.org/officeDocument/2006/relationships/tags" Target="../tags/tag416.xml"/><Relationship Id="rId52" Type="http://schemas.openxmlformats.org/officeDocument/2006/relationships/tags" Target="../tags/tag424.xml"/><Relationship Id="rId60" Type="http://schemas.openxmlformats.org/officeDocument/2006/relationships/tags" Target="../tags/tag432.xml"/><Relationship Id="rId65" Type="http://schemas.openxmlformats.org/officeDocument/2006/relationships/tags" Target="../tags/tag437.xml"/><Relationship Id="rId4" Type="http://schemas.openxmlformats.org/officeDocument/2006/relationships/tags" Target="../tags/tag376.xml"/><Relationship Id="rId9" Type="http://schemas.openxmlformats.org/officeDocument/2006/relationships/tags" Target="../tags/tag381.xml"/><Relationship Id="rId13" Type="http://schemas.openxmlformats.org/officeDocument/2006/relationships/tags" Target="../tags/tag385.xml"/><Relationship Id="rId18" Type="http://schemas.openxmlformats.org/officeDocument/2006/relationships/tags" Target="../tags/tag390.xml"/><Relationship Id="rId39" Type="http://schemas.openxmlformats.org/officeDocument/2006/relationships/tags" Target="../tags/tag4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FD00BB30-E6EB-43CE-93A3-12EE3F58590F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3C7A11D1-89B3-48B2-8933-CC66E676250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474534" y="65914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20" name="OTLSHAPE_M_e91e84f99bd147e681813fc7969ae0a2_Connector1">
            <a:extLst>
              <a:ext uri="{FF2B5EF4-FFF2-40B4-BE49-F238E27FC236}">
                <a16:creationId xmlns:a16="http://schemas.microsoft.com/office/drawing/2014/main" id="{54B6C852-8C5C-45F9-A060-CADA6C75C0B7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023539" y="6218238"/>
            <a:ext cx="0" cy="3857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57ef1e7e10a64bd780c1ec9df9b580df_Connector1">
            <a:extLst>
              <a:ext uri="{FF2B5EF4-FFF2-40B4-BE49-F238E27FC236}">
                <a16:creationId xmlns:a16="http://schemas.microsoft.com/office/drawing/2014/main" id="{9FC9969B-EAF7-457F-8439-5E2720B665BE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023539" y="5411788"/>
            <a:ext cx="0" cy="119221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8df03f4e84bd4e4dab36bee01276a959_Connector1">
            <a:extLst>
              <a:ext uri="{FF2B5EF4-FFF2-40B4-BE49-F238E27FC236}">
                <a16:creationId xmlns:a16="http://schemas.microsoft.com/office/drawing/2014/main" id="{C94DA500-1750-411A-98D6-1A332DE2D842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507233" y="5815013"/>
            <a:ext cx="0" cy="2841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6ee57facd9bf4d5fbefeab657fd7e664_Connector1">
            <a:extLst>
              <a:ext uri="{FF2B5EF4-FFF2-40B4-BE49-F238E27FC236}">
                <a16:creationId xmlns:a16="http://schemas.microsoft.com/office/drawing/2014/main" id="{BF17C3BD-5FE9-4E0C-92D1-0CEE5064110E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990927" y="6218238"/>
            <a:ext cx="0" cy="3857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6b6503bbe58d43a5addacb218c1dc756_Connector1">
            <a:extLst>
              <a:ext uri="{FF2B5EF4-FFF2-40B4-BE49-F238E27FC236}">
                <a16:creationId xmlns:a16="http://schemas.microsoft.com/office/drawing/2014/main" id="{28D4E808-D105-434F-97B5-D3427728F0D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3303811" y="5815013"/>
            <a:ext cx="0" cy="78898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154cf6661b574ac8ac53c35df61f0e2b_Connector1">
            <a:extLst>
              <a:ext uri="{FF2B5EF4-FFF2-40B4-BE49-F238E27FC236}">
                <a16:creationId xmlns:a16="http://schemas.microsoft.com/office/drawing/2014/main" id="{C0FBF461-30BC-484C-BACB-B0692AE23CF5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3442009" y="6218238"/>
            <a:ext cx="0" cy="3857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0f8e74afe9a44f74a84d2678d3f35d31_Connector1">
            <a:extLst>
              <a:ext uri="{FF2B5EF4-FFF2-40B4-BE49-F238E27FC236}">
                <a16:creationId xmlns:a16="http://schemas.microsoft.com/office/drawing/2014/main" id="{9BFECF37-01C3-4BD4-AA70-C32621923C0C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6205975" y="4605339"/>
            <a:ext cx="0" cy="19986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ed89dc70159d4d87ada72907bb2ffa96_Connector1">
            <a:extLst>
              <a:ext uri="{FF2B5EF4-FFF2-40B4-BE49-F238E27FC236}">
                <a16:creationId xmlns:a16="http://schemas.microsoft.com/office/drawing/2014/main" id="{6D8BBDDC-4E98-46AC-AAF7-9A3380DD861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6827867" y="5411788"/>
            <a:ext cx="0" cy="119221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34f00f205aad4eb1bd087c774fcc2716_Connector1">
            <a:extLst>
              <a:ext uri="{FF2B5EF4-FFF2-40B4-BE49-F238E27FC236}">
                <a16:creationId xmlns:a16="http://schemas.microsoft.com/office/drawing/2014/main" id="{9ABE3A02-15B8-4169-9EF9-2436E561D282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6827867" y="5008563"/>
            <a:ext cx="0" cy="159543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066ad42a8e1145b49eb7adf44d5ef43e_Connector1">
            <a:extLst>
              <a:ext uri="{FF2B5EF4-FFF2-40B4-BE49-F238E27FC236}">
                <a16:creationId xmlns:a16="http://schemas.microsoft.com/office/drawing/2014/main" id="{1135FBD0-90EF-4CC6-A77A-8C04E92BEB6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931516" y="5815012"/>
            <a:ext cx="0" cy="78898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e2dac71959be4177b715b93174960121_Connector1">
            <a:extLst>
              <a:ext uri="{FF2B5EF4-FFF2-40B4-BE49-F238E27FC236}">
                <a16:creationId xmlns:a16="http://schemas.microsoft.com/office/drawing/2014/main" id="{B8BB8081-0FE4-4A21-AADE-FB83374B079C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069714" y="6218239"/>
            <a:ext cx="0" cy="3857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cdbc154145f3428284c98134846e74ca_Connector1">
            <a:extLst>
              <a:ext uri="{FF2B5EF4-FFF2-40B4-BE49-F238E27FC236}">
                <a16:creationId xmlns:a16="http://schemas.microsoft.com/office/drawing/2014/main" id="{E4CB4688-DEC6-426B-A07C-421B95E58F7B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7795255" y="3798888"/>
            <a:ext cx="0" cy="109061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cdbc154145f3428284c98134846e74ca_Connector2">
            <a:extLst>
              <a:ext uri="{FF2B5EF4-FFF2-40B4-BE49-F238E27FC236}">
                <a16:creationId xmlns:a16="http://schemas.microsoft.com/office/drawing/2014/main" id="{D0A99D19-8D57-447E-B839-9B951AA772EB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795255" y="499800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M_cdbc154145f3428284c98134846e74ca_Connector3">
            <a:extLst>
              <a:ext uri="{FF2B5EF4-FFF2-40B4-BE49-F238E27FC236}">
                <a16:creationId xmlns:a16="http://schemas.microsoft.com/office/drawing/2014/main" id="{650B598E-CBFE-4FC3-9796-701471E1DF9D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795255" y="5401225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e4ef48d1999049bb8d56d7bce0b6ad23_Connector1">
            <a:extLst>
              <a:ext uri="{FF2B5EF4-FFF2-40B4-BE49-F238E27FC236}">
                <a16:creationId xmlns:a16="http://schemas.microsoft.com/office/drawing/2014/main" id="{63404A36-E545-4A7E-93FE-1A4196C752C3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7795255" y="945536"/>
            <a:ext cx="0" cy="394396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e4ef48d1999049bb8d56d7bce0b6ad23_Connector2">
            <a:extLst>
              <a:ext uri="{FF2B5EF4-FFF2-40B4-BE49-F238E27FC236}">
                <a16:creationId xmlns:a16="http://schemas.microsoft.com/office/drawing/2014/main" id="{B2642D70-0613-4A41-9082-6E7DC35FF3A9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795255" y="499800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e4ef48d1999049bb8d56d7bce0b6ad23_Connector3">
            <a:extLst>
              <a:ext uri="{FF2B5EF4-FFF2-40B4-BE49-F238E27FC236}">
                <a16:creationId xmlns:a16="http://schemas.microsoft.com/office/drawing/2014/main" id="{38378481-29A3-45C0-A4D7-A11D61131958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7795255" y="5401225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e4ef48d1999049bb8d56d7bce0b6ad23_Connector4">
            <a:extLst>
              <a:ext uri="{FF2B5EF4-FFF2-40B4-BE49-F238E27FC236}">
                <a16:creationId xmlns:a16="http://schemas.microsoft.com/office/drawing/2014/main" id="{FD5AF47E-EC40-4E3C-8A79-D912696B7453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7795255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e4ef48d1999049bb8d56d7bce0b6ad23_Connector5">
            <a:extLst>
              <a:ext uri="{FF2B5EF4-FFF2-40B4-BE49-F238E27FC236}">
                <a16:creationId xmlns:a16="http://schemas.microsoft.com/office/drawing/2014/main" id="{0A5C4414-CA0C-4BDB-8F7A-7912B7262A6D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795255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1551932169134345aa3985be17f5e6b7_Connector1">
            <a:extLst>
              <a:ext uri="{FF2B5EF4-FFF2-40B4-BE49-F238E27FC236}">
                <a16:creationId xmlns:a16="http://schemas.microsoft.com/office/drawing/2014/main" id="{16A451B4-BA97-41FA-A611-60FFE4525D49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7898904" y="5411789"/>
            <a:ext cx="0" cy="2841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1551932169134345aa3985be17f5e6b7_Connector2">
            <a:extLst>
              <a:ext uri="{FF2B5EF4-FFF2-40B4-BE49-F238E27FC236}">
                <a16:creationId xmlns:a16="http://schemas.microsoft.com/office/drawing/2014/main" id="{5C29382E-3645-4724-89C9-6E192E70BEF4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7898904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1551932169134345aa3985be17f5e6b7_Connector3">
            <a:extLst>
              <a:ext uri="{FF2B5EF4-FFF2-40B4-BE49-F238E27FC236}">
                <a16:creationId xmlns:a16="http://schemas.microsoft.com/office/drawing/2014/main" id="{97BAE4F3-BD39-4C59-9FEF-D5F356C155D5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7898904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2c9e7028b7ef49e981d2e06626a18218_Connector1">
            <a:extLst>
              <a:ext uri="{FF2B5EF4-FFF2-40B4-BE49-F238E27FC236}">
                <a16:creationId xmlns:a16="http://schemas.microsoft.com/office/drawing/2014/main" id="{773D4D3B-4D00-4DD6-95B9-9AA34DDE9EE1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8037102" y="5815013"/>
            <a:ext cx="0" cy="2841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de593572a3544d0c934f3525d3ee13da_Connector1">
            <a:extLst>
              <a:ext uri="{FF2B5EF4-FFF2-40B4-BE49-F238E27FC236}">
                <a16:creationId xmlns:a16="http://schemas.microsoft.com/office/drawing/2014/main" id="{D2FAFDFB-255D-4526-9908-228ADE279361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8140751" y="4202113"/>
            <a:ext cx="0" cy="109061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de593572a3544d0c934f3525d3ee13da_Connector2">
            <a:extLst>
              <a:ext uri="{FF2B5EF4-FFF2-40B4-BE49-F238E27FC236}">
                <a16:creationId xmlns:a16="http://schemas.microsoft.com/office/drawing/2014/main" id="{058739A1-10AB-4A07-A1F2-853D9C73CB47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8140751" y="5401225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M_04e3e304a337441c8b8c030dddecb066_Connector1">
            <a:extLst>
              <a:ext uri="{FF2B5EF4-FFF2-40B4-BE49-F238E27FC236}">
                <a16:creationId xmlns:a16="http://schemas.microsoft.com/office/drawing/2014/main" id="{5C682E59-043A-4071-84D6-98A827736358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8278949" y="6218238"/>
            <a:ext cx="0" cy="3857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M_ddb66d12f889427da504e04b7d2d1ac2_Connector1">
            <a:extLst>
              <a:ext uri="{FF2B5EF4-FFF2-40B4-BE49-F238E27FC236}">
                <a16:creationId xmlns:a16="http://schemas.microsoft.com/office/drawing/2014/main" id="{51EFFB22-6F21-4423-A08B-F3C0B0EBAE9A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8762643" y="5008563"/>
            <a:ext cx="0" cy="2841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M_5d670a7757644c6dbc176a99b8158c41_Connector1">
            <a:extLst>
              <a:ext uri="{FF2B5EF4-FFF2-40B4-BE49-F238E27FC236}">
                <a16:creationId xmlns:a16="http://schemas.microsoft.com/office/drawing/2014/main" id="{7B5D259C-1C78-417A-89A3-44634CBF4411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8762643" y="4605338"/>
            <a:ext cx="0" cy="68738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M_72868d85138144c1a5b4064eaa65348a_Connector1">
            <a:extLst>
              <a:ext uri="{FF2B5EF4-FFF2-40B4-BE49-F238E27FC236}">
                <a16:creationId xmlns:a16="http://schemas.microsoft.com/office/drawing/2014/main" id="{61EF1BFC-B385-4CE5-8DED-A5E6BF1DD2D8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9004490" y="5411787"/>
            <a:ext cx="0" cy="68738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M_03a48dc4ac1b4a2dabc6b072fbee6ae8_Connector1">
            <a:extLst>
              <a:ext uri="{FF2B5EF4-FFF2-40B4-BE49-F238E27FC236}">
                <a16:creationId xmlns:a16="http://schemas.microsoft.com/office/drawing/2014/main" id="{14422388-B9CE-455D-803B-225EE5729698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9280887" y="1348761"/>
            <a:ext cx="0" cy="273428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M_03a48dc4ac1b4a2dabc6b072fbee6ae8_Connector2">
            <a:extLst>
              <a:ext uri="{FF2B5EF4-FFF2-40B4-BE49-F238E27FC236}">
                <a16:creationId xmlns:a16="http://schemas.microsoft.com/office/drawing/2014/main" id="{035D1917-96F6-4EDD-BF13-F61060704FD1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9280887" y="4191551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OTLSHAPE_M_03a48dc4ac1b4a2dabc6b072fbee6ae8_Connector3">
            <a:extLst>
              <a:ext uri="{FF2B5EF4-FFF2-40B4-BE49-F238E27FC236}">
                <a16:creationId xmlns:a16="http://schemas.microsoft.com/office/drawing/2014/main" id="{1B809E2A-23F5-48D1-BFCF-2A395D014521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9280887" y="4594775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M_03a48dc4ac1b4a2dabc6b072fbee6ae8_Connector4">
            <a:extLst>
              <a:ext uri="{FF2B5EF4-FFF2-40B4-BE49-F238E27FC236}">
                <a16:creationId xmlns:a16="http://schemas.microsoft.com/office/drawing/2014/main" id="{776D68F6-AB67-4ECF-BDE3-E9D959BD0858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9280887" y="4775200"/>
            <a:ext cx="0" cy="1143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M_03a48dc4ac1b4a2dabc6b072fbee6ae8_Connector5">
            <a:extLst>
              <a:ext uri="{FF2B5EF4-FFF2-40B4-BE49-F238E27FC236}">
                <a16:creationId xmlns:a16="http://schemas.microsoft.com/office/drawing/2014/main" id="{E77B04E1-0FCB-4946-AE69-DC2A765731D8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9280887" y="4998000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M_03a48dc4ac1b4a2dabc6b072fbee6ae8_Connector6">
            <a:extLst>
              <a:ext uri="{FF2B5EF4-FFF2-40B4-BE49-F238E27FC236}">
                <a16:creationId xmlns:a16="http://schemas.microsoft.com/office/drawing/2014/main" id="{1359E547-F543-496C-B041-0E7711A13D78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9280887" y="5178425"/>
            <a:ext cx="0" cy="1143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M_03a48dc4ac1b4a2dabc6b072fbee6ae8_Connector7">
            <a:extLst>
              <a:ext uri="{FF2B5EF4-FFF2-40B4-BE49-F238E27FC236}">
                <a16:creationId xmlns:a16="http://schemas.microsoft.com/office/drawing/2014/main" id="{EA89E8EA-0E7F-499D-95EA-6552F6FADF5C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9280887" y="5401225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M_b0255c589c3a4439a67bf0c5386cdef7_Connector1">
            <a:extLst>
              <a:ext uri="{FF2B5EF4-FFF2-40B4-BE49-F238E27FC236}">
                <a16:creationId xmlns:a16="http://schemas.microsoft.com/office/drawing/2014/main" id="{7CAB0795-A63E-4C75-9C7B-28405B2331C0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9280887" y="6218238"/>
            <a:ext cx="0" cy="3857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OTLSHAPE_M_d18304dbbc3c401a9a43935c7ce2cdbb_Connector1">
            <a:extLst>
              <a:ext uri="{FF2B5EF4-FFF2-40B4-BE49-F238E27FC236}">
                <a16:creationId xmlns:a16="http://schemas.microsoft.com/office/drawing/2014/main" id="{E348FE87-F21F-4FAF-8635-10649DEC5691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9280887" y="5815013"/>
            <a:ext cx="0" cy="78898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OTLSHAPE_M_a98640e4249f4644af81dbfa05b3ba06_Connector1">
            <a:extLst>
              <a:ext uri="{FF2B5EF4-FFF2-40B4-BE49-F238E27FC236}">
                <a16:creationId xmlns:a16="http://schemas.microsoft.com/office/drawing/2014/main" id="{9F0C852F-DC2E-4443-8982-AE896E39367C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9349986" y="1751986"/>
            <a:ext cx="0" cy="233106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OTLSHAPE_M_a98640e4249f4644af81dbfa05b3ba06_Connector2">
            <a:extLst>
              <a:ext uri="{FF2B5EF4-FFF2-40B4-BE49-F238E27FC236}">
                <a16:creationId xmlns:a16="http://schemas.microsoft.com/office/drawing/2014/main" id="{CBADAE77-9890-4F9B-9084-1F5B2125FFCE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9349986" y="4191551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OTLSHAPE_M_a98640e4249f4644af81dbfa05b3ba06_Connector3">
            <a:extLst>
              <a:ext uri="{FF2B5EF4-FFF2-40B4-BE49-F238E27FC236}">
                <a16:creationId xmlns:a16="http://schemas.microsoft.com/office/drawing/2014/main" id="{253CCA68-72F0-4C51-8F6B-04FF7BFD9DCA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9349986" y="4594775"/>
            <a:ext cx="0" cy="29472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TLSHAPE_M_a98640e4249f4644af81dbfa05b3ba06_Connector4">
            <a:extLst>
              <a:ext uri="{FF2B5EF4-FFF2-40B4-BE49-F238E27FC236}">
                <a16:creationId xmlns:a16="http://schemas.microsoft.com/office/drawing/2014/main" id="{9CE1A477-A577-44DC-A368-64D14E81A370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9349986" y="499800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OTLSHAPE_M_a98640e4249f4644af81dbfa05b3ba06_Connector5">
            <a:extLst>
              <a:ext uri="{FF2B5EF4-FFF2-40B4-BE49-F238E27FC236}">
                <a16:creationId xmlns:a16="http://schemas.microsoft.com/office/drawing/2014/main" id="{DBE92E5A-7F26-40D1-A295-F5602032DE22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9349986" y="5401225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OTLSHAPE_M_a98640e4249f4644af81dbfa05b3ba06_Connector6">
            <a:extLst>
              <a:ext uri="{FF2B5EF4-FFF2-40B4-BE49-F238E27FC236}">
                <a16:creationId xmlns:a16="http://schemas.microsoft.com/office/drawing/2014/main" id="{38D30B79-EC8B-4791-A062-05A00616E6FC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9349986" y="5581650"/>
            <a:ext cx="0" cy="102235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OTLSHAPE_M_64b01ade7fc54663b2f953f739ba99fa_Connector1">
            <a:extLst>
              <a:ext uri="{FF2B5EF4-FFF2-40B4-BE49-F238E27FC236}">
                <a16:creationId xmlns:a16="http://schemas.microsoft.com/office/drawing/2014/main" id="{9F705DF7-3987-42EA-9135-B1685FA7B182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9488184" y="2155211"/>
            <a:ext cx="0" cy="192783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OTLSHAPE_M_64b01ade7fc54663b2f953f739ba99fa_Connector2">
            <a:extLst>
              <a:ext uri="{FF2B5EF4-FFF2-40B4-BE49-F238E27FC236}">
                <a16:creationId xmlns:a16="http://schemas.microsoft.com/office/drawing/2014/main" id="{42108314-C4D7-426D-B41F-DD5664949E11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9488184" y="4191551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OTLSHAPE_M_64b01ade7fc54663b2f953f739ba99fa_Connector3">
            <a:extLst>
              <a:ext uri="{FF2B5EF4-FFF2-40B4-BE49-F238E27FC236}">
                <a16:creationId xmlns:a16="http://schemas.microsoft.com/office/drawing/2014/main" id="{AE95562E-0135-42C2-A191-4AFA11C75AE6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9488184" y="4594775"/>
            <a:ext cx="0" cy="29472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OTLSHAPE_M_64b01ade7fc54663b2f953f739ba99fa_Connector4">
            <a:extLst>
              <a:ext uri="{FF2B5EF4-FFF2-40B4-BE49-F238E27FC236}">
                <a16:creationId xmlns:a16="http://schemas.microsoft.com/office/drawing/2014/main" id="{D13D23C0-76AE-44A9-8097-DB4B528DD9AD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9488184" y="499800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OTLSHAPE_M_64b01ade7fc54663b2f953f739ba99fa_Connector5">
            <a:extLst>
              <a:ext uri="{FF2B5EF4-FFF2-40B4-BE49-F238E27FC236}">
                <a16:creationId xmlns:a16="http://schemas.microsoft.com/office/drawing/2014/main" id="{69A62FF8-126E-499A-8AEA-F532B37224C2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9488184" y="5401225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OTLSHAPE_M_697d70d72290483fb4c9f9e0288d3f35_Connector1">
            <a:extLst>
              <a:ext uri="{FF2B5EF4-FFF2-40B4-BE49-F238E27FC236}">
                <a16:creationId xmlns:a16="http://schemas.microsoft.com/office/drawing/2014/main" id="{DAE1E2C9-17B2-4283-9DB0-A16D8B44CA90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9591833" y="2558436"/>
            <a:ext cx="0" cy="152461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OTLSHAPE_M_697d70d72290483fb4c9f9e0288d3f35_Connector2">
            <a:extLst>
              <a:ext uri="{FF2B5EF4-FFF2-40B4-BE49-F238E27FC236}">
                <a16:creationId xmlns:a16="http://schemas.microsoft.com/office/drawing/2014/main" id="{AEB9350B-D8C3-49F8-ABD7-A549E20DED3D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9591833" y="4191551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OTLSHAPE_M_697d70d72290483fb4c9f9e0288d3f35_Connector3">
            <a:extLst>
              <a:ext uri="{FF2B5EF4-FFF2-40B4-BE49-F238E27FC236}">
                <a16:creationId xmlns:a16="http://schemas.microsoft.com/office/drawing/2014/main" id="{1207E80A-8AFC-4849-A46C-DBFE6AB9C50C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9591833" y="4594775"/>
            <a:ext cx="0" cy="29472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OTLSHAPE_M_697d70d72290483fb4c9f9e0288d3f35_Connector4">
            <a:extLst>
              <a:ext uri="{FF2B5EF4-FFF2-40B4-BE49-F238E27FC236}">
                <a16:creationId xmlns:a16="http://schemas.microsoft.com/office/drawing/2014/main" id="{FA8216B6-8D1D-449A-AD03-289CFC584242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9591833" y="499800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OTLSHAPE_M_697d70d72290483fb4c9f9e0288d3f35_Connector5">
            <a:extLst>
              <a:ext uri="{FF2B5EF4-FFF2-40B4-BE49-F238E27FC236}">
                <a16:creationId xmlns:a16="http://schemas.microsoft.com/office/drawing/2014/main" id="{254A657B-2C77-4430-B46F-BF86AC83E3EE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9591833" y="5401225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OTLSHAPE_M_04f48295087e491eae0eac99880f4b5c_Connector1">
            <a:extLst>
              <a:ext uri="{FF2B5EF4-FFF2-40B4-BE49-F238E27FC236}">
                <a16:creationId xmlns:a16="http://schemas.microsoft.com/office/drawing/2014/main" id="{A7CED776-9FA3-42D7-B599-859D81B051AD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9730031" y="3364886"/>
            <a:ext cx="0" cy="71816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OTLSHAPE_M_04f48295087e491eae0eac99880f4b5c_Connector2">
            <a:extLst>
              <a:ext uri="{FF2B5EF4-FFF2-40B4-BE49-F238E27FC236}">
                <a16:creationId xmlns:a16="http://schemas.microsoft.com/office/drawing/2014/main" id="{AD174E62-4A9E-4347-9EC5-ED49F079103A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9730031" y="4191550"/>
            <a:ext cx="0" cy="69795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OTLSHAPE_M_04f48295087e491eae0eac99880f4b5c_Connector3">
            <a:extLst>
              <a:ext uri="{FF2B5EF4-FFF2-40B4-BE49-F238E27FC236}">
                <a16:creationId xmlns:a16="http://schemas.microsoft.com/office/drawing/2014/main" id="{36F34CE2-CB72-4E70-8C2E-AFF89C682016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9730031" y="499800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OTLSHAPE_M_04f48295087e491eae0eac99880f4b5c_Connector4">
            <a:extLst>
              <a:ext uri="{FF2B5EF4-FFF2-40B4-BE49-F238E27FC236}">
                <a16:creationId xmlns:a16="http://schemas.microsoft.com/office/drawing/2014/main" id="{575581E7-1C76-440F-9681-36BD6DBCA90C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9730031" y="5401225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OTLSHAPE_M_8dcdf6822a0944dfa0018f66dfd90f1d_Connector1">
            <a:extLst>
              <a:ext uri="{FF2B5EF4-FFF2-40B4-BE49-F238E27FC236}">
                <a16:creationId xmlns:a16="http://schemas.microsoft.com/office/drawing/2014/main" id="{3D7320CB-03A8-4565-ACF8-FE9B681B0572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9730031" y="2961662"/>
            <a:ext cx="0" cy="112138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OTLSHAPE_M_8dcdf6822a0944dfa0018f66dfd90f1d_Connector2">
            <a:extLst>
              <a:ext uri="{FF2B5EF4-FFF2-40B4-BE49-F238E27FC236}">
                <a16:creationId xmlns:a16="http://schemas.microsoft.com/office/drawing/2014/main" id="{6756F256-999D-4861-B07F-090716450BB3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9730031" y="4191550"/>
            <a:ext cx="0" cy="69795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OTLSHAPE_M_8dcdf6822a0944dfa0018f66dfd90f1d_Connector3">
            <a:extLst>
              <a:ext uri="{FF2B5EF4-FFF2-40B4-BE49-F238E27FC236}">
                <a16:creationId xmlns:a16="http://schemas.microsoft.com/office/drawing/2014/main" id="{D4DA38B0-13D9-498E-9538-BBA31EBD1C9F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9730031" y="499800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OTLSHAPE_M_8dcdf6822a0944dfa0018f66dfd90f1d_Connector4">
            <a:extLst>
              <a:ext uri="{FF2B5EF4-FFF2-40B4-BE49-F238E27FC236}">
                <a16:creationId xmlns:a16="http://schemas.microsoft.com/office/drawing/2014/main" id="{D743B14C-36CB-4C0A-9A55-14113EFA8078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9730031" y="5401225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M_d4d94d1ad0f94595a3553962ab929e8c_Connector1">
            <a:extLst>
              <a:ext uri="{FF2B5EF4-FFF2-40B4-BE49-F238E27FC236}">
                <a16:creationId xmlns:a16="http://schemas.microsoft.com/office/drawing/2014/main" id="{705A6FD3-F575-4772-8264-4918D6200459}"/>
              </a:ext>
            </a:extLst>
          </p:cNvPr>
          <p:cNvCxnSpPr/>
          <p:nvPr>
            <p:custDataLst>
              <p:tags r:id="rId66"/>
            </p:custDataLst>
          </p:nvPr>
        </p:nvCxnSpPr>
        <p:spPr>
          <a:xfrm>
            <a:off x="10040977" y="3768112"/>
            <a:ext cx="0" cy="192783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OTLSHAPE_M_f40386ff55b84eb587fe44ef506086ca_Connector1">
            <a:extLst>
              <a:ext uri="{FF2B5EF4-FFF2-40B4-BE49-F238E27FC236}">
                <a16:creationId xmlns:a16="http://schemas.microsoft.com/office/drawing/2014/main" id="{66F1EF78-972B-408B-9865-7283FE88899F}"/>
              </a:ext>
            </a:extLst>
          </p:cNvPr>
          <p:cNvCxnSpPr/>
          <p:nvPr>
            <p:custDataLst>
              <p:tags r:id="rId67"/>
            </p:custDataLst>
          </p:nvPr>
        </p:nvCxnSpPr>
        <p:spPr>
          <a:xfrm>
            <a:off x="10213725" y="4683061"/>
            <a:ext cx="0" cy="101288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OTLSHAPE_M_5b209dc333694c34be8857e6ab6b3915_Connector1">
            <a:extLst>
              <a:ext uri="{FF2B5EF4-FFF2-40B4-BE49-F238E27FC236}">
                <a16:creationId xmlns:a16="http://schemas.microsoft.com/office/drawing/2014/main" id="{32C30167-AD3D-4193-8BC8-CCFACAC297A4}"/>
              </a:ext>
            </a:extLst>
          </p:cNvPr>
          <p:cNvCxnSpPr/>
          <p:nvPr>
            <p:custDataLst>
              <p:tags r:id="rId68"/>
            </p:custDataLst>
          </p:nvPr>
        </p:nvCxnSpPr>
        <p:spPr>
          <a:xfrm>
            <a:off x="10213725" y="4225586"/>
            <a:ext cx="0" cy="147036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OTLSHAPE_M_42894274dfe143b38b9c041b71500a5e_Connector1">
            <a:extLst>
              <a:ext uri="{FF2B5EF4-FFF2-40B4-BE49-F238E27FC236}">
                <a16:creationId xmlns:a16="http://schemas.microsoft.com/office/drawing/2014/main" id="{4436E08C-CE86-47DB-8A0F-6B4E6B12EC8E}"/>
              </a:ext>
            </a:extLst>
          </p:cNvPr>
          <p:cNvCxnSpPr/>
          <p:nvPr>
            <p:custDataLst>
              <p:tags r:id="rId69"/>
            </p:custDataLst>
          </p:nvPr>
        </p:nvCxnSpPr>
        <p:spPr>
          <a:xfrm>
            <a:off x="10248274" y="5194787"/>
            <a:ext cx="0" cy="50116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OTLSHAPE_M_920612b3f6c74e56beb6b480bd29cb43_Connector1">
            <a:extLst>
              <a:ext uri="{FF2B5EF4-FFF2-40B4-BE49-F238E27FC236}">
                <a16:creationId xmlns:a16="http://schemas.microsoft.com/office/drawing/2014/main" id="{A47DBDEA-AD18-4464-98C8-25255E406E1E}"/>
              </a:ext>
            </a:extLst>
          </p:cNvPr>
          <p:cNvCxnSpPr/>
          <p:nvPr>
            <p:custDataLst>
              <p:tags r:id="rId70"/>
            </p:custDataLst>
          </p:nvPr>
        </p:nvCxnSpPr>
        <p:spPr>
          <a:xfrm>
            <a:off x="10351923" y="6163987"/>
            <a:ext cx="0" cy="44001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OTLSHAPE_M_ee01b286e2f54154b840f2b0ac3cab7b_Connector1">
            <a:extLst>
              <a:ext uri="{FF2B5EF4-FFF2-40B4-BE49-F238E27FC236}">
                <a16:creationId xmlns:a16="http://schemas.microsoft.com/office/drawing/2014/main" id="{6045643A-923A-431F-BC10-5E43A7590575}"/>
              </a:ext>
            </a:extLst>
          </p:cNvPr>
          <p:cNvCxnSpPr/>
          <p:nvPr>
            <p:custDataLst>
              <p:tags r:id="rId71"/>
            </p:custDataLst>
          </p:nvPr>
        </p:nvCxnSpPr>
        <p:spPr>
          <a:xfrm>
            <a:off x="10351923" y="5706512"/>
            <a:ext cx="0" cy="89748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OTLSHAPE_M_cdbc154145f3428284c98134846e74ca_Connector4">
            <a:extLst>
              <a:ext uri="{FF2B5EF4-FFF2-40B4-BE49-F238E27FC236}">
                <a16:creationId xmlns:a16="http://schemas.microsoft.com/office/drawing/2014/main" id="{A8BDB752-A9C9-43C0-84F3-9D3C66F45ED3}"/>
              </a:ext>
            </a:extLst>
          </p:cNvPr>
          <p:cNvCxnSpPr/>
          <p:nvPr>
            <p:custDataLst>
              <p:tags r:id="rId72"/>
            </p:custDataLst>
          </p:nvPr>
        </p:nvCxnSpPr>
        <p:spPr>
          <a:xfrm>
            <a:off x="7795255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OTLSHAPE_M_03a48dc4ac1b4a2dabc6b072fbee6ae8_Connector8">
            <a:extLst>
              <a:ext uri="{FF2B5EF4-FFF2-40B4-BE49-F238E27FC236}">
                <a16:creationId xmlns:a16="http://schemas.microsoft.com/office/drawing/2014/main" id="{420942A9-2BDB-47DB-B6EF-3ED8892A035E}"/>
              </a:ext>
            </a:extLst>
          </p:cNvPr>
          <p:cNvCxnSpPr/>
          <p:nvPr>
            <p:custDataLst>
              <p:tags r:id="rId73"/>
            </p:custDataLst>
          </p:nvPr>
        </p:nvCxnSpPr>
        <p:spPr>
          <a:xfrm>
            <a:off x="9280887" y="5581650"/>
            <a:ext cx="0" cy="102235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OTLSHAPE_M_64b01ade7fc54663b2f953f739ba99fa_Connector6">
            <a:extLst>
              <a:ext uri="{FF2B5EF4-FFF2-40B4-BE49-F238E27FC236}">
                <a16:creationId xmlns:a16="http://schemas.microsoft.com/office/drawing/2014/main" id="{3F505014-4A65-4679-8719-FED43C8D8B99}"/>
              </a:ext>
            </a:extLst>
          </p:cNvPr>
          <p:cNvCxnSpPr/>
          <p:nvPr>
            <p:custDataLst>
              <p:tags r:id="rId74"/>
            </p:custDataLst>
          </p:nvPr>
        </p:nvCxnSpPr>
        <p:spPr>
          <a:xfrm>
            <a:off x="9488184" y="5581650"/>
            <a:ext cx="0" cy="1143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OTLSHAPE_M_8df03f4e84bd4e4dab36bee01276a959_Connector2">
            <a:extLst>
              <a:ext uri="{FF2B5EF4-FFF2-40B4-BE49-F238E27FC236}">
                <a16:creationId xmlns:a16="http://schemas.microsoft.com/office/drawing/2014/main" id="{ACDE1C0A-EEAD-487A-9EA7-2E26C2948DD8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1507233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OTLSHAPE_M_cdbc154145f3428284c98134846e74ca_Connector5">
            <a:extLst>
              <a:ext uri="{FF2B5EF4-FFF2-40B4-BE49-F238E27FC236}">
                <a16:creationId xmlns:a16="http://schemas.microsoft.com/office/drawing/2014/main" id="{39D25D50-F489-4BF2-9D70-9FF032684F92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7795255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OTLSHAPE_M_ddb66d12f889427da504e04b7d2d1ac2_Connector2">
            <a:extLst>
              <a:ext uri="{FF2B5EF4-FFF2-40B4-BE49-F238E27FC236}">
                <a16:creationId xmlns:a16="http://schemas.microsoft.com/office/drawing/2014/main" id="{86D3915A-FD03-4C43-AD52-1CA63D7C83E0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8762643" y="5401225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OTLSHAPE_M_5d670a7757644c6dbc176a99b8158c41_Connector2">
            <a:extLst>
              <a:ext uri="{FF2B5EF4-FFF2-40B4-BE49-F238E27FC236}">
                <a16:creationId xmlns:a16="http://schemas.microsoft.com/office/drawing/2014/main" id="{A3191C8B-9822-4E8B-804C-04EA94E1734F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8762643" y="5401225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OTLSHAPE_M_2c9e7028b7ef49e981d2e06626a18218_Connector2">
            <a:extLst>
              <a:ext uri="{FF2B5EF4-FFF2-40B4-BE49-F238E27FC236}">
                <a16:creationId xmlns:a16="http://schemas.microsoft.com/office/drawing/2014/main" id="{7DA15E59-E13B-4665-80BE-1F7AC30200A0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8037102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OTLSHAPE_M_de593572a3544d0c934f3525d3ee13da_Connector3">
            <a:extLst>
              <a:ext uri="{FF2B5EF4-FFF2-40B4-BE49-F238E27FC236}">
                <a16:creationId xmlns:a16="http://schemas.microsoft.com/office/drawing/2014/main" id="{90A73626-79E6-4776-9142-7593A59E328B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8140751" y="5581650"/>
            <a:ext cx="0" cy="102235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OTLSHAPE_M_ddb66d12f889427da504e04b7d2d1ac2_Connector3">
            <a:extLst>
              <a:ext uri="{FF2B5EF4-FFF2-40B4-BE49-F238E27FC236}">
                <a16:creationId xmlns:a16="http://schemas.microsoft.com/office/drawing/2014/main" id="{338FDD64-4DFE-4AAC-AF4C-5EA3955C87B3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8762643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OTLSHAPE_M_ddb66d12f889427da504e04b7d2d1ac2_Connector4">
            <a:extLst>
              <a:ext uri="{FF2B5EF4-FFF2-40B4-BE49-F238E27FC236}">
                <a16:creationId xmlns:a16="http://schemas.microsoft.com/office/drawing/2014/main" id="{C02471BD-BC21-401E-B0C7-F84F9AC58DEC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8762643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OTLSHAPE_M_5d670a7757644c6dbc176a99b8158c41_Connector3">
            <a:extLst>
              <a:ext uri="{FF2B5EF4-FFF2-40B4-BE49-F238E27FC236}">
                <a16:creationId xmlns:a16="http://schemas.microsoft.com/office/drawing/2014/main" id="{DAA67ACC-87AB-4E28-9A5F-F10D40D65A89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8762643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OTLSHAPE_M_5d670a7757644c6dbc176a99b8158c41_Connector4">
            <a:extLst>
              <a:ext uri="{FF2B5EF4-FFF2-40B4-BE49-F238E27FC236}">
                <a16:creationId xmlns:a16="http://schemas.microsoft.com/office/drawing/2014/main" id="{DACDC7B2-CA51-4C91-8736-545CB058FEE8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8762643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OTLSHAPE_M_72868d85138144c1a5b4064eaa65348a_Connector2">
            <a:extLst>
              <a:ext uri="{FF2B5EF4-FFF2-40B4-BE49-F238E27FC236}">
                <a16:creationId xmlns:a16="http://schemas.microsoft.com/office/drawing/2014/main" id="{777FF52C-A2AF-4B01-926C-927115B52BCB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9004490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OTLSHAPE_M_64b01ade7fc54663b2f953f739ba99fa_Connector7">
            <a:extLst>
              <a:ext uri="{FF2B5EF4-FFF2-40B4-BE49-F238E27FC236}">
                <a16:creationId xmlns:a16="http://schemas.microsoft.com/office/drawing/2014/main" id="{CD6C942D-4E7A-4D40-9E23-AA3F25DAEDC1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9488184" y="5804450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OTLSHAPE_M_64b01ade7fc54663b2f953f739ba99fa_Connector8">
            <a:extLst>
              <a:ext uri="{FF2B5EF4-FFF2-40B4-BE49-F238E27FC236}">
                <a16:creationId xmlns:a16="http://schemas.microsoft.com/office/drawing/2014/main" id="{E912FA50-B2CE-491E-8C43-70969784F9DC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9488184" y="5984875"/>
            <a:ext cx="0" cy="1143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OTLSHAPE_M_64b01ade7fc54663b2f953f739ba99fa_Connector9">
            <a:extLst>
              <a:ext uri="{FF2B5EF4-FFF2-40B4-BE49-F238E27FC236}">
                <a16:creationId xmlns:a16="http://schemas.microsoft.com/office/drawing/2014/main" id="{0E770E18-9E30-4F2D-B1CD-150F523DA032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9488184" y="6207675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OTLSHAPE_M_64b01ade7fc54663b2f953f739ba99fa_Connector10">
            <a:extLst>
              <a:ext uri="{FF2B5EF4-FFF2-40B4-BE49-F238E27FC236}">
                <a16:creationId xmlns:a16="http://schemas.microsoft.com/office/drawing/2014/main" id="{E15E40F9-A2D4-4BBF-89FE-ADF17F2A4E83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9488184" y="6388100"/>
            <a:ext cx="0" cy="2159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OTLSHAPE_M_697d70d72290483fb4c9f9e0288d3f35_Connector6">
            <a:extLst>
              <a:ext uri="{FF2B5EF4-FFF2-40B4-BE49-F238E27FC236}">
                <a16:creationId xmlns:a16="http://schemas.microsoft.com/office/drawing/2014/main" id="{D318A89F-33E2-4510-A743-6ABB2D9E71A9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9591833" y="5804450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OTLSHAPE_M_697d70d72290483fb4c9f9e0288d3f35_Connector7">
            <a:extLst>
              <a:ext uri="{FF2B5EF4-FFF2-40B4-BE49-F238E27FC236}">
                <a16:creationId xmlns:a16="http://schemas.microsoft.com/office/drawing/2014/main" id="{F02B5C39-6888-44CB-8698-122BD9CDB2F3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9591833" y="5984875"/>
            <a:ext cx="0" cy="1143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OTLSHAPE_M_697d70d72290483fb4c9f9e0288d3f35_Connector8">
            <a:extLst>
              <a:ext uri="{FF2B5EF4-FFF2-40B4-BE49-F238E27FC236}">
                <a16:creationId xmlns:a16="http://schemas.microsoft.com/office/drawing/2014/main" id="{0F3BF541-BBFF-4236-80C5-A319B48BBD3A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9591833" y="6207675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OTLSHAPE_M_697d70d72290483fb4c9f9e0288d3f35_Connector9">
            <a:extLst>
              <a:ext uri="{FF2B5EF4-FFF2-40B4-BE49-F238E27FC236}">
                <a16:creationId xmlns:a16="http://schemas.microsoft.com/office/drawing/2014/main" id="{CFECFAC6-6AED-496E-9C37-1EACFE4E9A71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9591833" y="6388100"/>
            <a:ext cx="0" cy="2159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OTLSHAPE_M_04f48295087e491eae0eac99880f4b5c_Connector5">
            <a:extLst>
              <a:ext uri="{FF2B5EF4-FFF2-40B4-BE49-F238E27FC236}">
                <a16:creationId xmlns:a16="http://schemas.microsoft.com/office/drawing/2014/main" id="{F909E8BF-57E3-4532-BF71-FAE47F237263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9730031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OTLSHAPE_M_04f48295087e491eae0eac99880f4b5c_Connector6">
            <a:extLst>
              <a:ext uri="{FF2B5EF4-FFF2-40B4-BE49-F238E27FC236}">
                <a16:creationId xmlns:a16="http://schemas.microsoft.com/office/drawing/2014/main" id="{A993C3C3-D518-4E65-A2CB-1FFBC2FBD18F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9730031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OTLSHAPE_M_8dcdf6822a0944dfa0018f66dfd90f1d_Connector5">
            <a:extLst>
              <a:ext uri="{FF2B5EF4-FFF2-40B4-BE49-F238E27FC236}">
                <a16:creationId xmlns:a16="http://schemas.microsoft.com/office/drawing/2014/main" id="{24298B14-0D52-4F0C-B82A-C6CF132337F6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9730031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OTLSHAPE_M_8dcdf6822a0944dfa0018f66dfd90f1d_Connector6">
            <a:extLst>
              <a:ext uri="{FF2B5EF4-FFF2-40B4-BE49-F238E27FC236}">
                <a16:creationId xmlns:a16="http://schemas.microsoft.com/office/drawing/2014/main" id="{18D884B1-514D-465C-A443-4D6E51D9BBAF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9730031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OTLSHAPE_M_d4d94d1ad0f94595a3553962ab929e8c_Connector2">
            <a:extLst>
              <a:ext uri="{FF2B5EF4-FFF2-40B4-BE49-F238E27FC236}">
                <a16:creationId xmlns:a16="http://schemas.microsoft.com/office/drawing/2014/main" id="{7649BDB8-A759-40B1-AEB7-75173403633D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10040977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OTLSHAPE_M_d4d94d1ad0f94595a3553962ab929e8c_Connector3">
            <a:extLst>
              <a:ext uri="{FF2B5EF4-FFF2-40B4-BE49-F238E27FC236}">
                <a16:creationId xmlns:a16="http://schemas.microsoft.com/office/drawing/2014/main" id="{CEECEAD0-F254-418A-BCF4-D5881329B80C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10040977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OTLSHAPE_M_f40386ff55b84eb587fe44ef506086ca_Connector2">
            <a:extLst>
              <a:ext uri="{FF2B5EF4-FFF2-40B4-BE49-F238E27FC236}">
                <a16:creationId xmlns:a16="http://schemas.microsoft.com/office/drawing/2014/main" id="{3621A4AF-EA8C-445E-B1AE-50655C3D5B5E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10213725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OTLSHAPE_M_f40386ff55b84eb587fe44ef506086ca_Connector3">
            <a:extLst>
              <a:ext uri="{FF2B5EF4-FFF2-40B4-BE49-F238E27FC236}">
                <a16:creationId xmlns:a16="http://schemas.microsoft.com/office/drawing/2014/main" id="{7D049631-6F29-492D-BF0B-2E9EB0F7FC13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10213725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OTLSHAPE_M_5b209dc333694c34be8857e6ab6b3915_Connector2">
            <a:extLst>
              <a:ext uri="{FF2B5EF4-FFF2-40B4-BE49-F238E27FC236}">
                <a16:creationId xmlns:a16="http://schemas.microsoft.com/office/drawing/2014/main" id="{1EB928F8-B336-4314-9A05-9C1806840B7B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10213725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OTLSHAPE_M_5b209dc333694c34be8857e6ab6b3915_Connector3">
            <a:extLst>
              <a:ext uri="{FF2B5EF4-FFF2-40B4-BE49-F238E27FC236}">
                <a16:creationId xmlns:a16="http://schemas.microsoft.com/office/drawing/2014/main" id="{6FAF6BD3-6F16-4E99-BC09-D9DDFCE37FFA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10213725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OTLSHAPE_M_42894274dfe143b38b9c041b71500a5e_Connector2">
            <a:extLst>
              <a:ext uri="{FF2B5EF4-FFF2-40B4-BE49-F238E27FC236}">
                <a16:creationId xmlns:a16="http://schemas.microsoft.com/office/drawing/2014/main" id="{F7B34C3C-36D3-45D0-9F4E-642743B9FCA2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10248274" y="5804450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OTLSHAPE_M_42894274dfe143b38b9c041b71500a5e_Connector3">
            <a:extLst>
              <a:ext uri="{FF2B5EF4-FFF2-40B4-BE49-F238E27FC236}">
                <a16:creationId xmlns:a16="http://schemas.microsoft.com/office/drawing/2014/main" id="{41213D5A-39B0-465C-9770-E714E662910F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10248274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390EE1A3-5728-4091-907F-E5AAB413A0DD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844465" y="660400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2C6DB1C2-20B1-4CBB-BFE8-75B479922231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0EB5685B-E688-4C15-9466-B96E74B8DA07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808180" y="685800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6CA10367-A13E-44D0-B7F7-383BD49BC4B1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A2CE8CB-106D-48C9-951B-BC9E93D084C8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07965" y="6642100"/>
            <a:ext cx="21114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7A24D7BD-C949-40F9-8052-313ECE054FC1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979002" y="6642100"/>
            <a:ext cx="24936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6A2C4CC1-E198-4F03-9B4E-402B1326B355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3015489" y="6642100"/>
            <a:ext cx="23724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6ABF3A55-43E9-4E37-9047-761A29DA1DCB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4086526" y="6642100"/>
            <a:ext cx="203582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359C7AF6-8497-43C2-A8E6-2DBCE7F102C0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5157563" y="6642100"/>
            <a:ext cx="225383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6AEC4389-83D3-4556-98C7-C9E1AB390D6A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124951" y="6642100"/>
            <a:ext cx="25808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D8CD4E8C-CE66-4E9C-ACFC-C153DDFDD8CC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195987" y="6642100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F640404F-ECEE-450D-93DE-8FEFF8EC6455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8232474" y="6642100"/>
            <a:ext cx="27122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F1EEA720-71A1-4199-B766-0EE9346B6147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9303511" y="6642100"/>
            <a:ext cx="20999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AF4851C0-37B2-4418-8E97-9B9309B723B3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0339998" y="6642100"/>
            <a:ext cx="158185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8" name="OTLSHAPE_TB_00000000000000000000000000000000_ScaleMarking1">
            <a:extLst>
              <a:ext uri="{FF2B5EF4-FFF2-40B4-BE49-F238E27FC236}">
                <a16:creationId xmlns:a16="http://schemas.microsoft.com/office/drawing/2014/main" id="{1C7D0E1A-D280-4A30-B169-0F1CE77FA9D7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907965" y="64179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9" name="OTLSHAPE_TB_00000000000000000000000000000000_ScaleMarking2">
            <a:extLst>
              <a:ext uri="{FF2B5EF4-FFF2-40B4-BE49-F238E27FC236}">
                <a16:creationId xmlns:a16="http://schemas.microsoft.com/office/drawing/2014/main" id="{165DD16A-5A38-4716-A181-CD1B573D6F31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4086526" y="64179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29" name="OTLSHAPE_M_e91e84f99bd147e681813fc7969ae0a2_Shape">
            <a:extLst>
              <a:ext uri="{FF2B5EF4-FFF2-40B4-BE49-F238E27FC236}">
                <a16:creationId xmlns:a16="http://schemas.microsoft.com/office/drawing/2014/main" id="{C953C752-1EB8-46F8-9A3B-4E11774AF960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 rot="16200000">
            <a:off x="1048939" y="621823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M_57ef1e7e10a64bd780c1ec9df9b580df_Shape">
            <a:extLst>
              <a:ext uri="{FF2B5EF4-FFF2-40B4-BE49-F238E27FC236}">
                <a16:creationId xmlns:a16="http://schemas.microsoft.com/office/drawing/2014/main" id="{F550DD16-0053-4BAE-B6F6-6F03CD1AE4C8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 rot="16200000">
            <a:off x="1048939" y="541178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M_8df03f4e84bd4e4dab36bee01276a959_Shape">
            <a:extLst>
              <a:ext uri="{FF2B5EF4-FFF2-40B4-BE49-F238E27FC236}">
                <a16:creationId xmlns:a16="http://schemas.microsoft.com/office/drawing/2014/main" id="{05B1EB74-E0A2-45BF-8379-47E19675B8DD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 rot="16200000">
            <a:off x="1532633" y="5815013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TLSHAPE_M_6ee57facd9bf4d5fbefeab657fd7e664_Shape">
            <a:extLst>
              <a:ext uri="{FF2B5EF4-FFF2-40B4-BE49-F238E27FC236}">
                <a16:creationId xmlns:a16="http://schemas.microsoft.com/office/drawing/2014/main" id="{8DF822EC-7C92-4A85-A82E-982E0C639454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 rot="16200000">
            <a:off x="2016327" y="621823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M_6b6503bbe58d43a5addacb218c1dc756_Shape">
            <a:extLst>
              <a:ext uri="{FF2B5EF4-FFF2-40B4-BE49-F238E27FC236}">
                <a16:creationId xmlns:a16="http://schemas.microsoft.com/office/drawing/2014/main" id="{8577FEE5-57D4-40B4-8C58-38C22EB92CA4}"/>
              </a:ext>
            </a:extLst>
          </p:cNvPr>
          <p:cNvSpPr/>
          <p:nvPr>
            <p:custDataLst>
              <p:tags r:id="rId126"/>
            </p:custDataLst>
          </p:nvPr>
        </p:nvSpPr>
        <p:spPr>
          <a:xfrm rot="16200000">
            <a:off x="3329211" y="5815013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M_154cf6661b574ac8ac53c35df61f0e2b_Shape">
            <a:extLst>
              <a:ext uri="{FF2B5EF4-FFF2-40B4-BE49-F238E27FC236}">
                <a16:creationId xmlns:a16="http://schemas.microsoft.com/office/drawing/2014/main" id="{DA6D1BB7-2FB4-47FA-ACE5-57AC3272759C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 rot="16200000">
            <a:off x="3467409" y="621823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TLSHAPE_M_0f8e74afe9a44f74a84d2678d3f35d31_Shape">
            <a:extLst>
              <a:ext uri="{FF2B5EF4-FFF2-40B4-BE49-F238E27FC236}">
                <a16:creationId xmlns:a16="http://schemas.microsoft.com/office/drawing/2014/main" id="{786415B2-DF19-4349-B7EE-12381F2F462B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 rot="16200000">
            <a:off x="6231375" y="460533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TLSHAPE_M_ed89dc70159d4d87ada72907bb2ffa96_Shape">
            <a:extLst>
              <a:ext uri="{FF2B5EF4-FFF2-40B4-BE49-F238E27FC236}">
                <a16:creationId xmlns:a16="http://schemas.microsoft.com/office/drawing/2014/main" id="{8D55A32B-7C61-4B32-9E51-43A0627EE134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 rot="16200000">
            <a:off x="6853267" y="541178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TLSHAPE_M_34f00f205aad4eb1bd087c774fcc2716_Shape">
            <a:extLst>
              <a:ext uri="{FF2B5EF4-FFF2-40B4-BE49-F238E27FC236}">
                <a16:creationId xmlns:a16="http://schemas.microsoft.com/office/drawing/2014/main" id="{3544810B-F475-45C9-B33B-968EF3BE06D6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 rot="16200000">
            <a:off x="6853267" y="5008563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TLSHAPE_M_066ad42a8e1145b49eb7adf44d5ef43e_Shape">
            <a:extLst>
              <a:ext uri="{FF2B5EF4-FFF2-40B4-BE49-F238E27FC236}">
                <a16:creationId xmlns:a16="http://schemas.microsoft.com/office/drawing/2014/main" id="{F498C33F-4953-40ED-8D70-40F760FF1DFB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 rot="16200000">
            <a:off x="6956916" y="5815013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M_e2dac71959be4177b715b93174960121_Shape">
            <a:extLst>
              <a:ext uri="{FF2B5EF4-FFF2-40B4-BE49-F238E27FC236}">
                <a16:creationId xmlns:a16="http://schemas.microsoft.com/office/drawing/2014/main" id="{0222A843-6D48-41A1-BD30-927E935CE888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 rot="16200000">
            <a:off x="7095114" y="621823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TLSHAPE_M_cdbc154145f3428284c98134846e74ca_Shape">
            <a:extLst>
              <a:ext uri="{FF2B5EF4-FFF2-40B4-BE49-F238E27FC236}">
                <a16:creationId xmlns:a16="http://schemas.microsoft.com/office/drawing/2014/main" id="{BDC3FD07-D5A7-48DD-9DFA-A21D5A997720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 rot="16200000">
            <a:off x="7820655" y="379888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OTLSHAPE_M_e4ef48d1999049bb8d56d7bce0b6ad23_Shape">
            <a:extLst>
              <a:ext uri="{FF2B5EF4-FFF2-40B4-BE49-F238E27FC236}">
                <a16:creationId xmlns:a16="http://schemas.microsoft.com/office/drawing/2014/main" id="{C65055F2-9202-4472-B854-7EE8DC68582E}"/>
              </a:ext>
            </a:extLst>
          </p:cNvPr>
          <p:cNvSpPr/>
          <p:nvPr>
            <p:custDataLst>
              <p:tags r:id="rId134"/>
            </p:custDataLst>
          </p:nvPr>
        </p:nvSpPr>
        <p:spPr>
          <a:xfrm rot="16200000">
            <a:off x="7820655" y="945536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TLSHAPE_M_1551932169134345aa3985be17f5e6b7_Shape">
            <a:extLst>
              <a:ext uri="{FF2B5EF4-FFF2-40B4-BE49-F238E27FC236}">
                <a16:creationId xmlns:a16="http://schemas.microsoft.com/office/drawing/2014/main" id="{73771871-A1FA-43FA-87B2-B30B9D2E2384}"/>
              </a:ext>
            </a:extLst>
          </p:cNvPr>
          <p:cNvSpPr/>
          <p:nvPr>
            <p:custDataLst>
              <p:tags r:id="rId135"/>
            </p:custDataLst>
          </p:nvPr>
        </p:nvSpPr>
        <p:spPr>
          <a:xfrm rot="16200000">
            <a:off x="7924304" y="541178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TLSHAPE_M_2c9e7028b7ef49e981d2e06626a18218_Shape">
            <a:extLst>
              <a:ext uri="{FF2B5EF4-FFF2-40B4-BE49-F238E27FC236}">
                <a16:creationId xmlns:a16="http://schemas.microsoft.com/office/drawing/2014/main" id="{7EC49A7F-C96F-4014-A8C5-506692C9F971}"/>
              </a:ext>
            </a:extLst>
          </p:cNvPr>
          <p:cNvSpPr/>
          <p:nvPr>
            <p:custDataLst>
              <p:tags r:id="rId136"/>
            </p:custDataLst>
          </p:nvPr>
        </p:nvSpPr>
        <p:spPr>
          <a:xfrm rot="16200000">
            <a:off x="8062502" y="5815013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TLSHAPE_M_de593572a3544d0c934f3525d3ee13da_Shape">
            <a:extLst>
              <a:ext uri="{FF2B5EF4-FFF2-40B4-BE49-F238E27FC236}">
                <a16:creationId xmlns:a16="http://schemas.microsoft.com/office/drawing/2014/main" id="{6331F08A-BAD8-4638-8AEC-1BFBAAF0FB43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 rot="16200000">
            <a:off x="8166151" y="4202113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TLSHAPE_M_04e3e304a337441c8b8c030dddecb066_Shape">
            <a:extLst>
              <a:ext uri="{FF2B5EF4-FFF2-40B4-BE49-F238E27FC236}">
                <a16:creationId xmlns:a16="http://schemas.microsoft.com/office/drawing/2014/main" id="{C827F0E9-9889-4772-90F2-BA9827857BF4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 rot="16200000">
            <a:off x="8304349" y="621823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M_ddb66d12f889427da504e04b7d2d1ac2_Shape">
            <a:extLst>
              <a:ext uri="{FF2B5EF4-FFF2-40B4-BE49-F238E27FC236}">
                <a16:creationId xmlns:a16="http://schemas.microsoft.com/office/drawing/2014/main" id="{ED5A89B2-4D13-4B1B-A18E-6444BBA7C38A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 rot="16200000">
            <a:off x="8788043" y="5008563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TLSHAPE_M_5d670a7757644c6dbc176a99b8158c41_Shape">
            <a:extLst>
              <a:ext uri="{FF2B5EF4-FFF2-40B4-BE49-F238E27FC236}">
                <a16:creationId xmlns:a16="http://schemas.microsoft.com/office/drawing/2014/main" id="{2805DA03-EA2A-4BC3-8C54-4A01D5043F55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 rot="16200000">
            <a:off x="8788043" y="460533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TLSHAPE_M_72868d85138144c1a5b4064eaa65348a_Shape">
            <a:extLst>
              <a:ext uri="{FF2B5EF4-FFF2-40B4-BE49-F238E27FC236}">
                <a16:creationId xmlns:a16="http://schemas.microsoft.com/office/drawing/2014/main" id="{752EE726-0C38-4AB1-BC38-B59F67A50423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 rot="16200000">
            <a:off x="9029890" y="541178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TLSHAPE_M_03a48dc4ac1b4a2dabc6b072fbee6ae8_Shape">
            <a:extLst>
              <a:ext uri="{FF2B5EF4-FFF2-40B4-BE49-F238E27FC236}">
                <a16:creationId xmlns:a16="http://schemas.microsoft.com/office/drawing/2014/main" id="{66B38698-5897-478D-A497-69ACB0AF5EFA}"/>
              </a:ext>
            </a:extLst>
          </p:cNvPr>
          <p:cNvSpPr/>
          <p:nvPr>
            <p:custDataLst>
              <p:tags r:id="rId142"/>
            </p:custDataLst>
          </p:nvPr>
        </p:nvSpPr>
        <p:spPr>
          <a:xfrm rot="16200000">
            <a:off x="9306287" y="1348761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TLSHAPE_M_b0255c589c3a4439a67bf0c5386cdef7_Shape">
            <a:extLst>
              <a:ext uri="{FF2B5EF4-FFF2-40B4-BE49-F238E27FC236}">
                <a16:creationId xmlns:a16="http://schemas.microsoft.com/office/drawing/2014/main" id="{4C727B7C-F7A1-4104-8B0F-893466F6F3E5}"/>
              </a:ext>
            </a:extLst>
          </p:cNvPr>
          <p:cNvSpPr/>
          <p:nvPr>
            <p:custDataLst>
              <p:tags r:id="rId143"/>
            </p:custDataLst>
          </p:nvPr>
        </p:nvSpPr>
        <p:spPr>
          <a:xfrm rot="16200000">
            <a:off x="9306287" y="6218238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OTLSHAPE_M_d18304dbbc3c401a9a43935c7ce2cdbb_Shape">
            <a:extLst>
              <a:ext uri="{FF2B5EF4-FFF2-40B4-BE49-F238E27FC236}">
                <a16:creationId xmlns:a16="http://schemas.microsoft.com/office/drawing/2014/main" id="{B7C1AE2E-B3FB-4940-9927-B67FE2E3CF31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 rot="16200000">
            <a:off x="9306287" y="5815013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M_a98640e4249f4644af81dbfa05b3ba06_Shape">
            <a:extLst>
              <a:ext uri="{FF2B5EF4-FFF2-40B4-BE49-F238E27FC236}">
                <a16:creationId xmlns:a16="http://schemas.microsoft.com/office/drawing/2014/main" id="{9D0054A7-EAF1-4233-BA73-FEB5AAF45874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 rot="16200000">
            <a:off x="9375386" y="1751986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M_64b01ade7fc54663b2f953f739ba99fa_Shape">
            <a:extLst>
              <a:ext uri="{FF2B5EF4-FFF2-40B4-BE49-F238E27FC236}">
                <a16:creationId xmlns:a16="http://schemas.microsoft.com/office/drawing/2014/main" id="{CEE83D9C-AC19-4031-98C0-2132E2C18DA8}"/>
              </a:ext>
            </a:extLst>
          </p:cNvPr>
          <p:cNvSpPr/>
          <p:nvPr>
            <p:custDataLst>
              <p:tags r:id="rId146"/>
            </p:custDataLst>
          </p:nvPr>
        </p:nvSpPr>
        <p:spPr>
          <a:xfrm rot="16200000">
            <a:off x="9513584" y="2155211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TLSHAPE_M_697d70d72290483fb4c9f9e0288d3f35_Shape">
            <a:extLst>
              <a:ext uri="{FF2B5EF4-FFF2-40B4-BE49-F238E27FC236}">
                <a16:creationId xmlns:a16="http://schemas.microsoft.com/office/drawing/2014/main" id="{4C8D4DCE-2BCE-4D92-91C0-80B6D3823F7F}"/>
              </a:ext>
            </a:extLst>
          </p:cNvPr>
          <p:cNvSpPr/>
          <p:nvPr>
            <p:custDataLst>
              <p:tags r:id="rId147"/>
            </p:custDataLst>
          </p:nvPr>
        </p:nvSpPr>
        <p:spPr>
          <a:xfrm rot="16200000">
            <a:off x="9617233" y="2558436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OTLSHAPE_M_04f48295087e491eae0eac99880f4b5c_Shape">
            <a:extLst>
              <a:ext uri="{FF2B5EF4-FFF2-40B4-BE49-F238E27FC236}">
                <a16:creationId xmlns:a16="http://schemas.microsoft.com/office/drawing/2014/main" id="{A979F0D7-D59C-46B2-924C-873CD2311831}"/>
              </a:ext>
            </a:extLst>
          </p:cNvPr>
          <p:cNvSpPr/>
          <p:nvPr>
            <p:custDataLst>
              <p:tags r:id="rId148"/>
            </p:custDataLst>
          </p:nvPr>
        </p:nvSpPr>
        <p:spPr>
          <a:xfrm rot="16200000">
            <a:off x="9755431" y="3364886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TLSHAPE_M_8dcdf6822a0944dfa0018f66dfd90f1d_Shape">
            <a:extLst>
              <a:ext uri="{FF2B5EF4-FFF2-40B4-BE49-F238E27FC236}">
                <a16:creationId xmlns:a16="http://schemas.microsoft.com/office/drawing/2014/main" id="{FED14251-B8A5-4240-95EE-8CE5CDCD668A}"/>
              </a:ext>
            </a:extLst>
          </p:cNvPr>
          <p:cNvSpPr/>
          <p:nvPr>
            <p:custDataLst>
              <p:tags r:id="rId149"/>
            </p:custDataLst>
          </p:nvPr>
        </p:nvSpPr>
        <p:spPr>
          <a:xfrm rot="16200000">
            <a:off x="9755431" y="2961661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TLSHAPE_M_d4d94d1ad0f94595a3553962ab929e8c_Shape">
            <a:extLst>
              <a:ext uri="{FF2B5EF4-FFF2-40B4-BE49-F238E27FC236}">
                <a16:creationId xmlns:a16="http://schemas.microsoft.com/office/drawing/2014/main" id="{0E82D48D-DDE4-414C-BCA5-9ED1240C7AA8}"/>
              </a:ext>
            </a:extLst>
          </p:cNvPr>
          <p:cNvSpPr/>
          <p:nvPr>
            <p:custDataLst>
              <p:tags r:id="rId150"/>
            </p:custDataLst>
          </p:nvPr>
        </p:nvSpPr>
        <p:spPr>
          <a:xfrm rot="16200000">
            <a:off x="10066377" y="3768111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TLSHAPE_M_f40386ff55b84eb587fe44ef506086ca_Shape">
            <a:extLst>
              <a:ext uri="{FF2B5EF4-FFF2-40B4-BE49-F238E27FC236}">
                <a16:creationId xmlns:a16="http://schemas.microsoft.com/office/drawing/2014/main" id="{B074A06D-1C8E-4D89-AA32-3FD9F7E6D1B9}"/>
              </a:ext>
            </a:extLst>
          </p:cNvPr>
          <p:cNvSpPr/>
          <p:nvPr>
            <p:custDataLst>
              <p:tags r:id="rId151"/>
            </p:custDataLst>
          </p:nvPr>
        </p:nvSpPr>
        <p:spPr>
          <a:xfrm rot="16200000">
            <a:off x="10239125" y="4683061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OTLSHAPE_M_5b209dc333694c34be8857e6ab6b3915_Shape">
            <a:extLst>
              <a:ext uri="{FF2B5EF4-FFF2-40B4-BE49-F238E27FC236}">
                <a16:creationId xmlns:a16="http://schemas.microsoft.com/office/drawing/2014/main" id="{A261E595-A2EC-40B9-9B5D-A2A2419CFAB0}"/>
              </a:ext>
            </a:extLst>
          </p:cNvPr>
          <p:cNvSpPr/>
          <p:nvPr>
            <p:custDataLst>
              <p:tags r:id="rId152"/>
            </p:custDataLst>
          </p:nvPr>
        </p:nvSpPr>
        <p:spPr>
          <a:xfrm rot="16200000">
            <a:off x="10239125" y="4225586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TLSHAPE_M_42894274dfe143b38b9c041b71500a5e_Shape">
            <a:extLst>
              <a:ext uri="{FF2B5EF4-FFF2-40B4-BE49-F238E27FC236}">
                <a16:creationId xmlns:a16="http://schemas.microsoft.com/office/drawing/2014/main" id="{2AD4D272-85F8-45F8-AAC5-71C4CE071BFC}"/>
              </a:ext>
            </a:extLst>
          </p:cNvPr>
          <p:cNvSpPr/>
          <p:nvPr>
            <p:custDataLst>
              <p:tags r:id="rId153"/>
            </p:custDataLst>
          </p:nvPr>
        </p:nvSpPr>
        <p:spPr>
          <a:xfrm rot="16200000">
            <a:off x="10273674" y="5194787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TLSHAPE_M_920612b3f6c74e56beb6b480bd29cb43_Shape">
            <a:extLst>
              <a:ext uri="{FF2B5EF4-FFF2-40B4-BE49-F238E27FC236}">
                <a16:creationId xmlns:a16="http://schemas.microsoft.com/office/drawing/2014/main" id="{60B39FA5-74D5-43A9-B7AF-AC59B6D48E11}"/>
              </a:ext>
            </a:extLst>
          </p:cNvPr>
          <p:cNvSpPr/>
          <p:nvPr>
            <p:custDataLst>
              <p:tags r:id="rId154"/>
            </p:custDataLst>
          </p:nvPr>
        </p:nvSpPr>
        <p:spPr>
          <a:xfrm rot="16200000">
            <a:off x="10377323" y="6163987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TLSHAPE_M_ee01b286e2f54154b840f2b0ac3cab7b_Shape">
            <a:extLst>
              <a:ext uri="{FF2B5EF4-FFF2-40B4-BE49-F238E27FC236}">
                <a16:creationId xmlns:a16="http://schemas.microsoft.com/office/drawing/2014/main" id="{C95AF8C7-A55F-4959-A2FF-A712AD32F891}"/>
              </a:ext>
            </a:extLst>
          </p:cNvPr>
          <p:cNvSpPr/>
          <p:nvPr>
            <p:custDataLst>
              <p:tags r:id="rId155"/>
            </p:custDataLst>
          </p:nvPr>
        </p:nvSpPr>
        <p:spPr>
          <a:xfrm rot="16200000">
            <a:off x="10377323" y="5706512"/>
            <a:ext cx="101600" cy="1016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TLSHAPE_M_e91e84f99bd147e681813fc7969ae0a2_Title">
            <a:extLst>
              <a:ext uri="{FF2B5EF4-FFF2-40B4-BE49-F238E27FC236}">
                <a16:creationId xmlns:a16="http://schemas.microsoft.com/office/drawing/2014/main" id="{16ECD64F-BFA4-45DE-9BF0-DAED7A03A44E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182289" y="6099175"/>
            <a:ext cx="711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>
                <a:solidFill>
                  <a:schemeClr val="dk1"/>
                </a:solidFill>
                <a:latin typeface="Calibri" panose="020F0502020204030204" pitchFamily="34" charset="0"/>
              </a:rPr>
              <a:t>Henness v. DeWine</a:t>
            </a:r>
          </a:p>
        </p:txBody>
      </p:sp>
      <p:sp>
        <p:nvSpPr>
          <p:cNvPr id="128" name="OTLSHAPE_M_e91e84f99bd147e681813fc7969ae0a2_Date">
            <a:extLst>
              <a:ext uri="{FF2B5EF4-FFF2-40B4-BE49-F238E27FC236}">
                <a16:creationId xmlns:a16="http://schemas.microsoft.com/office/drawing/2014/main" id="{6014E380-6217-4BC7-81AB-7B4D1AEB0ADE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182289" y="623307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5</a:t>
            </a:r>
          </a:p>
        </p:txBody>
      </p:sp>
      <p:sp>
        <p:nvSpPr>
          <p:cNvPr id="130" name="OTLSHAPE_M_57ef1e7e10a64bd780c1ec9df9b580df_Title">
            <a:extLst>
              <a:ext uri="{FF2B5EF4-FFF2-40B4-BE49-F238E27FC236}">
                <a16:creationId xmlns:a16="http://schemas.microsoft.com/office/drawing/2014/main" id="{DF654DAE-5947-4610-A2D5-B7D861D59875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182289" y="5292725"/>
            <a:ext cx="6350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Kaur v. Maryland</a:t>
            </a:r>
          </a:p>
        </p:txBody>
      </p:sp>
      <p:sp>
        <p:nvSpPr>
          <p:cNvPr id="131" name="OTLSHAPE_M_57ef1e7e10a64bd780c1ec9df9b580df_Date">
            <a:extLst>
              <a:ext uri="{FF2B5EF4-FFF2-40B4-BE49-F238E27FC236}">
                <a16:creationId xmlns:a16="http://schemas.microsoft.com/office/drawing/2014/main" id="{E348E588-4581-4500-ACC6-B06D3D92E3C0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182289" y="542662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5</a:t>
            </a:r>
          </a:p>
        </p:txBody>
      </p:sp>
      <p:sp>
        <p:nvSpPr>
          <p:cNvPr id="133" name="OTLSHAPE_M_8df03f4e84bd4e4dab36bee01276a959_Title">
            <a:extLst>
              <a:ext uri="{FF2B5EF4-FFF2-40B4-BE49-F238E27FC236}">
                <a16:creationId xmlns:a16="http://schemas.microsoft.com/office/drawing/2014/main" id="{43F7CF2C-8930-40A8-9382-0A336CEA8A4F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665983" y="5695950"/>
            <a:ext cx="6350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6">
                <a:solidFill>
                  <a:schemeClr val="dk1"/>
                </a:solidFill>
                <a:latin typeface="Calibri" panose="020F0502020204030204" pitchFamily="34" charset="0"/>
              </a:rPr>
              <a:t>Bovat v. Vermont</a:t>
            </a:r>
          </a:p>
        </p:txBody>
      </p:sp>
      <p:sp>
        <p:nvSpPr>
          <p:cNvPr id="134" name="OTLSHAPE_M_8df03f4e84bd4e4dab36bee01276a959_Date">
            <a:extLst>
              <a:ext uri="{FF2B5EF4-FFF2-40B4-BE49-F238E27FC236}">
                <a16:creationId xmlns:a16="http://schemas.microsoft.com/office/drawing/2014/main" id="{3A107F79-018F-454C-A272-0354ED0FABB8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665983" y="582985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19</a:t>
            </a:r>
          </a:p>
        </p:txBody>
      </p:sp>
      <p:sp>
        <p:nvSpPr>
          <p:cNvPr id="136" name="OTLSHAPE_M_6ee57facd9bf4d5fbefeab657fd7e664_Title">
            <a:extLst>
              <a:ext uri="{FF2B5EF4-FFF2-40B4-BE49-F238E27FC236}">
                <a16:creationId xmlns:a16="http://schemas.microsoft.com/office/drawing/2014/main" id="{850E96E6-E31C-45C4-9049-71DF3568949D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2149677" y="6099175"/>
            <a:ext cx="546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8">
                <a:solidFill>
                  <a:schemeClr val="dk1"/>
                </a:solidFill>
                <a:latin typeface="Calibri" panose="020F0502020204030204" pitchFamily="34" charset="0"/>
              </a:rPr>
              <a:t>Taylor v. Riojas</a:t>
            </a:r>
          </a:p>
        </p:txBody>
      </p:sp>
      <p:sp>
        <p:nvSpPr>
          <p:cNvPr id="137" name="OTLSHAPE_M_6ee57facd9bf4d5fbefeab657fd7e664_Date">
            <a:extLst>
              <a:ext uri="{FF2B5EF4-FFF2-40B4-BE49-F238E27FC236}">
                <a16:creationId xmlns:a16="http://schemas.microsoft.com/office/drawing/2014/main" id="{4B8FBEF2-CDBC-4340-8CD3-40B2DD106DFB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2149677" y="623307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Nov 2</a:t>
            </a:r>
          </a:p>
        </p:txBody>
      </p:sp>
      <p:sp>
        <p:nvSpPr>
          <p:cNvPr id="139" name="OTLSHAPE_M_6b6503bbe58d43a5addacb218c1dc756_Title">
            <a:extLst>
              <a:ext uri="{FF2B5EF4-FFF2-40B4-BE49-F238E27FC236}">
                <a16:creationId xmlns:a16="http://schemas.microsoft.com/office/drawing/2014/main" id="{BB85AA3D-8AD3-44FE-8362-4EAAD8D7892B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3462561" y="5695950"/>
            <a:ext cx="825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2">
                <a:solidFill>
                  <a:schemeClr val="dk1"/>
                </a:solidFill>
                <a:latin typeface="Calibri" panose="020F0502020204030204" pitchFamily="34" charset="0"/>
              </a:rPr>
              <a:t>United States v. Briggs</a:t>
            </a:r>
          </a:p>
        </p:txBody>
      </p:sp>
      <p:sp>
        <p:nvSpPr>
          <p:cNvPr id="140" name="OTLSHAPE_M_6b6503bbe58d43a5addacb218c1dc756_Date">
            <a:extLst>
              <a:ext uri="{FF2B5EF4-FFF2-40B4-BE49-F238E27FC236}">
                <a16:creationId xmlns:a16="http://schemas.microsoft.com/office/drawing/2014/main" id="{C87E9651-416F-4E9A-A811-75395FD550DF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3462561" y="5829850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10</a:t>
            </a:r>
          </a:p>
        </p:txBody>
      </p:sp>
      <p:sp>
        <p:nvSpPr>
          <p:cNvPr id="142" name="OTLSHAPE_M_154cf6661b574ac8ac53c35df61f0e2b_Title">
            <a:extLst>
              <a:ext uri="{FF2B5EF4-FFF2-40B4-BE49-F238E27FC236}">
                <a16:creationId xmlns:a16="http://schemas.microsoft.com/office/drawing/2014/main" id="{791B54CE-FD42-4CAD-A397-E409D5ED1136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3600759" y="6099175"/>
            <a:ext cx="2184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Shinn, Director, Arizona Department of Corrections v. Kayer</a:t>
            </a:r>
          </a:p>
        </p:txBody>
      </p:sp>
      <p:sp>
        <p:nvSpPr>
          <p:cNvPr id="143" name="OTLSHAPE_M_154cf6661b574ac8ac53c35df61f0e2b_Date">
            <a:extLst>
              <a:ext uri="{FF2B5EF4-FFF2-40B4-BE49-F238E27FC236}">
                <a16:creationId xmlns:a16="http://schemas.microsoft.com/office/drawing/2014/main" id="{CF83B3D7-10A7-4B9A-A117-120A9EC39DB8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3600759" y="623307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14</a:t>
            </a:r>
          </a:p>
        </p:txBody>
      </p:sp>
      <p:sp>
        <p:nvSpPr>
          <p:cNvPr id="145" name="OTLSHAPE_M_0f8e74afe9a44f74a84d2678d3f35d31_Title">
            <a:extLst>
              <a:ext uri="{FF2B5EF4-FFF2-40B4-BE49-F238E27FC236}">
                <a16:creationId xmlns:a16="http://schemas.microsoft.com/office/drawing/2014/main" id="{7A2D862A-C2C2-49D4-84C9-F18C039948CB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6364725" y="4486275"/>
            <a:ext cx="749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Pereida v. Wilkinson</a:t>
            </a:r>
          </a:p>
        </p:txBody>
      </p:sp>
      <p:sp>
        <p:nvSpPr>
          <p:cNvPr id="146" name="OTLSHAPE_M_0f8e74afe9a44f74a84d2678d3f35d31_Date">
            <a:extLst>
              <a:ext uri="{FF2B5EF4-FFF2-40B4-BE49-F238E27FC236}">
                <a16:creationId xmlns:a16="http://schemas.microsoft.com/office/drawing/2014/main" id="{C448D100-E602-4119-B976-C46A4659C734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6364725" y="4620175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4</a:t>
            </a:r>
          </a:p>
        </p:txBody>
      </p:sp>
      <p:sp>
        <p:nvSpPr>
          <p:cNvPr id="148" name="OTLSHAPE_M_ed89dc70159d4d87ada72907bb2ffa96_Title">
            <a:extLst>
              <a:ext uri="{FF2B5EF4-FFF2-40B4-BE49-F238E27FC236}">
                <a16:creationId xmlns:a16="http://schemas.microsoft.com/office/drawing/2014/main" id="{C2DCB70F-B95D-4A21-A14E-C157FAF51F51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6986617" y="5292725"/>
            <a:ext cx="914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Longoria v. United States</a:t>
            </a:r>
          </a:p>
        </p:txBody>
      </p:sp>
      <p:sp>
        <p:nvSpPr>
          <p:cNvPr id="149" name="OTLSHAPE_M_ed89dc70159d4d87ada72907bb2ffa96_Date">
            <a:extLst>
              <a:ext uri="{FF2B5EF4-FFF2-40B4-BE49-F238E27FC236}">
                <a16:creationId xmlns:a16="http://schemas.microsoft.com/office/drawing/2014/main" id="{E3DAFD97-32A2-4F17-91CD-F19012B3930D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6986617" y="5426625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22</a:t>
            </a:r>
          </a:p>
        </p:txBody>
      </p:sp>
      <p:sp>
        <p:nvSpPr>
          <p:cNvPr id="151" name="OTLSHAPE_M_34f00f205aad4eb1bd087c774fcc2716_Title">
            <a:extLst>
              <a:ext uri="{FF2B5EF4-FFF2-40B4-BE49-F238E27FC236}">
                <a16:creationId xmlns:a16="http://schemas.microsoft.com/office/drawing/2014/main" id="{B6C9E1E8-4054-4861-8501-D97CB71FCAE8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6986617" y="4889500"/>
            <a:ext cx="838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2">
                <a:solidFill>
                  <a:schemeClr val="dk1"/>
                </a:solidFill>
                <a:latin typeface="Calibri" panose="020F0502020204030204" pitchFamily="34" charset="0"/>
              </a:rPr>
              <a:t>Smith v. Titus, Warden</a:t>
            </a:r>
          </a:p>
        </p:txBody>
      </p:sp>
      <p:sp>
        <p:nvSpPr>
          <p:cNvPr id="152" name="OTLSHAPE_M_34f00f205aad4eb1bd087c774fcc2716_Date">
            <a:extLst>
              <a:ext uri="{FF2B5EF4-FFF2-40B4-BE49-F238E27FC236}">
                <a16:creationId xmlns:a16="http://schemas.microsoft.com/office/drawing/2014/main" id="{08655999-FD93-4FD1-A183-B61B72E7E2EA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6986617" y="5023400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22</a:t>
            </a:r>
          </a:p>
        </p:txBody>
      </p:sp>
      <p:sp>
        <p:nvSpPr>
          <p:cNvPr id="154" name="OTLSHAPE_M_066ad42a8e1145b49eb7adf44d5ef43e_Title">
            <a:extLst>
              <a:ext uri="{FF2B5EF4-FFF2-40B4-BE49-F238E27FC236}">
                <a16:creationId xmlns:a16="http://schemas.microsoft.com/office/drawing/2014/main" id="{C6D2C1D8-E9F2-442D-BE4B-CA737899E184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7090266" y="5695950"/>
            <a:ext cx="825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s-ES" sz="700" b="1" spc="-6">
                <a:solidFill>
                  <a:schemeClr val="dk1"/>
                </a:solidFill>
                <a:latin typeface="Calibri" panose="020F0502020204030204" pitchFamily="34" charset="0"/>
              </a:rPr>
              <a:t>Torres v. Madrid, et al.</a:t>
            </a:r>
            <a:endParaRPr lang="en-US" sz="700" b="1" spc="-6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5" name="OTLSHAPE_M_066ad42a8e1145b49eb7adf44d5ef43e_Date">
            <a:extLst>
              <a:ext uri="{FF2B5EF4-FFF2-40B4-BE49-F238E27FC236}">
                <a16:creationId xmlns:a16="http://schemas.microsoft.com/office/drawing/2014/main" id="{115DBB17-4EBE-407E-A598-BB854262BAF6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7090266" y="5829850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25</a:t>
            </a:r>
          </a:p>
        </p:txBody>
      </p:sp>
      <p:sp>
        <p:nvSpPr>
          <p:cNvPr id="157" name="OTLSHAPE_M_e2dac71959be4177b715b93174960121_Title">
            <a:extLst>
              <a:ext uri="{FF2B5EF4-FFF2-40B4-BE49-F238E27FC236}">
                <a16:creationId xmlns:a16="http://schemas.microsoft.com/office/drawing/2014/main" id="{A05EB45D-3AB6-4DA0-AF6B-2D60E28C655F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7228464" y="6099175"/>
            <a:ext cx="838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6">
                <a:solidFill>
                  <a:schemeClr val="dk1"/>
                </a:solidFill>
                <a:latin typeface="Calibri" panose="020F0502020204030204" pitchFamily="34" charset="0"/>
              </a:rPr>
              <a:t>Mays, Warden v. Hines</a:t>
            </a:r>
          </a:p>
        </p:txBody>
      </p:sp>
      <p:sp>
        <p:nvSpPr>
          <p:cNvPr id="158" name="OTLSHAPE_M_e2dac71959be4177b715b93174960121_Date">
            <a:extLst>
              <a:ext uri="{FF2B5EF4-FFF2-40B4-BE49-F238E27FC236}">
                <a16:creationId xmlns:a16="http://schemas.microsoft.com/office/drawing/2014/main" id="{5D3C12B9-43D4-498C-8C6D-E1ED2FE7BAAE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7228464" y="6233075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29</a:t>
            </a:r>
          </a:p>
        </p:txBody>
      </p:sp>
      <p:sp>
        <p:nvSpPr>
          <p:cNvPr id="160" name="OTLSHAPE_M_cdbc154145f3428284c98134846e74ca_Title">
            <a:extLst>
              <a:ext uri="{FF2B5EF4-FFF2-40B4-BE49-F238E27FC236}">
                <a16:creationId xmlns:a16="http://schemas.microsoft.com/office/drawing/2014/main" id="{22085C45-E65A-424B-8D3B-0E9CA8DE47AF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7954005" y="3679825"/>
            <a:ext cx="1206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Brown v. Polk County, Wisconsin</a:t>
            </a:r>
          </a:p>
        </p:txBody>
      </p:sp>
      <p:sp>
        <p:nvSpPr>
          <p:cNvPr id="161" name="OTLSHAPE_M_cdbc154145f3428284c98134846e74ca_Date">
            <a:extLst>
              <a:ext uri="{FF2B5EF4-FFF2-40B4-BE49-F238E27FC236}">
                <a16:creationId xmlns:a16="http://schemas.microsoft.com/office/drawing/2014/main" id="{3E59D221-F6BF-46F4-B7A0-6C399A3A8F04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7954005" y="381372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19</a:t>
            </a:r>
          </a:p>
        </p:txBody>
      </p:sp>
      <p:sp>
        <p:nvSpPr>
          <p:cNvPr id="163" name="OTLSHAPE_M_e4ef48d1999049bb8d56d7bce0b6ad23_Title">
            <a:extLst>
              <a:ext uri="{FF2B5EF4-FFF2-40B4-BE49-F238E27FC236}">
                <a16:creationId xmlns:a16="http://schemas.microsoft.com/office/drawing/2014/main" id="{9CA09F6E-0C14-43F9-9957-43BB217E4511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7954005" y="826474"/>
            <a:ext cx="2349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Whatley v. Warden, Georgia Diagnostic and Classification Prison</a:t>
            </a:r>
          </a:p>
        </p:txBody>
      </p:sp>
      <p:sp>
        <p:nvSpPr>
          <p:cNvPr id="164" name="OTLSHAPE_M_e4ef48d1999049bb8d56d7bce0b6ad23_Date">
            <a:extLst>
              <a:ext uri="{FF2B5EF4-FFF2-40B4-BE49-F238E27FC236}">
                <a16:creationId xmlns:a16="http://schemas.microsoft.com/office/drawing/2014/main" id="{E1D8FE49-E296-423D-85A7-781AA6A49AA2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7954005" y="960374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19</a:t>
            </a:r>
          </a:p>
        </p:txBody>
      </p:sp>
      <p:sp>
        <p:nvSpPr>
          <p:cNvPr id="166" name="OTLSHAPE_M_1551932169134345aa3985be17f5e6b7_Title">
            <a:extLst>
              <a:ext uri="{FF2B5EF4-FFF2-40B4-BE49-F238E27FC236}">
                <a16:creationId xmlns:a16="http://schemas.microsoft.com/office/drawing/2014/main" id="{C431089A-A32D-4654-B065-6A6DA0281BDE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8057654" y="5292725"/>
            <a:ext cx="711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2">
                <a:solidFill>
                  <a:schemeClr val="dk1"/>
                </a:solidFill>
                <a:latin typeface="Calibri" panose="020F0502020204030204" pitchFamily="34" charset="0"/>
              </a:rPr>
              <a:t>Jones v. Mississippi</a:t>
            </a:r>
          </a:p>
        </p:txBody>
      </p:sp>
      <p:sp>
        <p:nvSpPr>
          <p:cNvPr id="167" name="OTLSHAPE_M_1551932169134345aa3985be17f5e6b7_Date">
            <a:extLst>
              <a:ext uri="{FF2B5EF4-FFF2-40B4-BE49-F238E27FC236}">
                <a16:creationId xmlns:a16="http://schemas.microsoft.com/office/drawing/2014/main" id="{90F86A50-9202-4EE9-8490-C7B29706873E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8057654" y="542662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22</a:t>
            </a:r>
          </a:p>
        </p:txBody>
      </p:sp>
      <p:sp>
        <p:nvSpPr>
          <p:cNvPr id="169" name="OTLSHAPE_M_2c9e7028b7ef49e981d2e06626a18218_Title">
            <a:extLst>
              <a:ext uri="{FF2B5EF4-FFF2-40B4-BE49-F238E27FC236}">
                <a16:creationId xmlns:a16="http://schemas.microsoft.com/office/drawing/2014/main" id="{AD62FFD7-DB98-429D-9B9D-75DCFD00E5D2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8195852" y="5695950"/>
            <a:ext cx="596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Alaska v. Wright</a:t>
            </a:r>
          </a:p>
        </p:txBody>
      </p:sp>
      <p:sp>
        <p:nvSpPr>
          <p:cNvPr id="170" name="OTLSHAPE_M_2c9e7028b7ef49e981d2e06626a18218_Date">
            <a:extLst>
              <a:ext uri="{FF2B5EF4-FFF2-40B4-BE49-F238E27FC236}">
                <a16:creationId xmlns:a16="http://schemas.microsoft.com/office/drawing/2014/main" id="{843A6CE8-CA0F-4DC0-A8DA-22988F561315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8195852" y="582985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26</a:t>
            </a:r>
          </a:p>
        </p:txBody>
      </p:sp>
      <p:sp>
        <p:nvSpPr>
          <p:cNvPr id="172" name="OTLSHAPE_M_de593572a3544d0c934f3525d3ee13da_Title">
            <a:extLst>
              <a:ext uri="{FF2B5EF4-FFF2-40B4-BE49-F238E27FC236}">
                <a16:creationId xmlns:a16="http://schemas.microsoft.com/office/drawing/2014/main" id="{01DBF349-CBD3-4770-9216-7E24FF4C5177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8299501" y="4083050"/>
            <a:ext cx="14732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Niz-Chavez v. Garland, Attorney General</a:t>
            </a:r>
          </a:p>
        </p:txBody>
      </p:sp>
      <p:sp>
        <p:nvSpPr>
          <p:cNvPr id="173" name="OTLSHAPE_M_de593572a3544d0c934f3525d3ee13da_Date">
            <a:extLst>
              <a:ext uri="{FF2B5EF4-FFF2-40B4-BE49-F238E27FC236}">
                <a16:creationId xmlns:a16="http://schemas.microsoft.com/office/drawing/2014/main" id="{381E2B75-BA8A-4D9E-81C1-083A12FBAA25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8299501" y="421695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29</a:t>
            </a:r>
          </a:p>
        </p:txBody>
      </p:sp>
      <p:sp>
        <p:nvSpPr>
          <p:cNvPr id="175" name="OTLSHAPE_M_04e3e304a337441c8b8c030dddecb066_Title">
            <a:extLst>
              <a:ext uri="{FF2B5EF4-FFF2-40B4-BE49-F238E27FC236}">
                <a16:creationId xmlns:a16="http://schemas.microsoft.com/office/drawing/2014/main" id="{95F80FD5-ED6C-447C-833D-9FCE0CD746C3}"/>
              </a:ext>
            </a:extLst>
          </p:cNvPr>
          <p:cNvSpPr txBox="1"/>
          <p:nvPr>
            <p:custDataLst>
              <p:tags r:id="rId188"/>
            </p:custDataLst>
          </p:nvPr>
        </p:nvSpPr>
        <p:spPr>
          <a:xfrm>
            <a:off x="8437699" y="6099175"/>
            <a:ext cx="7493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2">
                <a:solidFill>
                  <a:schemeClr val="dk1"/>
                </a:solidFill>
                <a:latin typeface="Calibri" panose="020F0502020204030204" pitchFamily="34" charset="0"/>
              </a:rPr>
              <a:t>Doe v. United States</a:t>
            </a:r>
          </a:p>
        </p:txBody>
      </p:sp>
      <p:sp>
        <p:nvSpPr>
          <p:cNvPr id="176" name="OTLSHAPE_M_04e3e304a337441c8b8c030dddecb066_Date">
            <a:extLst>
              <a:ext uri="{FF2B5EF4-FFF2-40B4-BE49-F238E27FC236}">
                <a16:creationId xmlns:a16="http://schemas.microsoft.com/office/drawing/2014/main" id="{4EB122F3-00FB-4C01-A2CE-1C89F76B16FD}"/>
              </a:ext>
            </a:extLst>
          </p:cNvPr>
          <p:cNvSpPr txBox="1"/>
          <p:nvPr>
            <p:custDataLst>
              <p:tags r:id="rId189"/>
            </p:custDataLst>
          </p:nvPr>
        </p:nvSpPr>
        <p:spPr>
          <a:xfrm>
            <a:off x="8437699" y="623307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3</a:t>
            </a:r>
          </a:p>
        </p:txBody>
      </p:sp>
      <p:sp>
        <p:nvSpPr>
          <p:cNvPr id="178" name="OTLSHAPE_M_ddb66d12f889427da504e04b7d2d1ac2_Title">
            <a:extLst>
              <a:ext uri="{FF2B5EF4-FFF2-40B4-BE49-F238E27FC236}">
                <a16:creationId xmlns:a16="http://schemas.microsoft.com/office/drawing/2014/main" id="{32F48F81-AEE1-419F-9EC7-7F6964CD6E61}"/>
              </a:ext>
            </a:extLst>
          </p:cNvPr>
          <p:cNvSpPr txBox="1"/>
          <p:nvPr>
            <p:custDataLst>
              <p:tags r:id="rId190"/>
            </p:custDataLst>
          </p:nvPr>
        </p:nvSpPr>
        <p:spPr>
          <a:xfrm>
            <a:off x="8921393" y="4889500"/>
            <a:ext cx="850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it-IT" sz="700" b="1" spc="-4">
                <a:solidFill>
                  <a:schemeClr val="dk1"/>
                </a:solidFill>
                <a:latin typeface="Calibri" panose="020F0502020204030204" pitchFamily="34" charset="0"/>
              </a:rPr>
              <a:t>Caniglia v. Strom, et al.</a:t>
            </a:r>
            <a:endParaRPr lang="en-US" sz="7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79" name="OTLSHAPE_M_ddb66d12f889427da504e04b7d2d1ac2_Date">
            <a:extLst>
              <a:ext uri="{FF2B5EF4-FFF2-40B4-BE49-F238E27FC236}">
                <a16:creationId xmlns:a16="http://schemas.microsoft.com/office/drawing/2014/main" id="{E51CEB5D-2FED-45F7-889A-A36E6804912A}"/>
              </a:ext>
            </a:extLst>
          </p:cNvPr>
          <p:cNvSpPr txBox="1"/>
          <p:nvPr>
            <p:custDataLst>
              <p:tags r:id="rId191"/>
            </p:custDataLst>
          </p:nvPr>
        </p:nvSpPr>
        <p:spPr>
          <a:xfrm>
            <a:off x="8921393" y="50234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17</a:t>
            </a:r>
          </a:p>
        </p:txBody>
      </p:sp>
      <p:sp>
        <p:nvSpPr>
          <p:cNvPr id="181" name="OTLSHAPE_M_5d670a7757644c6dbc176a99b8158c41_Title">
            <a:extLst>
              <a:ext uri="{FF2B5EF4-FFF2-40B4-BE49-F238E27FC236}">
                <a16:creationId xmlns:a16="http://schemas.microsoft.com/office/drawing/2014/main" id="{A2021742-0DE9-4C2B-A892-3084C9DAF158}"/>
              </a:ext>
            </a:extLst>
          </p:cNvPr>
          <p:cNvSpPr txBox="1"/>
          <p:nvPr>
            <p:custDataLst>
              <p:tags r:id="rId192"/>
            </p:custDataLst>
          </p:nvPr>
        </p:nvSpPr>
        <p:spPr>
          <a:xfrm>
            <a:off x="8921393" y="4486275"/>
            <a:ext cx="698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6">
                <a:solidFill>
                  <a:schemeClr val="dk1"/>
                </a:solidFill>
                <a:latin typeface="Calibri" panose="020F0502020204030204" pitchFamily="34" charset="0"/>
              </a:rPr>
              <a:t>Edwards v. Vannoy</a:t>
            </a:r>
          </a:p>
        </p:txBody>
      </p:sp>
      <p:sp>
        <p:nvSpPr>
          <p:cNvPr id="182" name="OTLSHAPE_M_5d670a7757644c6dbc176a99b8158c41_Date">
            <a:extLst>
              <a:ext uri="{FF2B5EF4-FFF2-40B4-BE49-F238E27FC236}">
                <a16:creationId xmlns:a16="http://schemas.microsoft.com/office/drawing/2014/main" id="{51693AEC-0967-450E-A6BC-1C40AC0E45BC}"/>
              </a:ext>
            </a:extLst>
          </p:cNvPr>
          <p:cNvSpPr txBox="1"/>
          <p:nvPr>
            <p:custDataLst>
              <p:tags r:id="rId193"/>
            </p:custDataLst>
          </p:nvPr>
        </p:nvSpPr>
        <p:spPr>
          <a:xfrm>
            <a:off x="8921393" y="462017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17</a:t>
            </a:r>
          </a:p>
        </p:txBody>
      </p:sp>
      <p:sp>
        <p:nvSpPr>
          <p:cNvPr id="184" name="OTLSHAPE_M_72868d85138144c1a5b4064eaa65348a_Title">
            <a:extLst>
              <a:ext uri="{FF2B5EF4-FFF2-40B4-BE49-F238E27FC236}">
                <a16:creationId xmlns:a16="http://schemas.microsoft.com/office/drawing/2014/main" id="{26D9886A-1438-4F84-A635-682C6173C430}"/>
              </a:ext>
            </a:extLst>
          </p:cNvPr>
          <p:cNvSpPr txBox="1"/>
          <p:nvPr>
            <p:custDataLst>
              <p:tags r:id="rId194"/>
            </p:custDataLst>
          </p:nvPr>
        </p:nvSpPr>
        <p:spPr>
          <a:xfrm>
            <a:off x="9163240" y="5292725"/>
            <a:ext cx="736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2">
                <a:solidFill>
                  <a:schemeClr val="dk1"/>
                </a:solidFill>
                <a:latin typeface="Calibri" panose="020F0502020204030204" pitchFamily="34" charset="0"/>
              </a:rPr>
              <a:t>Johnson v. Precythe</a:t>
            </a:r>
          </a:p>
        </p:txBody>
      </p:sp>
      <p:sp>
        <p:nvSpPr>
          <p:cNvPr id="185" name="OTLSHAPE_M_72868d85138144c1a5b4064eaa65348a_Date">
            <a:extLst>
              <a:ext uri="{FF2B5EF4-FFF2-40B4-BE49-F238E27FC236}">
                <a16:creationId xmlns:a16="http://schemas.microsoft.com/office/drawing/2014/main" id="{9A61E704-2408-4AFC-B4CB-4C8242A097E6}"/>
              </a:ext>
            </a:extLst>
          </p:cNvPr>
          <p:cNvSpPr txBox="1"/>
          <p:nvPr>
            <p:custDataLst>
              <p:tags r:id="rId195"/>
            </p:custDataLst>
          </p:nvPr>
        </p:nvSpPr>
        <p:spPr>
          <a:xfrm>
            <a:off x="9163240" y="542662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24</a:t>
            </a:r>
          </a:p>
        </p:txBody>
      </p:sp>
      <p:sp>
        <p:nvSpPr>
          <p:cNvPr id="187" name="OTLSHAPE_M_03a48dc4ac1b4a2dabc6b072fbee6ae8_Title">
            <a:extLst>
              <a:ext uri="{FF2B5EF4-FFF2-40B4-BE49-F238E27FC236}">
                <a16:creationId xmlns:a16="http://schemas.microsoft.com/office/drawing/2014/main" id="{41A43B06-FED2-40DC-8C6C-2D6462B4FDA7}"/>
              </a:ext>
            </a:extLst>
          </p:cNvPr>
          <p:cNvSpPr txBox="1"/>
          <p:nvPr>
            <p:custDataLst>
              <p:tags r:id="rId196"/>
            </p:custDataLst>
          </p:nvPr>
        </p:nvSpPr>
        <p:spPr>
          <a:xfrm>
            <a:off x="9439637" y="1229699"/>
            <a:ext cx="1409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Garland, Attorney General v. Ming Dai</a:t>
            </a:r>
          </a:p>
        </p:txBody>
      </p:sp>
      <p:sp>
        <p:nvSpPr>
          <p:cNvPr id="188" name="OTLSHAPE_M_03a48dc4ac1b4a2dabc6b072fbee6ae8_Date">
            <a:extLst>
              <a:ext uri="{FF2B5EF4-FFF2-40B4-BE49-F238E27FC236}">
                <a16:creationId xmlns:a16="http://schemas.microsoft.com/office/drawing/2014/main" id="{92814F3F-E64C-491A-A1C5-040F2A225A22}"/>
              </a:ext>
            </a:extLst>
          </p:cNvPr>
          <p:cNvSpPr txBox="1"/>
          <p:nvPr>
            <p:custDataLst>
              <p:tags r:id="rId197"/>
            </p:custDataLst>
          </p:nvPr>
        </p:nvSpPr>
        <p:spPr>
          <a:xfrm>
            <a:off x="9439637" y="1363599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190" name="OTLSHAPE_M_b0255c589c3a4439a67bf0c5386cdef7_Title">
            <a:extLst>
              <a:ext uri="{FF2B5EF4-FFF2-40B4-BE49-F238E27FC236}">
                <a16:creationId xmlns:a16="http://schemas.microsoft.com/office/drawing/2014/main" id="{75BBBE3C-1479-4759-9F97-786626C97A6B}"/>
              </a:ext>
            </a:extLst>
          </p:cNvPr>
          <p:cNvSpPr txBox="1"/>
          <p:nvPr>
            <p:custDataLst>
              <p:tags r:id="rId198"/>
            </p:custDataLst>
          </p:nvPr>
        </p:nvSpPr>
        <p:spPr>
          <a:xfrm>
            <a:off x="9439637" y="6099175"/>
            <a:ext cx="8890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Sanders v. United States</a:t>
            </a:r>
          </a:p>
        </p:txBody>
      </p:sp>
      <p:sp>
        <p:nvSpPr>
          <p:cNvPr id="191" name="OTLSHAPE_M_b0255c589c3a4439a67bf0c5386cdef7_Date">
            <a:extLst>
              <a:ext uri="{FF2B5EF4-FFF2-40B4-BE49-F238E27FC236}">
                <a16:creationId xmlns:a16="http://schemas.microsoft.com/office/drawing/2014/main" id="{CC706210-76EA-4D06-9214-E8D6FDBA63E2}"/>
              </a:ext>
            </a:extLst>
          </p:cNvPr>
          <p:cNvSpPr txBox="1"/>
          <p:nvPr>
            <p:custDataLst>
              <p:tags r:id="rId199"/>
            </p:custDataLst>
          </p:nvPr>
        </p:nvSpPr>
        <p:spPr>
          <a:xfrm>
            <a:off x="9439637" y="623307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193" name="OTLSHAPE_M_d18304dbbc3c401a9a43935c7ce2cdbb_Title">
            <a:extLst>
              <a:ext uri="{FF2B5EF4-FFF2-40B4-BE49-F238E27FC236}">
                <a16:creationId xmlns:a16="http://schemas.microsoft.com/office/drawing/2014/main" id="{6AD23365-1FB6-4362-904A-725F6FA509CD}"/>
              </a:ext>
            </a:extLst>
          </p:cNvPr>
          <p:cNvSpPr txBox="1"/>
          <p:nvPr>
            <p:custDataLst>
              <p:tags r:id="rId200"/>
            </p:custDataLst>
          </p:nvPr>
        </p:nvSpPr>
        <p:spPr>
          <a:xfrm>
            <a:off x="9439637" y="5695950"/>
            <a:ext cx="850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2">
                <a:solidFill>
                  <a:schemeClr val="dk1"/>
                </a:solidFill>
                <a:latin typeface="Calibri" panose="020F0502020204030204" pitchFamily="34" charset="0"/>
              </a:rPr>
              <a:t>United States v. Cooley</a:t>
            </a:r>
          </a:p>
        </p:txBody>
      </p:sp>
      <p:sp>
        <p:nvSpPr>
          <p:cNvPr id="194" name="OTLSHAPE_M_d18304dbbc3c401a9a43935c7ce2cdbb_Date">
            <a:extLst>
              <a:ext uri="{FF2B5EF4-FFF2-40B4-BE49-F238E27FC236}">
                <a16:creationId xmlns:a16="http://schemas.microsoft.com/office/drawing/2014/main" id="{931D3CEA-4DBD-4B2B-B55B-B7CC5B05E434}"/>
              </a:ext>
            </a:extLst>
          </p:cNvPr>
          <p:cNvSpPr txBox="1"/>
          <p:nvPr>
            <p:custDataLst>
              <p:tags r:id="rId201"/>
            </p:custDataLst>
          </p:nvPr>
        </p:nvSpPr>
        <p:spPr>
          <a:xfrm>
            <a:off x="9439637" y="5829850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196" name="OTLSHAPE_M_a98640e4249f4644af81dbfa05b3ba06_Title">
            <a:extLst>
              <a:ext uri="{FF2B5EF4-FFF2-40B4-BE49-F238E27FC236}">
                <a16:creationId xmlns:a16="http://schemas.microsoft.com/office/drawing/2014/main" id="{E1CC544C-09B5-41BB-940B-32BD5335AFCD}"/>
              </a:ext>
            </a:extLst>
          </p:cNvPr>
          <p:cNvSpPr txBox="1"/>
          <p:nvPr>
            <p:custDataLst>
              <p:tags r:id="rId202"/>
            </p:custDataLst>
          </p:nvPr>
        </p:nvSpPr>
        <p:spPr>
          <a:xfrm>
            <a:off x="9508736" y="1632924"/>
            <a:ext cx="9779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Van Buren v. United States</a:t>
            </a:r>
          </a:p>
        </p:txBody>
      </p:sp>
      <p:sp>
        <p:nvSpPr>
          <p:cNvPr id="197" name="OTLSHAPE_M_a98640e4249f4644af81dbfa05b3ba06_Date">
            <a:extLst>
              <a:ext uri="{FF2B5EF4-FFF2-40B4-BE49-F238E27FC236}">
                <a16:creationId xmlns:a16="http://schemas.microsoft.com/office/drawing/2014/main" id="{23E8C404-AA61-498C-B39F-7312BE1820F9}"/>
              </a:ext>
            </a:extLst>
          </p:cNvPr>
          <p:cNvSpPr txBox="1"/>
          <p:nvPr>
            <p:custDataLst>
              <p:tags r:id="rId203"/>
            </p:custDataLst>
          </p:nvPr>
        </p:nvSpPr>
        <p:spPr>
          <a:xfrm>
            <a:off x="9508736" y="1766824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3</a:t>
            </a:r>
          </a:p>
        </p:txBody>
      </p:sp>
      <p:sp>
        <p:nvSpPr>
          <p:cNvPr id="199" name="OTLSHAPE_M_64b01ade7fc54663b2f953f739ba99fa_Title">
            <a:extLst>
              <a:ext uri="{FF2B5EF4-FFF2-40B4-BE49-F238E27FC236}">
                <a16:creationId xmlns:a16="http://schemas.microsoft.com/office/drawing/2014/main" id="{3CBD14C4-B7CE-4C25-B3B1-358888DBC7CF}"/>
              </a:ext>
            </a:extLst>
          </p:cNvPr>
          <p:cNvSpPr txBox="1"/>
          <p:nvPr>
            <p:custDataLst>
              <p:tags r:id="rId204"/>
            </p:custDataLst>
          </p:nvPr>
        </p:nvSpPr>
        <p:spPr>
          <a:xfrm>
            <a:off x="9646934" y="2036149"/>
            <a:ext cx="2425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2">
                <a:solidFill>
                  <a:schemeClr val="dk1"/>
                </a:solidFill>
                <a:latin typeface="Calibri" panose="020F0502020204030204" pitchFamily="34" charset="0"/>
              </a:rPr>
              <a:t>Sanchez et ux. v. Mayorkas, Secretary of Homeland Security, et al.</a:t>
            </a:r>
          </a:p>
        </p:txBody>
      </p:sp>
      <p:sp>
        <p:nvSpPr>
          <p:cNvPr id="200" name="OTLSHAPE_M_64b01ade7fc54663b2f953f739ba99fa_Date">
            <a:extLst>
              <a:ext uri="{FF2B5EF4-FFF2-40B4-BE49-F238E27FC236}">
                <a16:creationId xmlns:a16="http://schemas.microsoft.com/office/drawing/2014/main" id="{EEBFF450-E41D-4CD7-912F-AD5947335CF3}"/>
              </a:ext>
            </a:extLst>
          </p:cNvPr>
          <p:cNvSpPr txBox="1"/>
          <p:nvPr>
            <p:custDataLst>
              <p:tags r:id="rId205"/>
            </p:custDataLst>
          </p:nvPr>
        </p:nvSpPr>
        <p:spPr>
          <a:xfrm>
            <a:off x="9646934" y="2170049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7</a:t>
            </a:r>
          </a:p>
        </p:txBody>
      </p:sp>
      <p:sp>
        <p:nvSpPr>
          <p:cNvPr id="202" name="OTLSHAPE_M_697d70d72290483fb4c9f9e0288d3f35_Title">
            <a:extLst>
              <a:ext uri="{FF2B5EF4-FFF2-40B4-BE49-F238E27FC236}">
                <a16:creationId xmlns:a16="http://schemas.microsoft.com/office/drawing/2014/main" id="{83E2B567-C450-4D54-888B-921EC7526883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9750583" y="2439374"/>
            <a:ext cx="8636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Borden v. United States</a:t>
            </a:r>
          </a:p>
        </p:txBody>
      </p:sp>
      <p:sp>
        <p:nvSpPr>
          <p:cNvPr id="203" name="OTLSHAPE_M_697d70d72290483fb4c9f9e0288d3f35_Date">
            <a:extLst>
              <a:ext uri="{FF2B5EF4-FFF2-40B4-BE49-F238E27FC236}">
                <a16:creationId xmlns:a16="http://schemas.microsoft.com/office/drawing/2014/main" id="{7F09DBC6-07E7-446E-A71B-643F5158F119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9750583" y="2573274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10</a:t>
            </a:r>
          </a:p>
        </p:txBody>
      </p:sp>
      <p:sp>
        <p:nvSpPr>
          <p:cNvPr id="205" name="OTLSHAPE_M_04f48295087e491eae0eac99880f4b5c_Title">
            <a:extLst>
              <a:ext uri="{FF2B5EF4-FFF2-40B4-BE49-F238E27FC236}">
                <a16:creationId xmlns:a16="http://schemas.microsoft.com/office/drawing/2014/main" id="{8DB7F1BA-ECEF-45A5-8861-4F70FDD41EE2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9888781" y="3245824"/>
            <a:ext cx="8128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2">
                <a:solidFill>
                  <a:schemeClr val="dk1"/>
                </a:solidFill>
                <a:latin typeface="Calibri" panose="020F0502020204030204" pitchFamily="34" charset="0"/>
              </a:rPr>
              <a:t>Greer v. United States</a:t>
            </a:r>
          </a:p>
        </p:txBody>
      </p:sp>
      <p:sp>
        <p:nvSpPr>
          <p:cNvPr id="206" name="OTLSHAPE_M_04f48295087e491eae0eac99880f4b5c_Date">
            <a:extLst>
              <a:ext uri="{FF2B5EF4-FFF2-40B4-BE49-F238E27FC236}">
                <a16:creationId xmlns:a16="http://schemas.microsoft.com/office/drawing/2014/main" id="{90772C50-0649-4278-8ECF-BF45C3216CFB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9888781" y="3379724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14</a:t>
            </a:r>
          </a:p>
        </p:txBody>
      </p:sp>
      <p:sp>
        <p:nvSpPr>
          <p:cNvPr id="208" name="OTLSHAPE_M_8dcdf6822a0944dfa0018f66dfd90f1d_Title">
            <a:extLst>
              <a:ext uri="{FF2B5EF4-FFF2-40B4-BE49-F238E27FC236}">
                <a16:creationId xmlns:a16="http://schemas.microsoft.com/office/drawing/2014/main" id="{7D29C828-1375-467E-971C-AD9079BE6E2A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9888781" y="2842599"/>
            <a:ext cx="7874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6">
                <a:solidFill>
                  <a:schemeClr val="dk1"/>
                </a:solidFill>
                <a:latin typeface="Calibri" panose="020F0502020204030204" pitchFamily="34" charset="0"/>
              </a:rPr>
              <a:t>Terry v. United States</a:t>
            </a:r>
          </a:p>
        </p:txBody>
      </p:sp>
      <p:sp>
        <p:nvSpPr>
          <p:cNvPr id="209" name="OTLSHAPE_M_8dcdf6822a0944dfa0018f66dfd90f1d_Date">
            <a:extLst>
              <a:ext uri="{FF2B5EF4-FFF2-40B4-BE49-F238E27FC236}">
                <a16:creationId xmlns:a16="http://schemas.microsoft.com/office/drawing/2014/main" id="{1E3960FB-D4C5-43A4-9EE1-89F87489A3A4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9888781" y="297649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14</a:t>
            </a:r>
          </a:p>
        </p:txBody>
      </p:sp>
      <p:sp>
        <p:nvSpPr>
          <p:cNvPr id="211" name="OTLSHAPE_M_d4d94d1ad0f94595a3553962ab929e8c_Title">
            <a:extLst>
              <a:ext uri="{FF2B5EF4-FFF2-40B4-BE49-F238E27FC236}">
                <a16:creationId xmlns:a16="http://schemas.microsoft.com/office/drawing/2014/main" id="{4C87AC82-9B0C-4C9E-943A-F0891563E5F7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10199727" y="3649049"/>
            <a:ext cx="6731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Lange v. California</a:t>
            </a:r>
          </a:p>
        </p:txBody>
      </p:sp>
      <p:sp>
        <p:nvSpPr>
          <p:cNvPr id="212" name="OTLSHAPE_M_d4d94d1ad0f94595a3553962ab929e8c_Date">
            <a:extLst>
              <a:ext uri="{FF2B5EF4-FFF2-40B4-BE49-F238E27FC236}">
                <a16:creationId xmlns:a16="http://schemas.microsoft.com/office/drawing/2014/main" id="{94C27B56-247D-4A96-8299-9EE92558B778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10199727" y="378294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23</a:t>
            </a:r>
          </a:p>
        </p:txBody>
      </p:sp>
      <p:sp>
        <p:nvSpPr>
          <p:cNvPr id="214" name="OTLSHAPE_M_f40386ff55b84eb587fe44ef506086ca_Title">
            <a:extLst>
              <a:ext uri="{FF2B5EF4-FFF2-40B4-BE49-F238E27FC236}">
                <a16:creationId xmlns:a16="http://schemas.microsoft.com/office/drawing/2014/main" id="{68CECAB7-C021-457D-A3F9-2753CC434AF3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10372475" y="4563999"/>
            <a:ext cx="12827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 spc="-4">
                <a:solidFill>
                  <a:schemeClr val="dk1"/>
                </a:solidFill>
                <a:latin typeface="Calibri" panose="020F0502020204030204" pitchFamily="34" charset="0"/>
              </a:rPr>
              <a:t>Akimbo, LLC, et al. v. United States</a:t>
            </a:r>
          </a:p>
        </p:txBody>
      </p:sp>
      <p:sp>
        <p:nvSpPr>
          <p:cNvPr id="215" name="OTLSHAPE_M_f40386ff55b84eb587fe44ef506086ca_Date">
            <a:extLst>
              <a:ext uri="{FF2B5EF4-FFF2-40B4-BE49-F238E27FC236}">
                <a16:creationId xmlns:a16="http://schemas.microsoft.com/office/drawing/2014/main" id="{281D7949-61FE-4541-AADF-9F6F6B548B93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10372475" y="469789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28</a:t>
            </a:r>
          </a:p>
        </p:txBody>
      </p:sp>
      <p:sp>
        <p:nvSpPr>
          <p:cNvPr id="217" name="OTLSHAPE_M_5b209dc333694c34be8857e6ab6b3915_Title">
            <a:extLst>
              <a:ext uri="{FF2B5EF4-FFF2-40B4-BE49-F238E27FC236}">
                <a16:creationId xmlns:a16="http://schemas.microsoft.com/office/drawing/2014/main" id="{B4C5FF71-808C-46EE-833A-79A73B8C9A34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10372475" y="4052274"/>
            <a:ext cx="1765300" cy="2170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>
                <a:solidFill>
                  <a:schemeClr val="dk1"/>
                </a:solidFill>
                <a:latin typeface="Calibri" panose="020F0502020204030204" pitchFamily="34" charset="0"/>
              </a:rPr>
              <a:t>Lombardo, et al. v. City of St. Louis, Missouri, et al.</a:t>
            </a:r>
          </a:p>
        </p:txBody>
      </p:sp>
      <p:sp>
        <p:nvSpPr>
          <p:cNvPr id="218" name="OTLSHAPE_M_5b209dc333694c34be8857e6ab6b3915_Date">
            <a:extLst>
              <a:ext uri="{FF2B5EF4-FFF2-40B4-BE49-F238E27FC236}">
                <a16:creationId xmlns:a16="http://schemas.microsoft.com/office/drawing/2014/main" id="{7F6542DE-7DFE-4AB7-AB5B-3F043B9504D6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10372475" y="4294674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28</a:t>
            </a:r>
          </a:p>
        </p:txBody>
      </p:sp>
      <p:sp>
        <p:nvSpPr>
          <p:cNvPr id="220" name="OTLSHAPE_M_42894274dfe143b38b9c041b71500a5e_Title">
            <a:extLst>
              <a:ext uri="{FF2B5EF4-FFF2-40B4-BE49-F238E27FC236}">
                <a16:creationId xmlns:a16="http://schemas.microsoft.com/office/drawing/2014/main" id="{6D7A017F-C1EC-4A00-9352-26B8B5425C81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10407024" y="4967224"/>
            <a:ext cx="1663700" cy="3255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>
                <a:solidFill>
                  <a:schemeClr val="dk1"/>
                </a:solidFill>
                <a:latin typeface="Calibri" panose="020F0502020204030204" pitchFamily="34" charset="0"/>
              </a:rPr>
              <a:t>Johnson, Acting Director of U.S. Immigration and Customs Enforcement, et al. v. Guzman Chavez, et al.</a:t>
            </a:r>
          </a:p>
        </p:txBody>
      </p:sp>
      <p:sp>
        <p:nvSpPr>
          <p:cNvPr id="221" name="OTLSHAPE_M_42894274dfe143b38b9c041b71500a5e_Date">
            <a:extLst>
              <a:ext uri="{FF2B5EF4-FFF2-40B4-BE49-F238E27FC236}">
                <a16:creationId xmlns:a16="http://schemas.microsoft.com/office/drawing/2014/main" id="{2C973CD8-223D-4C81-B7B1-DC2B5C5ED917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10407024" y="531812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29</a:t>
            </a:r>
          </a:p>
        </p:txBody>
      </p:sp>
      <p:sp>
        <p:nvSpPr>
          <p:cNvPr id="223" name="OTLSHAPE_M_920612b3f6c74e56beb6b480bd29cb43_Title">
            <a:extLst>
              <a:ext uri="{FF2B5EF4-FFF2-40B4-BE49-F238E27FC236}">
                <a16:creationId xmlns:a16="http://schemas.microsoft.com/office/drawing/2014/main" id="{139A409F-C668-4B79-8CDC-BA0F69778D81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10510673" y="5990675"/>
            <a:ext cx="1625600" cy="21700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700" b="1">
                <a:solidFill>
                  <a:schemeClr val="dk1"/>
                </a:solidFill>
                <a:latin typeface="Calibri" panose="020F0502020204030204" pitchFamily="34" charset="0"/>
              </a:rPr>
              <a:t>Dunn, Commissioner, Alabama Department of Corrections v. Reeves</a:t>
            </a:r>
          </a:p>
        </p:txBody>
      </p:sp>
      <p:sp>
        <p:nvSpPr>
          <p:cNvPr id="224" name="OTLSHAPE_M_920612b3f6c74e56beb6b480bd29cb43_Date">
            <a:extLst>
              <a:ext uri="{FF2B5EF4-FFF2-40B4-BE49-F238E27FC236}">
                <a16:creationId xmlns:a16="http://schemas.microsoft.com/office/drawing/2014/main" id="{1F08D49C-3D73-4468-B6C4-4E3286BC4BC3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10510673" y="6233075"/>
            <a:ext cx="241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Jul 2</a:t>
            </a:r>
          </a:p>
        </p:txBody>
      </p:sp>
      <p:sp>
        <p:nvSpPr>
          <p:cNvPr id="226" name="OTLSHAPE_M_ee01b286e2f54154b840f2b0ac3cab7b_Title">
            <a:extLst>
              <a:ext uri="{FF2B5EF4-FFF2-40B4-BE49-F238E27FC236}">
                <a16:creationId xmlns:a16="http://schemas.microsoft.com/office/drawing/2014/main" id="{2C25E8AB-4BF4-474A-9224-D26939D06F42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10510673" y="5587450"/>
            <a:ext cx="1079500" cy="1085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700" b="1" spc="-4">
                <a:solidFill>
                  <a:schemeClr val="dk1"/>
                </a:solidFill>
                <a:latin typeface="Calibri" panose="020F0502020204030204" pitchFamily="34" charset="0"/>
              </a:rPr>
              <a:t>Hoggard v. Ron Rhodes, et al.</a:t>
            </a:r>
            <a:endParaRPr lang="en-US" sz="7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27" name="OTLSHAPE_M_ee01b286e2f54154b840f2b0ac3cab7b_Date">
            <a:extLst>
              <a:ext uri="{FF2B5EF4-FFF2-40B4-BE49-F238E27FC236}">
                <a16:creationId xmlns:a16="http://schemas.microsoft.com/office/drawing/2014/main" id="{FF7C0FB4-4BC4-4218-965A-A67D65029C96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10510673" y="5721350"/>
            <a:ext cx="241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Jul 2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30187A8C-FB76-4813-A172-9BBB80E0139C}"/>
              </a:ext>
            </a:extLst>
          </p:cNvPr>
          <p:cNvSpPr txBox="1"/>
          <p:nvPr/>
        </p:nvSpPr>
        <p:spPr>
          <a:xfrm>
            <a:off x="647700" y="774658"/>
            <a:ext cx="440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Cases Reported in Materials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700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DD330244-4CAC-4567-A8BE-D40251EB6E9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B4032FD9-2B53-4411-BC45-9A547E5BE488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474534" y="65914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19" name="OTLSHAPE_M_f06a1db0f83e4c1598c9fb10a1695ebd_Connector1">
            <a:extLst>
              <a:ext uri="{FF2B5EF4-FFF2-40B4-BE49-F238E27FC236}">
                <a16:creationId xmlns:a16="http://schemas.microsoft.com/office/drawing/2014/main" id="{C601D094-63D1-4A9A-ABCE-E651188FD8AB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927734" y="6163225"/>
            <a:ext cx="0" cy="44077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117976a99d6645a984184194b8a55a6b_Connector1">
            <a:extLst>
              <a:ext uri="{FF2B5EF4-FFF2-40B4-BE49-F238E27FC236}">
                <a16:creationId xmlns:a16="http://schemas.microsoft.com/office/drawing/2014/main" id="{5AB72069-93B8-4FC7-A746-4A5C987FC38C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2389700" y="5558451"/>
            <a:ext cx="0" cy="104554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c4318be19c1b48739d60578d5c838a67_Connector1">
            <a:extLst>
              <a:ext uri="{FF2B5EF4-FFF2-40B4-BE49-F238E27FC236}">
                <a16:creationId xmlns:a16="http://schemas.microsoft.com/office/drawing/2014/main" id="{8490D6B0-3275-42B0-9E26-96299DB5D181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2543591" y="6085713"/>
            <a:ext cx="0" cy="518287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0e29a64b8b064f888a3058d232eed97f_Connector1">
            <a:extLst>
              <a:ext uri="{FF2B5EF4-FFF2-40B4-BE49-F238E27FC236}">
                <a16:creationId xmlns:a16="http://schemas.microsoft.com/office/drawing/2014/main" id="{EF9C1FA3-10F0-4D05-9D86-23AFB9741744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5621414" y="5263727"/>
            <a:ext cx="0" cy="134027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c8820e0b493747178fb9c2d48ccd1825_Connector1">
            <a:extLst>
              <a:ext uri="{FF2B5EF4-FFF2-40B4-BE49-F238E27FC236}">
                <a16:creationId xmlns:a16="http://schemas.microsoft.com/office/drawing/2014/main" id="{073DAC02-0213-4A08-9761-0D8FC9AA83F2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429342" y="5713475"/>
            <a:ext cx="0" cy="89052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5db2d2f3f7f14bf895114a367a265e66_Connector1">
            <a:extLst>
              <a:ext uri="{FF2B5EF4-FFF2-40B4-BE49-F238E27FC236}">
                <a16:creationId xmlns:a16="http://schemas.microsoft.com/office/drawing/2014/main" id="{4D46FAA4-E738-425F-8DE0-EB160F2638E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6583233" y="6163225"/>
            <a:ext cx="0" cy="44077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fe6794b6369845e7a5c603bc728dcdc1_Connector1">
            <a:extLst>
              <a:ext uri="{FF2B5EF4-FFF2-40B4-BE49-F238E27FC236}">
                <a16:creationId xmlns:a16="http://schemas.microsoft.com/office/drawing/2014/main" id="{AEE3BED2-33F3-4F4B-A1D3-88F9601F275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7506580" y="4364228"/>
            <a:ext cx="0" cy="123867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fe6794b6369845e7a5c603bc728dcdc1_Connector2">
            <a:extLst>
              <a:ext uri="{FF2B5EF4-FFF2-40B4-BE49-F238E27FC236}">
                <a16:creationId xmlns:a16="http://schemas.microsoft.com/office/drawing/2014/main" id="{18FE8391-0CE3-45FC-8661-6FB41862C29E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7506580" y="5757926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fe6794b6369845e7a5c603bc728dcdc1_Connector3">
            <a:extLst>
              <a:ext uri="{FF2B5EF4-FFF2-40B4-BE49-F238E27FC236}">
                <a16:creationId xmlns:a16="http://schemas.microsoft.com/office/drawing/2014/main" id="{A53987C4-7E60-48AD-A8CB-71D019B3FDD2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506580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a09007602c5d477b945eb61ce971e193_Connector1">
            <a:extLst>
              <a:ext uri="{FF2B5EF4-FFF2-40B4-BE49-F238E27FC236}">
                <a16:creationId xmlns:a16="http://schemas.microsoft.com/office/drawing/2014/main" id="{CFD55B30-16B1-46BA-8915-4DA21DA1F5A8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660471" y="4813976"/>
            <a:ext cx="0" cy="78892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a09007602c5d477b945eb61ce971e193_Connector2">
            <a:extLst>
              <a:ext uri="{FF2B5EF4-FFF2-40B4-BE49-F238E27FC236}">
                <a16:creationId xmlns:a16="http://schemas.microsoft.com/office/drawing/2014/main" id="{D4FB3208-61DE-48F2-AB9A-74F86D691285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660471" y="5757926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a09007602c5d477b945eb61ce971e193_Connector3">
            <a:extLst>
              <a:ext uri="{FF2B5EF4-FFF2-40B4-BE49-F238E27FC236}">
                <a16:creationId xmlns:a16="http://schemas.microsoft.com/office/drawing/2014/main" id="{C218EB89-14A8-47CB-8244-533C15D2F1D5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7660471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6b2d1b7fef7a48d48d81dbc06d63287a_Connector1">
            <a:extLst>
              <a:ext uri="{FF2B5EF4-FFF2-40B4-BE49-F238E27FC236}">
                <a16:creationId xmlns:a16="http://schemas.microsoft.com/office/drawing/2014/main" id="{CFF64BAB-4254-4FEE-B0C7-E8E222E035E0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775890" y="5263727"/>
            <a:ext cx="0" cy="33917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6b2d1b7fef7a48d48d81dbc06d63287a_Connector2">
            <a:extLst>
              <a:ext uri="{FF2B5EF4-FFF2-40B4-BE49-F238E27FC236}">
                <a16:creationId xmlns:a16="http://schemas.microsoft.com/office/drawing/2014/main" id="{768284C0-41B5-4820-9A68-D92444EAECF6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775890" y="5757926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M_71cc81b5f3cb4098b00a9ce05aa9b56e_Connector1">
            <a:extLst>
              <a:ext uri="{FF2B5EF4-FFF2-40B4-BE49-F238E27FC236}">
                <a16:creationId xmlns:a16="http://schemas.microsoft.com/office/drawing/2014/main" id="{8D46F589-1BB4-482C-B52D-C0AFFD902F04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8468399" y="6163225"/>
            <a:ext cx="0" cy="44077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M_672d0add3de04c6db577401aeef4c8b7_Connector1">
            <a:extLst>
              <a:ext uri="{FF2B5EF4-FFF2-40B4-BE49-F238E27FC236}">
                <a16:creationId xmlns:a16="http://schemas.microsoft.com/office/drawing/2014/main" id="{49C6CC19-8EBA-4212-859E-8B614E162AF9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8468399" y="5713475"/>
            <a:ext cx="0" cy="89052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f0504fac2ac44aa4892ff6c006c32516_Connector1">
            <a:extLst>
              <a:ext uri="{FF2B5EF4-FFF2-40B4-BE49-F238E27FC236}">
                <a16:creationId xmlns:a16="http://schemas.microsoft.com/office/drawing/2014/main" id="{86D217DA-4C86-40FF-A7C6-78FB373A8809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9045491" y="1030309"/>
            <a:ext cx="0" cy="412284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f0504fac2ac44aa4892ff6c006c32516_Connector2">
            <a:extLst>
              <a:ext uri="{FF2B5EF4-FFF2-40B4-BE49-F238E27FC236}">
                <a16:creationId xmlns:a16="http://schemas.microsoft.com/office/drawing/2014/main" id="{24545571-75C9-4DD1-ABC0-906EE730AE83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9045491" y="5308177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M_f0504fac2ac44aa4892ff6c006c32516_Connector3">
            <a:extLst>
              <a:ext uri="{FF2B5EF4-FFF2-40B4-BE49-F238E27FC236}">
                <a16:creationId xmlns:a16="http://schemas.microsoft.com/office/drawing/2014/main" id="{50DA95AE-EF76-42BE-BA8E-C9F26FC3506E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9045491" y="5757926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f0504fac2ac44aa4892ff6c006c32516_Connector4">
            <a:extLst>
              <a:ext uri="{FF2B5EF4-FFF2-40B4-BE49-F238E27FC236}">
                <a16:creationId xmlns:a16="http://schemas.microsoft.com/office/drawing/2014/main" id="{3C039270-8E64-43B9-9AC0-2846F634A693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9045491" y="5938351"/>
            <a:ext cx="0" cy="1143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f0504fac2ac44aa4892ff6c006c32516_Connector5">
            <a:extLst>
              <a:ext uri="{FF2B5EF4-FFF2-40B4-BE49-F238E27FC236}">
                <a16:creationId xmlns:a16="http://schemas.microsoft.com/office/drawing/2014/main" id="{840A3009-2351-43AC-90E8-3EA0B6DB4991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9045491" y="6207675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M_a1b5fff2897d4d3480914785f3e6cae1_Connector1">
            <a:extLst>
              <a:ext uri="{FF2B5EF4-FFF2-40B4-BE49-F238E27FC236}">
                <a16:creationId xmlns:a16="http://schemas.microsoft.com/office/drawing/2014/main" id="{66EC46A8-6D57-48E4-90A5-E4B659C23A29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9045491" y="580559"/>
            <a:ext cx="0" cy="457259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a1b5fff2897d4d3480914785f3e6cae1_Connector2">
            <a:extLst>
              <a:ext uri="{FF2B5EF4-FFF2-40B4-BE49-F238E27FC236}">
                <a16:creationId xmlns:a16="http://schemas.microsoft.com/office/drawing/2014/main" id="{D7695E16-1A19-4D1E-B594-CB38F4E91A1B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9045491" y="5308177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a1b5fff2897d4d3480914785f3e6cae1_Connector3">
            <a:extLst>
              <a:ext uri="{FF2B5EF4-FFF2-40B4-BE49-F238E27FC236}">
                <a16:creationId xmlns:a16="http://schemas.microsoft.com/office/drawing/2014/main" id="{EF262AC8-09DB-456E-AE0A-8FA8F7726522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9045491" y="5757926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a1b5fff2897d4d3480914785f3e6cae1_Connector4">
            <a:extLst>
              <a:ext uri="{FF2B5EF4-FFF2-40B4-BE49-F238E27FC236}">
                <a16:creationId xmlns:a16="http://schemas.microsoft.com/office/drawing/2014/main" id="{32108B99-9514-4F9E-9FCF-5C5F7369B398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9045491" y="5938351"/>
            <a:ext cx="0" cy="1143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M_a1b5fff2897d4d3480914785f3e6cae1_Connector5">
            <a:extLst>
              <a:ext uri="{FF2B5EF4-FFF2-40B4-BE49-F238E27FC236}">
                <a16:creationId xmlns:a16="http://schemas.microsoft.com/office/drawing/2014/main" id="{32C4922A-2AE2-40BD-B3B5-291B9A313FCC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9045491" y="6207675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M_086768221bea440ca8062e62084d2387_Connector1">
            <a:extLst>
              <a:ext uri="{FF2B5EF4-FFF2-40B4-BE49-F238E27FC236}">
                <a16:creationId xmlns:a16="http://schemas.microsoft.com/office/drawing/2014/main" id="{B06BCB17-67CA-46EC-8331-D9B2DA1C12DA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9045491" y="130809"/>
            <a:ext cx="0" cy="502234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OTLSHAPE_M_086768221bea440ca8062e62084d2387_Connector2">
            <a:extLst>
              <a:ext uri="{FF2B5EF4-FFF2-40B4-BE49-F238E27FC236}">
                <a16:creationId xmlns:a16="http://schemas.microsoft.com/office/drawing/2014/main" id="{4C84F31B-00B7-44AE-9F88-924D8826C8A1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9045491" y="5308177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M_086768221bea440ca8062e62084d2387_Connector3">
            <a:extLst>
              <a:ext uri="{FF2B5EF4-FFF2-40B4-BE49-F238E27FC236}">
                <a16:creationId xmlns:a16="http://schemas.microsoft.com/office/drawing/2014/main" id="{2CACA47C-2E55-4D77-9CAC-76DDAC7F090B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9045491" y="5757926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OTLSHAPE_M_086768221bea440ca8062e62084d2387_Connector4">
            <a:extLst>
              <a:ext uri="{FF2B5EF4-FFF2-40B4-BE49-F238E27FC236}">
                <a16:creationId xmlns:a16="http://schemas.microsoft.com/office/drawing/2014/main" id="{B136381D-A396-42C9-91D6-36A5902324F0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9045491" y="5938351"/>
            <a:ext cx="0" cy="1143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M_086768221bea440ca8062e62084d2387_Connector5">
            <a:extLst>
              <a:ext uri="{FF2B5EF4-FFF2-40B4-BE49-F238E27FC236}">
                <a16:creationId xmlns:a16="http://schemas.microsoft.com/office/drawing/2014/main" id="{EB4CED42-04E8-4750-AFAF-632CE6F27A8E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9045491" y="6207675"/>
            <a:ext cx="0" cy="254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M_6066d9f9cf0247d5ac2fcb90e667769b_Connector1">
            <a:extLst>
              <a:ext uri="{FF2B5EF4-FFF2-40B4-BE49-F238E27FC236}">
                <a16:creationId xmlns:a16="http://schemas.microsoft.com/office/drawing/2014/main" id="{0F109164-A42D-4E69-A88D-EDE78372C024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9122437" y="1480057"/>
            <a:ext cx="0" cy="367309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M_6066d9f9cf0247d5ac2fcb90e667769b_Connector2">
            <a:extLst>
              <a:ext uri="{FF2B5EF4-FFF2-40B4-BE49-F238E27FC236}">
                <a16:creationId xmlns:a16="http://schemas.microsoft.com/office/drawing/2014/main" id="{CE2FCDB0-9289-4D59-A58A-0775BA7EABF0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9122437" y="5308177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OTLSHAPE_M_6066d9f9cf0247d5ac2fcb90e667769b_Connector3">
            <a:extLst>
              <a:ext uri="{FF2B5EF4-FFF2-40B4-BE49-F238E27FC236}">
                <a16:creationId xmlns:a16="http://schemas.microsoft.com/office/drawing/2014/main" id="{005DD65A-567E-4BF6-8C59-7661C943ADC6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9122437" y="5757926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OTLSHAPE_M_549c7e2729494d0b8adbd2071074ca60_Connector1">
            <a:extLst>
              <a:ext uri="{FF2B5EF4-FFF2-40B4-BE49-F238E27FC236}">
                <a16:creationId xmlns:a16="http://schemas.microsoft.com/office/drawing/2014/main" id="{57544CA8-7BAA-446F-B840-A5D8C194D2D9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9276328" y="2007320"/>
            <a:ext cx="0" cy="314583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OTLSHAPE_M_549c7e2729494d0b8adbd2071074ca60_Connector2">
            <a:extLst>
              <a:ext uri="{FF2B5EF4-FFF2-40B4-BE49-F238E27FC236}">
                <a16:creationId xmlns:a16="http://schemas.microsoft.com/office/drawing/2014/main" id="{22270E84-1228-42C7-A2E7-678FA38105B1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9276328" y="5308177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OTLSHAPE_M_549c7e2729494d0b8adbd2071074ca60_Connector3">
            <a:extLst>
              <a:ext uri="{FF2B5EF4-FFF2-40B4-BE49-F238E27FC236}">
                <a16:creationId xmlns:a16="http://schemas.microsoft.com/office/drawing/2014/main" id="{610400D4-1765-4B04-AA91-9E13DF3636A2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9276328" y="5757926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OTLSHAPE_M_357b94b3e72b4e2db80e7f54536d6910_Connector1">
            <a:extLst>
              <a:ext uri="{FF2B5EF4-FFF2-40B4-BE49-F238E27FC236}">
                <a16:creationId xmlns:a16="http://schemas.microsoft.com/office/drawing/2014/main" id="{16E000FB-3CA9-40C7-88E7-745FB55A35BC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9391746" y="2534581"/>
            <a:ext cx="0" cy="2618571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OTLSHAPE_M_357b94b3e72b4e2db80e7f54536d6910_Connector2">
            <a:extLst>
              <a:ext uri="{FF2B5EF4-FFF2-40B4-BE49-F238E27FC236}">
                <a16:creationId xmlns:a16="http://schemas.microsoft.com/office/drawing/2014/main" id="{9E8DBC55-2813-4C25-8D6B-C9D3014B0872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9391746" y="5308177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M_357b94b3e72b4e2db80e7f54536d6910_Connector3">
            <a:extLst>
              <a:ext uri="{FF2B5EF4-FFF2-40B4-BE49-F238E27FC236}">
                <a16:creationId xmlns:a16="http://schemas.microsoft.com/office/drawing/2014/main" id="{4642AFFC-C721-4923-8BF1-CACFB4490FB6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9391746" y="5757926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OTLSHAPE_M_d7122d3cbe1e42b49d0911cec75ed505_Connector1">
            <a:extLst>
              <a:ext uri="{FF2B5EF4-FFF2-40B4-BE49-F238E27FC236}">
                <a16:creationId xmlns:a16="http://schemas.microsoft.com/office/drawing/2014/main" id="{C5718EDC-6698-47E1-A0B9-072DCA6BADBC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9545638" y="3434079"/>
            <a:ext cx="0" cy="171907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OTLSHAPE_M_d7122d3cbe1e42b49d0911cec75ed505_Connector2">
            <a:extLst>
              <a:ext uri="{FF2B5EF4-FFF2-40B4-BE49-F238E27FC236}">
                <a16:creationId xmlns:a16="http://schemas.microsoft.com/office/drawing/2014/main" id="{5B37950D-E8C7-428A-B47E-5B58B40FADDB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9545638" y="5308177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OTLSHAPE_M_d7122d3cbe1e42b49d0911cec75ed505_Connector3">
            <a:extLst>
              <a:ext uri="{FF2B5EF4-FFF2-40B4-BE49-F238E27FC236}">
                <a16:creationId xmlns:a16="http://schemas.microsoft.com/office/drawing/2014/main" id="{28AEB0A7-7BF3-4BC4-AFB0-4F32318F116A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9545638" y="5757926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OTLSHAPE_M_6eb7d78cd08943058a3f43968447e84d_Connector1">
            <a:extLst>
              <a:ext uri="{FF2B5EF4-FFF2-40B4-BE49-F238E27FC236}">
                <a16:creationId xmlns:a16="http://schemas.microsoft.com/office/drawing/2014/main" id="{E0EEA1D2-09B3-4232-81C5-080F68EC9C51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9545638" y="2984331"/>
            <a:ext cx="0" cy="2168821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OTLSHAPE_M_6eb7d78cd08943058a3f43968447e84d_Connector2">
            <a:extLst>
              <a:ext uri="{FF2B5EF4-FFF2-40B4-BE49-F238E27FC236}">
                <a16:creationId xmlns:a16="http://schemas.microsoft.com/office/drawing/2014/main" id="{E9BA175F-3FC4-4B99-9B09-8994F3EFDC58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9545638" y="5308177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OTLSHAPE_M_6eb7d78cd08943058a3f43968447e84d_Connector3">
            <a:extLst>
              <a:ext uri="{FF2B5EF4-FFF2-40B4-BE49-F238E27FC236}">
                <a16:creationId xmlns:a16="http://schemas.microsoft.com/office/drawing/2014/main" id="{8ED7F37B-1DA4-4CBB-B4CE-341080845800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9545638" y="5757926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M_d1758ea4e7854c8ebc276a4651a830b8_Connector1">
            <a:extLst>
              <a:ext uri="{FF2B5EF4-FFF2-40B4-BE49-F238E27FC236}">
                <a16:creationId xmlns:a16="http://schemas.microsoft.com/office/drawing/2014/main" id="{127FA86A-4695-4AEA-AC8A-569359669294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9891892" y="3883830"/>
            <a:ext cx="0" cy="126932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M_43ea01cb04cc435da6951f342e086788_Connector1">
            <a:extLst>
              <a:ext uri="{FF2B5EF4-FFF2-40B4-BE49-F238E27FC236}">
                <a16:creationId xmlns:a16="http://schemas.microsoft.com/office/drawing/2014/main" id="{C71F198C-D5A9-4ABB-8862-7097F3F189EF}"/>
              </a:ext>
            </a:extLst>
          </p:cNvPr>
          <p:cNvCxnSpPr/>
          <p:nvPr>
            <p:custDataLst>
              <p:tags r:id="rId51"/>
            </p:custDataLst>
          </p:nvPr>
        </p:nvCxnSpPr>
        <p:spPr>
          <a:xfrm>
            <a:off x="10084257" y="4411091"/>
            <a:ext cx="0" cy="742061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M_f12f02c2746941e1b8b22d6d893fb470_Connector1">
            <a:extLst>
              <a:ext uri="{FF2B5EF4-FFF2-40B4-BE49-F238E27FC236}">
                <a16:creationId xmlns:a16="http://schemas.microsoft.com/office/drawing/2014/main" id="{6D53D813-0985-4C64-9C1D-599ACB234191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10122729" y="5170890"/>
            <a:ext cx="0" cy="143311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OTLSHAPE_M_780791f437614fc6ad0a9e00466fcd36_Connector1">
            <a:extLst>
              <a:ext uri="{FF2B5EF4-FFF2-40B4-BE49-F238E27FC236}">
                <a16:creationId xmlns:a16="http://schemas.microsoft.com/office/drawing/2014/main" id="{D6286FC1-BFAA-4C26-A7D2-F02E354F9068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10238148" y="6008201"/>
            <a:ext cx="0" cy="59579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OTLSHAPE_M_f0504fac2ac44aa4892ff6c006c32516_Connector6">
            <a:extLst>
              <a:ext uri="{FF2B5EF4-FFF2-40B4-BE49-F238E27FC236}">
                <a16:creationId xmlns:a16="http://schemas.microsoft.com/office/drawing/2014/main" id="{BFCC6FB8-5C6F-4135-83A7-4386BD27A5C8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9045491" y="6388100"/>
            <a:ext cx="0" cy="2159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OTLSHAPE_M_a1b5fff2897d4d3480914785f3e6cae1_Connector6">
            <a:extLst>
              <a:ext uri="{FF2B5EF4-FFF2-40B4-BE49-F238E27FC236}">
                <a16:creationId xmlns:a16="http://schemas.microsoft.com/office/drawing/2014/main" id="{5519DB4C-4647-4E90-A1B8-4A032CB2F803}"/>
              </a:ext>
            </a:extLst>
          </p:cNvPr>
          <p:cNvCxnSpPr/>
          <p:nvPr>
            <p:custDataLst>
              <p:tags r:id="rId55"/>
            </p:custDataLst>
          </p:nvPr>
        </p:nvCxnSpPr>
        <p:spPr>
          <a:xfrm>
            <a:off x="9045491" y="6388100"/>
            <a:ext cx="0" cy="2159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OTLSHAPE_M_086768221bea440ca8062e62084d2387_Connector6">
            <a:extLst>
              <a:ext uri="{FF2B5EF4-FFF2-40B4-BE49-F238E27FC236}">
                <a16:creationId xmlns:a16="http://schemas.microsoft.com/office/drawing/2014/main" id="{92B51976-3F49-41B4-8AAC-7C8669EA6E5A}"/>
              </a:ext>
            </a:extLst>
          </p:cNvPr>
          <p:cNvCxnSpPr/>
          <p:nvPr>
            <p:custDataLst>
              <p:tags r:id="rId56"/>
            </p:custDataLst>
          </p:nvPr>
        </p:nvCxnSpPr>
        <p:spPr>
          <a:xfrm>
            <a:off x="9045491" y="6388100"/>
            <a:ext cx="0" cy="215900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OTLSHAPE_M_6066d9f9cf0247d5ac2fcb90e667769b_Connector4">
            <a:extLst>
              <a:ext uri="{FF2B5EF4-FFF2-40B4-BE49-F238E27FC236}">
                <a16:creationId xmlns:a16="http://schemas.microsoft.com/office/drawing/2014/main" id="{5DCB593B-2FCB-4DD5-8FE5-B9DFD7F73D28}"/>
              </a:ext>
            </a:extLst>
          </p:cNvPr>
          <p:cNvCxnSpPr/>
          <p:nvPr>
            <p:custDataLst>
              <p:tags r:id="rId57"/>
            </p:custDataLst>
          </p:nvPr>
        </p:nvCxnSpPr>
        <p:spPr>
          <a:xfrm>
            <a:off x="9122437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OTLSHAPE_M_549c7e2729494d0b8adbd2071074ca60_Connector4">
            <a:extLst>
              <a:ext uri="{FF2B5EF4-FFF2-40B4-BE49-F238E27FC236}">
                <a16:creationId xmlns:a16="http://schemas.microsoft.com/office/drawing/2014/main" id="{CF95B6A2-62F2-4B5F-8AA5-0864A4D2DC8C}"/>
              </a:ext>
            </a:extLst>
          </p:cNvPr>
          <p:cNvCxnSpPr/>
          <p:nvPr>
            <p:custDataLst>
              <p:tags r:id="rId58"/>
            </p:custDataLst>
          </p:nvPr>
        </p:nvCxnSpPr>
        <p:spPr>
          <a:xfrm>
            <a:off x="9276328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OTLSHAPE_M_357b94b3e72b4e2db80e7f54536d6910_Connector4">
            <a:extLst>
              <a:ext uri="{FF2B5EF4-FFF2-40B4-BE49-F238E27FC236}">
                <a16:creationId xmlns:a16="http://schemas.microsoft.com/office/drawing/2014/main" id="{C89320B3-30E7-432A-962E-44E4212F3DF6}"/>
              </a:ext>
            </a:extLst>
          </p:cNvPr>
          <p:cNvCxnSpPr/>
          <p:nvPr>
            <p:custDataLst>
              <p:tags r:id="rId59"/>
            </p:custDataLst>
          </p:nvPr>
        </p:nvCxnSpPr>
        <p:spPr>
          <a:xfrm>
            <a:off x="9391746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OTLSHAPE_M_d7122d3cbe1e42b49d0911cec75ed505_Connector4">
            <a:extLst>
              <a:ext uri="{FF2B5EF4-FFF2-40B4-BE49-F238E27FC236}">
                <a16:creationId xmlns:a16="http://schemas.microsoft.com/office/drawing/2014/main" id="{D17860AB-9FBC-4240-9828-BDA1EBA61202}"/>
              </a:ext>
            </a:extLst>
          </p:cNvPr>
          <p:cNvCxnSpPr/>
          <p:nvPr>
            <p:custDataLst>
              <p:tags r:id="rId60"/>
            </p:custDataLst>
          </p:nvPr>
        </p:nvCxnSpPr>
        <p:spPr>
          <a:xfrm>
            <a:off x="9545638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OTLSHAPE_M_6eb7d78cd08943058a3f43968447e84d_Connector4">
            <a:extLst>
              <a:ext uri="{FF2B5EF4-FFF2-40B4-BE49-F238E27FC236}">
                <a16:creationId xmlns:a16="http://schemas.microsoft.com/office/drawing/2014/main" id="{EA7AD82F-164E-4AFF-AED6-BC849AEA4D63}"/>
              </a:ext>
            </a:extLst>
          </p:cNvPr>
          <p:cNvCxnSpPr/>
          <p:nvPr>
            <p:custDataLst>
              <p:tags r:id="rId61"/>
            </p:custDataLst>
          </p:nvPr>
        </p:nvCxnSpPr>
        <p:spPr>
          <a:xfrm>
            <a:off x="9545638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OTLSHAPE_M_6b2d1b7fef7a48d48d81dbc06d63287a_Connector3">
            <a:extLst>
              <a:ext uri="{FF2B5EF4-FFF2-40B4-BE49-F238E27FC236}">
                <a16:creationId xmlns:a16="http://schemas.microsoft.com/office/drawing/2014/main" id="{4C5FC958-72D2-4FAE-A5B7-4E10B0534398}"/>
              </a:ext>
            </a:extLst>
          </p:cNvPr>
          <p:cNvCxnSpPr/>
          <p:nvPr>
            <p:custDataLst>
              <p:tags r:id="rId62"/>
            </p:custDataLst>
          </p:nvPr>
        </p:nvCxnSpPr>
        <p:spPr>
          <a:xfrm>
            <a:off x="7775890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OTLSHAPE_M_d1758ea4e7854c8ebc276a4651a830b8_Connector2">
            <a:extLst>
              <a:ext uri="{FF2B5EF4-FFF2-40B4-BE49-F238E27FC236}">
                <a16:creationId xmlns:a16="http://schemas.microsoft.com/office/drawing/2014/main" id="{13202C5D-E431-44DB-B5E6-CCD6ADD1142B}"/>
              </a:ext>
            </a:extLst>
          </p:cNvPr>
          <p:cNvCxnSpPr/>
          <p:nvPr>
            <p:custDataLst>
              <p:tags r:id="rId63"/>
            </p:custDataLst>
          </p:nvPr>
        </p:nvCxnSpPr>
        <p:spPr>
          <a:xfrm>
            <a:off x="9891892" y="5308177"/>
            <a:ext cx="0" cy="744474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OTLSHAPE_M_d1758ea4e7854c8ebc276a4651a830b8_Connector3">
            <a:extLst>
              <a:ext uri="{FF2B5EF4-FFF2-40B4-BE49-F238E27FC236}">
                <a16:creationId xmlns:a16="http://schemas.microsoft.com/office/drawing/2014/main" id="{CCF538D0-1BC1-435B-8199-A8B00F090B43}"/>
              </a:ext>
            </a:extLst>
          </p:cNvPr>
          <p:cNvCxnSpPr/>
          <p:nvPr>
            <p:custDataLst>
              <p:tags r:id="rId64"/>
            </p:custDataLst>
          </p:nvPr>
        </p:nvCxnSpPr>
        <p:spPr>
          <a:xfrm>
            <a:off x="9891892" y="62076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OTLSHAPE_M_43ea01cb04cc435da6951f342e086788_Connector2">
            <a:extLst>
              <a:ext uri="{FF2B5EF4-FFF2-40B4-BE49-F238E27FC236}">
                <a16:creationId xmlns:a16="http://schemas.microsoft.com/office/drawing/2014/main" id="{D95A6E98-57EE-4E24-8B7A-4BDA53B61376}"/>
              </a:ext>
            </a:extLst>
          </p:cNvPr>
          <p:cNvCxnSpPr/>
          <p:nvPr>
            <p:custDataLst>
              <p:tags r:id="rId65"/>
            </p:custDataLst>
          </p:nvPr>
        </p:nvCxnSpPr>
        <p:spPr>
          <a:xfrm>
            <a:off x="10084257" y="5308177"/>
            <a:ext cx="0" cy="129582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62365E85-B5EF-4D72-9635-6EB399C13285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844465" y="660400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0A4F299C-BB63-4F40-8551-58E21BADA578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A9A975FA-7F89-48AC-8F78-0390A00EF24A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808180" y="685800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D2FA10C2-E29D-4463-8B10-CB28E210A2E2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1D247671-DFDD-4FBC-B1D3-3399900C61F9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07965" y="6642100"/>
            <a:ext cx="24936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07A38620-28AF-4DBF-A543-F6604DF24510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2062149" y="6642100"/>
            <a:ext cx="23724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97118E5B-B563-4A7D-8C3B-C96E9E3D59FF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254805" y="6642100"/>
            <a:ext cx="203582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F0A6B962-347B-4CE6-8A32-FFABDB25A9E1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4447461" y="6642100"/>
            <a:ext cx="225383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F6300987-B784-4E95-A114-AC5BE34D42DE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524699" y="6642100"/>
            <a:ext cx="25808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0A682D06-31F3-404D-9F0C-5D8C8F7A455A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717356" y="6642100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23AD1B16-24BC-4367-A8CF-43FBC60E1193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871539" y="6642100"/>
            <a:ext cx="27122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C87236B9-FECA-4B3F-8965-B9937887188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064196" y="6642100"/>
            <a:ext cx="20999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3FE0E31B-239E-4BBA-9555-5435F38D0D7D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218379" y="6642100"/>
            <a:ext cx="158185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7" name="OTLSHAPE_TB_00000000000000000000000000000000_ScaleMarking1">
            <a:extLst>
              <a:ext uri="{FF2B5EF4-FFF2-40B4-BE49-F238E27FC236}">
                <a16:creationId xmlns:a16="http://schemas.microsoft.com/office/drawing/2014/main" id="{58A8FADB-0A8D-4519-836E-71C797AE458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07965" y="64179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8" name="OTLSHAPE_TB_00000000000000000000000000000000_ScaleMarking2">
            <a:extLst>
              <a:ext uri="{FF2B5EF4-FFF2-40B4-BE49-F238E27FC236}">
                <a16:creationId xmlns:a16="http://schemas.microsoft.com/office/drawing/2014/main" id="{786D750F-609F-47CD-AE2C-3F9F059030B8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254805" y="64179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75" name="OTLSHAPE_M_f06a1db0f83e4c1598c9fb10a1695ebd_Shape">
            <a:extLst>
              <a:ext uri="{FF2B5EF4-FFF2-40B4-BE49-F238E27FC236}">
                <a16:creationId xmlns:a16="http://schemas.microsoft.com/office/drawing/2014/main" id="{F301D535-F7FF-4AF8-8B8C-BE4A39FF3832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 rot="16200000">
            <a:off x="953134" y="6163225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M_117976a99d6645a984184194b8a55a6b_Shape">
            <a:extLst>
              <a:ext uri="{FF2B5EF4-FFF2-40B4-BE49-F238E27FC236}">
                <a16:creationId xmlns:a16="http://schemas.microsoft.com/office/drawing/2014/main" id="{E657D466-B541-4BE0-993D-EBAA90E1D96A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 rot="16200000">
            <a:off x="2415100" y="5558451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M_c4318be19c1b48739d60578d5c838a67_Shape">
            <a:extLst>
              <a:ext uri="{FF2B5EF4-FFF2-40B4-BE49-F238E27FC236}">
                <a16:creationId xmlns:a16="http://schemas.microsoft.com/office/drawing/2014/main" id="{A07D8BFF-F565-4BEA-8C66-300DF183A7CF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 rot="16200000">
            <a:off x="2568991" y="6085713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M_0e29a64b8b064f888a3058d232eed97f_Shape">
            <a:extLst>
              <a:ext uri="{FF2B5EF4-FFF2-40B4-BE49-F238E27FC236}">
                <a16:creationId xmlns:a16="http://schemas.microsoft.com/office/drawing/2014/main" id="{19AFD555-45B5-4C00-A2DF-024F5217B628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 rot="16200000">
            <a:off x="5646814" y="5263727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M_c8820e0b493747178fb9c2d48ccd1825_Shape">
            <a:extLst>
              <a:ext uri="{FF2B5EF4-FFF2-40B4-BE49-F238E27FC236}">
                <a16:creationId xmlns:a16="http://schemas.microsoft.com/office/drawing/2014/main" id="{F5F0CCC7-5438-4EBD-A7AB-61E7E550434A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 rot="16200000">
            <a:off x="6454742" y="5713476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TLSHAPE_M_5db2d2f3f7f14bf895114a367a265e66_Shape">
            <a:extLst>
              <a:ext uri="{FF2B5EF4-FFF2-40B4-BE49-F238E27FC236}">
                <a16:creationId xmlns:a16="http://schemas.microsoft.com/office/drawing/2014/main" id="{78EB84EE-0D80-416C-9973-C565D7DD5E51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 rot="16200000">
            <a:off x="6608633" y="6163225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TLSHAPE_M_fe6794b6369845e7a5c603bc728dcdc1_Shape">
            <a:extLst>
              <a:ext uri="{FF2B5EF4-FFF2-40B4-BE49-F238E27FC236}">
                <a16:creationId xmlns:a16="http://schemas.microsoft.com/office/drawing/2014/main" id="{DC0415CF-F2F6-4471-80BE-7FD81CC34960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 rot="16200000">
            <a:off x="7531980" y="4364228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M_a09007602c5d477b945eb61ce971e193_Shape">
            <a:extLst>
              <a:ext uri="{FF2B5EF4-FFF2-40B4-BE49-F238E27FC236}">
                <a16:creationId xmlns:a16="http://schemas.microsoft.com/office/drawing/2014/main" id="{C72AA1E2-41A8-47ED-B134-5A80A8D91984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 rot="16200000">
            <a:off x="7685871" y="4813977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M_6b2d1b7fef7a48d48d81dbc06d63287a_Shape">
            <a:extLst>
              <a:ext uri="{FF2B5EF4-FFF2-40B4-BE49-F238E27FC236}">
                <a16:creationId xmlns:a16="http://schemas.microsoft.com/office/drawing/2014/main" id="{AADB2827-5B20-4598-AB9E-37949D3E2DD0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 rot="16200000">
            <a:off x="7801290" y="5263727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TLSHAPE_M_71cc81b5f3cb4098b00a9ce05aa9b56e_Shape">
            <a:extLst>
              <a:ext uri="{FF2B5EF4-FFF2-40B4-BE49-F238E27FC236}">
                <a16:creationId xmlns:a16="http://schemas.microsoft.com/office/drawing/2014/main" id="{AE06B0FB-A7F6-4C47-916E-787D4AEB6AC1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 rot="16200000">
            <a:off x="8493799" y="6163225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TLSHAPE_M_672d0add3de04c6db577401aeef4c8b7_Shape">
            <a:extLst>
              <a:ext uri="{FF2B5EF4-FFF2-40B4-BE49-F238E27FC236}">
                <a16:creationId xmlns:a16="http://schemas.microsoft.com/office/drawing/2014/main" id="{642A404F-303B-4409-8166-B6CA15AC6582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 rot="16200000">
            <a:off x="8493799" y="5713476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M_f0504fac2ac44aa4892ff6c006c32516_Shape">
            <a:extLst>
              <a:ext uri="{FF2B5EF4-FFF2-40B4-BE49-F238E27FC236}">
                <a16:creationId xmlns:a16="http://schemas.microsoft.com/office/drawing/2014/main" id="{107D3883-9777-404A-AB7A-D94AEB099EC7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 rot="16200000">
            <a:off x="9070891" y="1030309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TLSHAPE_M_a1b5fff2897d4d3480914785f3e6cae1_Shape">
            <a:extLst>
              <a:ext uri="{FF2B5EF4-FFF2-40B4-BE49-F238E27FC236}">
                <a16:creationId xmlns:a16="http://schemas.microsoft.com/office/drawing/2014/main" id="{772CF4CE-0BE0-497B-9598-1B99D957A3A9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 rot="16200000">
            <a:off x="9070891" y="580559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M_086768221bea440ca8062e62084d2387_Shape">
            <a:extLst>
              <a:ext uri="{FF2B5EF4-FFF2-40B4-BE49-F238E27FC236}">
                <a16:creationId xmlns:a16="http://schemas.microsoft.com/office/drawing/2014/main" id="{97A8E7CF-6D12-420E-8497-5FA210DD7FE4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 rot="16200000">
            <a:off x="9070891" y="130810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M_6066d9f9cf0247d5ac2fcb90e667769b_Shape">
            <a:extLst>
              <a:ext uri="{FF2B5EF4-FFF2-40B4-BE49-F238E27FC236}">
                <a16:creationId xmlns:a16="http://schemas.microsoft.com/office/drawing/2014/main" id="{D1D01981-2C70-4586-9FE5-C9AC93BC7663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 rot="16200000">
            <a:off x="9147837" y="1480058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M_549c7e2729494d0b8adbd2071074ca60_Shape">
            <a:extLst>
              <a:ext uri="{FF2B5EF4-FFF2-40B4-BE49-F238E27FC236}">
                <a16:creationId xmlns:a16="http://schemas.microsoft.com/office/drawing/2014/main" id="{AE6FFF89-121B-4895-BDFD-EA4CDB6000DC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 rot="16200000">
            <a:off x="9301728" y="2007320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M_357b94b3e72b4e2db80e7f54536d6910_Shape">
            <a:extLst>
              <a:ext uri="{FF2B5EF4-FFF2-40B4-BE49-F238E27FC236}">
                <a16:creationId xmlns:a16="http://schemas.microsoft.com/office/drawing/2014/main" id="{D346BB7A-8C2F-4664-ACFF-10A98106D06F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 rot="16200000">
            <a:off x="9417146" y="2534581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TLSHAPE_M_d7122d3cbe1e42b49d0911cec75ed505_Shape">
            <a:extLst>
              <a:ext uri="{FF2B5EF4-FFF2-40B4-BE49-F238E27FC236}">
                <a16:creationId xmlns:a16="http://schemas.microsoft.com/office/drawing/2014/main" id="{B31809AD-2758-4B6C-AC5F-270B3C4ACD13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 rot="16200000">
            <a:off x="9571038" y="3434080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M_6eb7d78cd08943058a3f43968447e84d_Shape">
            <a:extLst>
              <a:ext uri="{FF2B5EF4-FFF2-40B4-BE49-F238E27FC236}">
                <a16:creationId xmlns:a16="http://schemas.microsoft.com/office/drawing/2014/main" id="{DC795D30-56BE-44D0-9824-26E77F6D09BA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 rot="16200000">
            <a:off x="9571038" y="2984331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M_d1758ea4e7854c8ebc276a4651a830b8_Shape">
            <a:extLst>
              <a:ext uri="{FF2B5EF4-FFF2-40B4-BE49-F238E27FC236}">
                <a16:creationId xmlns:a16="http://schemas.microsoft.com/office/drawing/2014/main" id="{4EC184D9-5B76-4ED2-A0C9-4FF7C067E85B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 rot="16200000">
            <a:off x="9917292" y="3883829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M_43ea01cb04cc435da6951f342e086788_Shape">
            <a:extLst>
              <a:ext uri="{FF2B5EF4-FFF2-40B4-BE49-F238E27FC236}">
                <a16:creationId xmlns:a16="http://schemas.microsoft.com/office/drawing/2014/main" id="{0AFA102B-97AC-4273-AC22-C476BE3F7AFA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 rot="16200000">
            <a:off x="10109657" y="4411091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TLSHAPE_M_f12f02c2746941e1b8b22d6d893fb470_Shape">
            <a:extLst>
              <a:ext uri="{FF2B5EF4-FFF2-40B4-BE49-F238E27FC236}">
                <a16:creationId xmlns:a16="http://schemas.microsoft.com/office/drawing/2014/main" id="{2E455C54-5E69-438C-94E0-C4DF7F83A878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 rot="16200000">
            <a:off x="10148129" y="5170890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TLSHAPE_M_780791f437614fc6ad0a9e00466fcd36_Shape">
            <a:extLst>
              <a:ext uri="{FF2B5EF4-FFF2-40B4-BE49-F238E27FC236}">
                <a16:creationId xmlns:a16="http://schemas.microsoft.com/office/drawing/2014/main" id="{A3F8FB49-A94C-4465-B7EB-B3EADE5EC137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 rot="16200000">
            <a:off x="10263548" y="6008201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M_f06a1db0f83e4c1598c9fb10a1695ebd_Title">
            <a:extLst>
              <a:ext uri="{FF2B5EF4-FFF2-40B4-BE49-F238E27FC236}">
                <a16:creationId xmlns:a16="http://schemas.microsoft.com/office/drawing/2014/main" id="{295AE46F-2766-4C49-AE54-D42BA4E7FA17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149984" y="6052651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2">
                <a:solidFill>
                  <a:schemeClr val="dk1"/>
                </a:solidFill>
                <a:latin typeface="Calibri" panose="020F0502020204030204" pitchFamily="34" charset="0"/>
              </a:rPr>
              <a:t>Taylor v. Riojas</a:t>
            </a:r>
          </a:p>
        </p:txBody>
      </p:sp>
      <p:sp>
        <p:nvSpPr>
          <p:cNvPr id="74" name="OTLSHAPE_M_f06a1db0f83e4c1598c9fb10a1695ebd_Date">
            <a:extLst>
              <a:ext uri="{FF2B5EF4-FFF2-40B4-BE49-F238E27FC236}">
                <a16:creationId xmlns:a16="http://schemas.microsoft.com/office/drawing/2014/main" id="{16A9B51B-AEE2-4A71-A2F0-606F92E64F51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149984" y="623307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Nov 2</a:t>
            </a:r>
          </a:p>
        </p:txBody>
      </p:sp>
      <p:sp>
        <p:nvSpPr>
          <p:cNvPr id="76" name="OTLSHAPE_M_117976a99d6645a984184194b8a55a6b_Title">
            <a:extLst>
              <a:ext uri="{FF2B5EF4-FFF2-40B4-BE49-F238E27FC236}">
                <a16:creationId xmlns:a16="http://schemas.microsoft.com/office/drawing/2014/main" id="{D2E1AE3B-EE8D-46E9-B5FF-7C352A18FBCD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2611950" y="5447877"/>
            <a:ext cx="1181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United States v. Briggs</a:t>
            </a:r>
          </a:p>
        </p:txBody>
      </p:sp>
      <p:sp>
        <p:nvSpPr>
          <p:cNvPr id="77" name="OTLSHAPE_M_117976a99d6645a984184194b8a55a6b_Date">
            <a:extLst>
              <a:ext uri="{FF2B5EF4-FFF2-40B4-BE49-F238E27FC236}">
                <a16:creationId xmlns:a16="http://schemas.microsoft.com/office/drawing/2014/main" id="{E6362559-3CEF-49E0-8212-B2DC93BFAF02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2611950" y="5628301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10</a:t>
            </a:r>
          </a:p>
        </p:txBody>
      </p:sp>
      <p:sp>
        <p:nvSpPr>
          <p:cNvPr id="79" name="OTLSHAPE_M_c4318be19c1b48739d60578d5c838a67_Title">
            <a:extLst>
              <a:ext uri="{FF2B5EF4-FFF2-40B4-BE49-F238E27FC236}">
                <a16:creationId xmlns:a16="http://schemas.microsoft.com/office/drawing/2014/main" id="{27FE2578-3CA8-4C68-8405-916DBBDAF8D0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2765841" y="5897626"/>
            <a:ext cx="20828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chemeClr val="dk1"/>
                </a:solidFill>
                <a:latin typeface="Calibri" panose="020F0502020204030204" pitchFamily="34" charset="0"/>
              </a:rPr>
              <a:t>Shinn, Director, Arizona Department of Corrections v. Kayer</a:t>
            </a:r>
          </a:p>
        </p:txBody>
      </p:sp>
      <p:sp>
        <p:nvSpPr>
          <p:cNvPr id="80" name="OTLSHAPE_M_c4318be19c1b48739d60578d5c838a67_Date">
            <a:extLst>
              <a:ext uri="{FF2B5EF4-FFF2-40B4-BE49-F238E27FC236}">
                <a16:creationId xmlns:a16="http://schemas.microsoft.com/office/drawing/2014/main" id="{28950D9A-FD95-4B79-8B5C-932D45F4177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2765841" y="623307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Dec 14</a:t>
            </a:r>
          </a:p>
        </p:txBody>
      </p:sp>
      <p:sp>
        <p:nvSpPr>
          <p:cNvPr id="82" name="OTLSHAPE_M_0e29a64b8b064f888a3058d232eed97f_Title">
            <a:extLst>
              <a:ext uri="{FF2B5EF4-FFF2-40B4-BE49-F238E27FC236}">
                <a16:creationId xmlns:a16="http://schemas.microsoft.com/office/drawing/2014/main" id="{6459B782-1F68-4563-B3AE-CCE57EA6B1F5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843664" y="5153152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Pereida v. Wilkinson</a:t>
            </a:r>
          </a:p>
        </p:txBody>
      </p:sp>
      <p:sp>
        <p:nvSpPr>
          <p:cNvPr id="83" name="OTLSHAPE_M_0e29a64b8b064f888a3058d232eed97f_Date">
            <a:extLst>
              <a:ext uri="{FF2B5EF4-FFF2-40B4-BE49-F238E27FC236}">
                <a16:creationId xmlns:a16="http://schemas.microsoft.com/office/drawing/2014/main" id="{207D2F11-5E71-44BF-89BD-49AE618F7CBD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5843664" y="5333577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4</a:t>
            </a:r>
          </a:p>
        </p:txBody>
      </p:sp>
      <p:sp>
        <p:nvSpPr>
          <p:cNvPr id="85" name="OTLSHAPE_M_c8820e0b493747178fb9c2d48ccd1825_Title">
            <a:extLst>
              <a:ext uri="{FF2B5EF4-FFF2-40B4-BE49-F238E27FC236}">
                <a16:creationId xmlns:a16="http://schemas.microsoft.com/office/drawing/2014/main" id="{C749D45D-5898-4E77-8C75-B550E121C971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6651592" y="5602901"/>
            <a:ext cx="1181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s-E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Torres v. Madrid, et al.</a:t>
            </a:r>
            <a:endParaRPr lang="en-US" sz="1000" b="1" spc="-8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86" name="OTLSHAPE_M_c8820e0b493747178fb9c2d48ccd1825_Date">
            <a:extLst>
              <a:ext uri="{FF2B5EF4-FFF2-40B4-BE49-F238E27FC236}">
                <a16:creationId xmlns:a16="http://schemas.microsoft.com/office/drawing/2014/main" id="{78F4C961-6D57-42F0-8133-F893F80E1CCF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6651592" y="5783326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25</a:t>
            </a:r>
          </a:p>
        </p:txBody>
      </p:sp>
      <p:sp>
        <p:nvSpPr>
          <p:cNvPr id="88" name="OTLSHAPE_M_5db2d2f3f7f14bf895114a367a265e66_Title">
            <a:extLst>
              <a:ext uri="{FF2B5EF4-FFF2-40B4-BE49-F238E27FC236}">
                <a16:creationId xmlns:a16="http://schemas.microsoft.com/office/drawing/2014/main" id="{A542A9ED-0FAC-45C8-BD73-4287CC209C38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6805483" y="6052651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Mays, Warden v. Hines</a:t>
            </a:r>
          </a:p>
        </p:txBody>
      </p:sp>
      <p:sp>
        <p:nvSpPr>
          <p:cNvPr id="89" name="OTLSHAPE_M_5db2d2f3f7f14bf895114a367a265e66_Date">
            <a:extLst>
              <a:ext uri="{FF2B5EF4-FFF2-40B4-BE49-F238E27FC236}">
                <a16:creationId xmlns:a16="http://schemas.microsoft.com/office/drawing/2014/main" id="{6B824572-BCBB-421C-8A12-95B40B503512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6805483" y="6233075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29</a:t>
            </a:r>
          </a:p>
        </p:txBody>
      </p:sp>
      <p:sp>
        <p:nvSpPr>
          <p:cNvPr id="91" name="OTLSHAPE_M_fe6794b6369845e7a5c603bc728dcdc1_Title">
            <a:extLst>
              <a:ext uri="{FF2B5EF4-FFF2-40B4-BE49-F238E27FC236}">
                <a16:creationId xmlns:a16="http://schemas.microsoft.com/office/drawing/2014/main" id="{4EBF6905-CD0D-4425-86DE-06263BB2208D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7728830" y="4253653"/>
            <a:ext cx="1016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Jones v. Mississippi</a:t>
            </a:r>
          </a:p>
        </p:txBody>
      </p:sp>
      <p:sp>
        <p:nvSpPr>
          <p:cNvPr id="92" name="OTLSHAPE_M_fe6794b6369845e7a5c603bc728dcdc1_Date">
            <a:extLst>
              <a:ext uri="{FF2B5EF4-FFF2-40B4-BE49-F238E27FC236}">
                <a16:creationId xmlns:a16="http://schemas.microsoft.com/office/drawing/2014/main" id="{EB3084F6-E156-4315-A293-F30D9F926046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7728830" y="4434078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22</a:t>
            </a:r>
          </a:p>
        </p:txBody>
      </p:sp>
      <p:sp>
        <p:nvSpPr>
          <p:cNvPr id="94" name="OTLSHAPE_M_a09007602c5d477b945eb61ce971e193_Title">
            <a:extLst>
              <a:ext uri="{FF2B5EF4-FFF2-40B4-BE49-F238E27FC236}">
                <a16:creationId xmlns:a16="http://schemas.microsoft.com/office/drawing/2014/main" id="{BEB07418-0822-4214-9337-138F63811B3A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7882721" y="470340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Alaska v. Wright</a:t>
            </a:r>
          </a:p>
        </p:txBody>
      </p:sp>
      <p:sp>
        <p:nvSpPr>
          <p:cNvPr id="95" name="OTLSHAPE_M_a09007602c5d477b945eb61ce971e193_Date">
            <a:extLst>
              <a:ext uri="{FF2B5EF4-FFF2-40B4-BE49-F238E27FC236}">
                <a16:creationId xmlns:a16="http://schemas.microsoft.com/office/drawing/2014/main" id="{B9519ECC-3A14-46FF-9466-7860B94C8C12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7882721" y="4883827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26</a:t>
            </a:r>
          </a:p>
        </p:txBody>
      </p:sp>
      <p:sp>
        <p:nvSpPr>
          <p:cNvPr id="97" name="OTLSHAPE_M_6b2d1b7fef7a48d48d81dbc06d63287a_Title">
            <a:extLst>
              <a:ext uri="{FF2B5EF4-FFF2-40B4-BE49-F238E27FC236}">
                <a16:creationId xmlns:a16="http://schemas.microsoft.com/office/drawing/2014/main" id="{29410EB8-F030-4679-97D2-80430A2F168D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7998140" y="5153152"/>
            <a:ext cx="210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Niz-Chavez v. Garland, Attorney General</a:t>
            </a:r>
          </a:p>
        </p:txBody>
      </p:sp>
      <p:sp>
        <p:nvSpPr>
          <p:cNvPr id="98" name="OTLSHAPE_M_6b2d1b7fef7a48d48d81dbc06d63287a_Date">
            <a:extLst>
              <a:ext uri="{FF2B5EF4-FFF2-40B4-BE49-F238E27FC236}">
                <a16:creationId xmlns:a16="http://schemas.microsoft.com/office/drawing/2014/main" id="{8D69FDA4-ABAE-4BAF-A8D8-8586BA0CD2BE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7998140" y="5333577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29</a:t>
            </a:r>
          </a:p>
        </p:txBody>
      </p:sp>
      <p:sp>
        <p:nvSpPr>
          <p:cNvPr id="100" name="OTLSHAPE_M_71cc81b5f3cb4098b00a9ce05aa9b56e_Title">
            <a:extLst>
              <a:ext uri="{FF2B5EF4-FFF2-40B4-BE49-F238E27FC236}">
                <a16:creationId xmlns:a16="http://schemas.microsoft.com/office/drawing/2014/main" id="{CB9AE6EA-875A-4F52-864A-EC86196DCDE6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8690649" y="6052651"/>
            <a:ext cx="1206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it-IT" sz="1000" b="1" spc="-4">
                <a:solidFill>
                  <a:schemeClr val="dk1"/>
                </a:solidFill>
                <a:latin typeface="Calibri" panose="020F0502020204030204" pitchFamily="34" charset="0"/>
              </a:rPr>
              <a:t>Caniglia v. Strom, et al.</a:t>
            </a:r>
            <a:endParaRPr lang="en-US" sz="1000" b="1" spc="-4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1" name="OTLSHAPE_M_71cc81b5f3cb4098b00a9ce05aa9b56e_Date">
            <a:extLst>
              <a:ext uri="{FF2B5EF4-FFF2-40B4-BE49-F238E27FC236}">
                <a16:creationId xmlns:a16="http://schemas.microsoft.com/office/drawing/2014/main" id="{A3D30CA4-E947-4C65-B8B4-962B80D3BF56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8690649" y="623307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17</a:t>
            </a:r>
          </a:p>
        </p:txBody>
      </p:sp>
      <p:sp>
        <p:nvSpPr>
          <p:cNvPr id="103" name="OTLSHAPE_M_672d0add3de04c6db577401aeef4c8b7_Title">
            <a:extLst>
              <a:ext uri="{FF2B5EF4-FFF2-40B4-BE49-F238E27FC236}">
                <a16:creationId xmlns:a16="http://schemas.microsoft.com/office/drawing/2014/main" id="{D5C4236A-DFBE-4265-ADCF-D54F30F0C1FD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8690649" y="5602901"/>
            <a:ext cx="990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chemeClr val="dk1"/>
                </a:solidFill>
                <a:latin typeface="Calibri" panose="020F0502020204030204" pitchFamily="34" charset="0"/>
              </a:rPr>
              <a:t>Edwards v. Vannoy</a:t>
            </a:r>
          </a:p>
        </p:txBody>
      </p:sp>
      <p:sp>
        <p:nvSpPr>
          <p:cNvPr id="104" name="OTLSHAPE_M_672d0add3de04c6db577401aeef4c8b7_Date">
            <a:extLst>
              <a:ext uri="{FF2B5EF4-FFF2-40B4-BE49-F238E27FC236}">
                <a16:creationId xmlns:a16="http://schemas.microsoft.com/office/drawing/2014/main" id="{D1A6AFA0-71A0-49DD-83C1-B94A0D4BABE8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8690649" y="578332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17</a:t>
            </a:r>
          </a:p>
        </p:txBody>
      </p:sp>
      <p:sp>
        <p:nvSpPr>
          <p:cNvPr id="106" name="OTLSHAPE_M_f0504fac2ac44aa4892ff6c006c32516_Title">
            <a:extLst>
              <a:ext uri="{FF2B5EF4-FFF2-40B4-BE49-F238E27FC236}">
                <a16:creationId xmlns:a16="http://schemas.microsoft.com/office/drawing/2014/main" id="{AD285EA2-52BC-4BE6-92DF-9DB76F7CD1D6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9267741" y="919734"/>
            <a:ext cx="200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Garland, Attorney General v. Ming Dai</a:t>
            </a:r>
          </a:p>
        </p:txBody>
      </p:sp>
      <p:sp>
        <p:nvSpPr>
          <p:cNvPr id="107" name="OTLSHAPE_M_f0504fac2ac44aa4892ff6c006c32516_Date">
            <a:extLst>
              <a:ext uri="{FF2B5EF4-FFF2-40B4-BE49-F238E27FC236}">
                <a16:creationId xmlns:a16="http://schemas.microsoft.com/office/drawing/2014/main" id="{0C471DA4-B72E-4334-9640-AC97DBB5CB39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9267741" y="1100159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109" name="OTLSHAPE_M_a1b5fff2897d4d3480914785f3e6cae1_Title">
            <a:extLst>
              <a:ext uri="{FF2B5EF4-FFF2-40B4-BE49-F238E27FC236}">
                <a16:creationId xmlns:a16="http://schemas.microsoft.com/office/drawing/2014/main" id="{EE2E7E76-4C66-4BA2-94FC-7BB6F5050843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9267741" y="469985"/>
            <a:ext cx="1270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Sanders v. United States</a:t>
            </a:r>
          </a:p>
        </p:txBody>
      </p:sp>
      <p:sp>
        <p:nvSpPr>
          <p:cNvPr id="110" name="OTLSHAPE_M_a1b5fff2897d4d3480914785f3e6cae1_Date">
            <a:extLst>
              <a:ext uri="{FF2B5EF4-FFF2-40B4-BE49-F238E27FC236}">
                <a16:creationId xmlns:a16="http://schemas.microsoft.com/office/drawing/2014/main" id="{1E6A6258-6436-4383-8FE0-1158B5FAF292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9267741" y="650409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112" name="OTLSHAPE_M_086768221bea440ca8062e62084d2387_Title">
            <a:extLst>
              <a:ext uri="{FF2B5EF4-FFF2-40B4-BE49-F238E27FC236}">
                <a16:creationId xmlns:a16="http://schemas.microsoft.com/office/drawing/2014/main" id="{025D555F-88E3-408F-AE96-9AF584407E36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9267741" y="20235"/>
            <a:ext cx="1219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United States v. Cooley</a:t>
            </a:r>
          </a:p>
        </p:txBody>
      </p:sp>
      <p:sp>
        <p:nvSpPr>
          <p:cNvPr id="113" name="OTLSHAPE_M_086768221bea440ca8062e62084d2387_Date">
            <a:extLst>
              <a:ext uri="{FF2B5EF4-FFF2-40B4-BE49-F238E27FC236}">
                <a16:creationId xmlns:a16="http://schemas.microsoft.com/office/drawing/2014/main" id="{684FD8CB-7466-4347-9B97-D38AA0DDB058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9267741" y="200660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115" name="OTLSHAPE_M_6066d9f9cf0247d5ac2fcb90e667769b_Title">
            <a:extLst>
              <a:ext uri="{FF2B5EF4-FFF2-40B4-BE49-F238E27FC236}">
                <a16:creationId xmlns:a16="http://schemas.microsoft.com/office/drawing/2014/main" id="{91829BEA-EC3F-407F-A9C8-C142E31DE590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9344687" y="1369483"/>
            <a:ext cx="1397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Van Buren v. United States</a:t>
            </a:r>
          </a:p>
        </p:txBody>
      </p:sp>
      <p:sp>
        <p:nvSpPr>
          <p:cNvPr id="116" name="OTLSHAPE_M_6066d9f9cf0247d5ac2fcb90e667769b_Date">
            <a:extLst>
              <a:ext uri="{FF2B5EF4-FFF2-40B4-BE49-F238E27FC236}">
                <a16:creationId xmlns:a16="http://schemas.microsoft.com/office/drawing/2014/main" id="{D86B5ADB-FF04-4F99-9FB7-78A7F6EB3F92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9344687" y="1549908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3</a:t>
            </a:r>
          </a:p>
        </p:txBody>
      </p:sp>
      <p:sp>
        <p:nvSpPr>
          <p:cNvPr id="118" name="OTLSHAPE_M_549c7e2729494d0b8adbd2071074ca60_Title">
            <a:extLst>
              <a:ext uri="{FF2B5EF4-FFF2-40B4-BE49-F238E27FC236}">
                <a16:creationId xmlns:a16="http://schemas.microsoft.com/office/drawing/2014/main" id="{970F8C37-BF8D-40C8-9AD9-ABFCE9112FED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9498578" y="1819233"/>
            <a:ext cx="21336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chemeClr val="dk1"/>
                </a:solidFill>
                <a:latin typeface="Calibri" panose="020F0502020204030204" pitchFamily="34" charset="0"/>
              </a:rPr>
              <a:t>Sanchez et ux. v. Mayorkas, Secretary of Homeland Security, et al.</a:t>
            </a:r>
          </a:p>
        </p:txBody>
      </p:sp>
      <p:sp>
        <p:nvSpPr>
          <p:cNvPr id="119" name="OTLSHAPE_M_549c7e2729494d0b8adbd2071074ca60_Date">
            <a:extLst>
              <a:ext uri="{FF2B5EF4-FFF2-40B4-BE49-F238E27FC236}">
                <a16:creationId xmlns:a16="http://schemas.microsoft.com/office/drawing/2014/main" id="{0019C467-DABF-4F6E-AF5C-F5900790FF2D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9498578" y="2154682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7</a:t>
            </a:r>
          </a:p>
        </p:txBody>
      </p:sp>
      <p:sp>
        <p:nvSpPr>
          <p:cNvPr id="121" name="OTLSHAPE_M_357b94b3e72b4e2db80e7f54536d6910_Title">
            <a:extLst>
              <a:ext uri="{FF2B5EF4-FFF2-40B4-BE49-F238E27FC236}">
                <a16:creationId xmlns:a16="http://schemas.microsoft.com/office/drawing/2014/main" id="{CDBE3467-DCAC-4314-A059-33C1E6F45B77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9613996" y="2424007"/>
            <a:ext cx="1244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>
                <a:solidFill>
                  <a:schemeClr val="dk1"/>
                </a:solidFill>
                <a:latin typeface="Calibri" panose="020F0502020204030204" pitchFamily="34" charset="0"/>
              </a:rPr>
              <a:t>Borden v. United States</a:t>
            </a:r>
          </a:p>
        </p:txBody>
      </p:sp>
      <p:sp>
        <p:nvSpPr>
          <p:cNvPr id="122" name="OTLSHAPE_M_357b94b3e72b4e2db80e7f54536d6910_Date">
            <a:extLst>
              <a:ext uri="{FF2B5EF4-FFF2-40B4-BE49-F238E27FC236}">
                <a16:creationId xmlns:a16="http://schemas.microsoft.com/office/drawing/2014/main" id="{3746E093-58D6-4816-9FA6-D2667DA51FF6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9613996" y="2604431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10</a:t>
            </a:r>
          </a:p>
        </p:txBody>
      </p:sp>
      <p:sp>
        <p:nvSpPr>
          <p:cNvPr id="124" name="OTLSHAPE_M_d7122d3cbe1e42b49d0911cec75ed505_Title">
            <a:extLst>
              <a:ext uri="{FF2B5EF4-FFF2-40B4-BE49-F238E27FC236}">
                <a16:creationId xmlns:a16="http://schemas.microsoft.com/office/drawing/2014/main" id="{AAD9151C-34C5-4F72-B8BD-1159AE9D5C8E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9767888" y="3323505"/>
            <a:ext cx="1155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Greer v. United States</a:t>
            </a:r>
          </a:p>
        </p:txBody>
      </p:sp>
      <p:sp>
        <p:nvSpPr>
          <p:cNvPr id="125" name="OTLSHAPE_M_d7122d3cbe1e42b49d0911cec75ed505_Date">
            <a:extLst>
              <a:ext uri="{FF2B5EF4-FFF2-40B4-BE49-F238E27FC236}">
                <a16:creationId xmlns:a16="http://schemas.microsoft.com/office/drawing/2014/main" id="{4CD99DCD-27A1-4EED-B99A-14168804DD6D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9767888" y="350393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14</a:t>
            </a:r>
          </a:p>
        </p:txBody>
      </p:sp>
      <p:sp>
        <p:nvSpPr>
          <p:cNvPr id="127" name="OTLSHAPE_M_6eb7d78cd08943058a3f43968447e84d_Title">
            <a:extLst>
              <a:ext uri="{FF2B5EF4-FFF2-40B4-BE49-F238E27FC236}">
                <a16:creationId xmlns:a16="http://schemas.microsoft.com/office/drawing/2014/main" id="{14E313E4-E655-4A5F-A3D6-46C21C281DB0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9767888" y="2873756"/>
            <a:ext cx="1117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>
                <a:solidFill>
                  <a:schemeClr val="dk1"/>
                </a:solidFill>
                <a:latin typeface="Calibri" panose="020F0502020204030204" pitchFamily="34" charset="0"/>
              </a:rPr>
              <a:t>Terry v. United States</a:t>
            </a:r>
          </a:p>
        </p:txBody>
      </p:sp>
      <p:sp>
        <p:nvSpPr>
          <p:cNvPr id="128" name="OTLSHAPE_M_6eb7d78cd08943058a3f43968447e84d_Date">
            <a:extLst>
              <a:ext uri="{FF2B5EF4-FFF2-40B4-BE49-F238E27FC236}">
                <a16:creationId xmlns:a16="http://schemas.microsoft.com/office/drawing/2014/main" id="{71D5BD89-0346-48AB-9C04-6700A3D54BBD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9767888" y="3054181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14</a:t>
            </a:r>
          </a:p>
        </p:txBody>
      </p:sp>
      <p:sp>
        <p:nvSpPr>
          <p:cNvPr id="130" name="OTLSHAPE_M_d1758ea4e7854c8ebc276a4651a830b8_Title">
            <a:extLst>
              <a:ext uri="{FF2B5EF4-FFF2-40B4-BE49-F238E27FC236}">
                <a16:creationId xmlns:a16="http://schemas.microsoft.com/office/drawing/2014/main" id="{C15D1572-F24C-4B37-80CA-899CF5730FE7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0114142" y="3773255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Lange v. California</a:t>
            </a:r>
          </a:p>
        </p:txBody>
      </p:sp>
      <p:sp>
        <p:nvSpPr>
          <p:cNvPr id="131" name="OTLSHAPE_M_d1758ea4e7854c8ebc276a4651a830b8_Date">
            <a:extLst>
              <a:ext uri="{FF2B5EF4-FFF2-40B4-BE49-F238E27FC236}">
                <a16:creationId xmlns:a16="http://schemas.microsoft.com/office/drawing/2014/main" id="{85ED3C34-08BC-45AE-9BD7-D0D4B3316343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0114142" y="3953679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23</a:t>
            </a:r>
          </a:p>
        </p:txBody>
      </p:sp>
      <p:sp>
        <p:nvSpPr>
          <p:cNvPr id="133" name="OTLSHAPE_M_43ea01cb04cc435da6951f342e086788_Title">
            <a:extLst>
              <a:ext uri="{FF2B5EF4-FFF2-40B4-BE49-F238E27FC236}">
                <a16:creationId xmlns:a16="http://schemas.microsoft.com/office/drawing/2014/main" id="{B479DBEF-30D6-48C2-9611-807B55B96274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0306507" y="4223004"/>
            <a:ext cx="15494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chemeClr val="dk1"/>
                </a:solidFill>
                <a:latin typeface="Calibri" panose="020F0502020204030204" pitchFamily="34" charset="0"/>
              </a:rPr>
              <a:t>Lombardo, et al. v. City of St. Louis, Missouri, et al.</a:t>
            </a:r>
          </a:p>
        </p:txBody>
      </p:sp>
      <p:sp>
        <p:nvSpPr>
          <p:cNvPr id="134" name="OTLSHAPE_M_43ea01cb04cc435da6951f342e086788_Date">
            <a:extLst>
              <a:ext uri="{FF2B5EF4-FFF2-40B4-BE49-F238E27FC236}">
                <a16:creationId xmlns:a16="http://schemas.microsoft.com/office/drawing/2014/main" id="{4FA800B5-02DB-4403-8E52-38670429F460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0306507" y="4558453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28</a:t>
            </a:r>
          </a:p>
        </p:txBody>
      </p:sp>
      <p:sp>
        <p:nvSpPr>
          <p:cNvPr id="136" name="OTLSHAPE_M_f12f02c2746941e1b8b22d6d893fb470_Title">
            <a:extLst>
              <a:ext uri="{FF2B5EF4-FFF2-40B4-BE49-F238E27FC236}">
                <a16:creationId xmlns:a16="http://schemas.microsoft.com/office/drawing/2014/main" id="{C698B501-79FA-4561-A4CA-CC93967DAB0F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0344979" y="4827778"/>
            <a:ext cx="1689100" cy="6200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chemeClr val="dk1"/>
                </a:solidFill>
                <a:latin typeface="Calibri" panose="020F0502020204030204" pitchFamily="34" charset="0"/>
              </a:rPr>
              <a:t>Johnson, Acting Director of U.S. Immigration and Customs Enforcement, et al. v. Guzman Chavez, et al.</a:t>
            </a:r>
          </a:p>
        </p:txBody>
      </p:sp>
      <p:sp>
        <p:nvSpPr>
          <p:cNvPr id="137" name="OTLSHAPE_M_f12f02c2746941e1b8b22d6d893fb470_Date">
            <a:extLst>
              <a:ext uri="{FF2B5EF4-FFF2-40B4-BE49-F238E27FC236}">
                <a16:creationId xmlns:a16="http://schemas.microsoft.com/office/drawing/2014/main" id="{6451726A-5782-4542-96AB-457F22E5FD1A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0344979" y="5473277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29</a:t>
            </a:r>
          </a:p>
        </p:txBody>
      </p:sp>
      <p:sp>
        <p:nvSpPr>
          <p:cNvPr id="139" name="OTLSHAPE_M_780791f437614fc6ad0a9e00466fcd36_Title">
            <a:extLst>
              <a:ext uri="{FF2B5EF4-FFF2-40B4-BE49-F238E27FC236}">
                <a16:creationId xmlns:a16="http://schemas.microsoft.com/office/drawing/2014/main" id="{3C65F562-9857-41A4-A33D-ADE7D7928DFB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0460398" y="5742601"/>
            <a:ext cx="1651000" cy="4650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>
                <a:solidFill>
                  <a:schemeClr val="dk1"/>
                </a:solidFill>
                <a:latin typeface="Calibri" panose="020F0502020204030204" pitchFamily="34" charset="0"/>
              </a:rPr>
              <a:t>Dunn, Commissioner, Alabama Department of Corrections v. Reeves</a:t>
            </a:r>
          </a:p>
        </p:txBody>
      </p:sp>
      <p:sp>
        <p:nvSpPr>
          <p:cNvPr id="140" name="OTLSHAPE_M_780791f437614fc6ad0a9e00466fcd36_Date">
            <a:extLst>
              <a:ext uri="{FF2B5EF4-FFF2-40B4-BE49-F238E27FC236}">
                <a16:creationId xmlns:a16="http://schemas.microsoft.com/office/drawing/2014/main" id="{40E49C0E-3831-491B-8F2A-45A7680D67C6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0460398" y="6233075"/>
            <a:ext cx="241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Jul 2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F53E6DD-A243-41C5-BDAB-F89A1DD1683F}"/>
              </a:ext>
            </a:extLst>
          </p:cNvPr>
          <p:cNvSpPr txBox="1"/>
          <p:nvPr/>
        </p:nvSpPr>
        <p:spPr>
          <a:xfrm>
            <a:off x="647700" y="774658"/>
            <a:ext cx="440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Decisions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290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E28E93DE-8A3E-4FF9-A777-C8511A000DBE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711C4044-BDDC-4B1D-9C9A-6C01315811CA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474534" y="5130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>
                <a:solidFill>
                  <a:schemeClr val="accent2"/>
                </a:solidFill>
                <a:latin typeface="Calibri" panose="020F0502020204030204" pitchFamily="34" charset="0"/>
              </a:rPr>
              <a:t>2021</a:t>
            </a:r>
          </a:p>
        </p:txBody>
      </p:sp>
      <p:cxnSp>
        <p:nvCxnSpPr>
          <p:cNvPr id="20" name="OTLSHAPE_M_42a4e5bf616d4178b4f91bd51d831e42_Connector1">
            <a:extLst>
              <a:ext uri="{FF2B5EF4-FFF2-40B4-BE49-F238E27FC236}">
                <a16:creationId xmlns:a16="http://schemas.microsoft.com/office/drawing/2014/main" id="{C9AA97EB-8420-4BC9-9344-B96C99035031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023539" y="4229735"/>
            <a:ext cx="0" cy="91376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8c9d4e6099ae4415b6e0ffd6012246e7_Connector1">
            <a:extLst>
              <a:ext uri="{FF2B5EF4-FFF2-40B4-BE49-F238E27FC236}">
                <a16:creationId xmlns:a16="http://schemas.microsoft.com/office/drawing/2014/main" id="{56A5AC82-68D4-4C6C-960C-141B8E281B2E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1023539" y="3764492"/>
            <a:ext cx="0" cy="137900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cc9881030d014d63a657aa3beb51e328_Connector1">
            <a:extLst>
              <a:ext uri="{FF2B5EF4-FFF2-40B4-BE49-F238E27FC236}">
                <a16:creationId xmlns:a16="http://schemas.microsoft.com/office/drawing/2014/main" id="{9FDD1269-F1B5-4A09-9484-309D85C3F488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1507233" y="4694978"/>
            <a:ext cx="0" cy="4485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8c365bd7726748d58a07e85e6dc547df_Connector1">
            <a:extLst>
              <a:ext uri="{FF2B5EF4-FFF2-40B4-BE49-F238E27FC236}">
                <a16:creationId xmlns:a16="http://schemas.microsoft.com/office/drawing/2014/main" id="{A49EFB01-C41F-40EE-87F3-4BB1D76A675C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6827867" y="3764492"/>
            <a:ext cx="0" cy="137900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94ea33c62c474808892ffe72a1e747d3_Connector1">
            <a:extLst>
              <a:ext uri="{FF2B5EF4-FFF2-40B4-BE49-F238E27FC236}">
                <a16:creationId xmlns:a16="http://schemas.microsoft.com/office/drawing/2014/main" id="{75E509B2-C265-4B86-AFE3-C6E8347640EA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6827867" y="2322449"/>
            <a:ext cx="0" cy="2821051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b8116f0751c449399ed10257cb8d5f90_Connector1">
            <a:extLst>
              <a:ext uri="{FF2B5EF4-FFF2-40B4-BE49-F238E27FC236}">
                <a16:creationId xmlns:a16="http://schemas.microsoft.com/office/drawing/2014/main" id="{400F99CA-961B-4941-98F8-5C02A75ECFF5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7795255" y="4229735"/>
            <a:ext cx="0" cy="91376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1c2a0c7597c94a119beb368bb757283b_Connector1">
            <a:extLst>
              <a:ext uri="{FF2B5EF4-FFF2-40B4-BE49-F238E27FC236}">
                <a16:creationId xmlns:a16="http://schemas.microsoft.com/office/drawing/2014/main" id="{088BC4DA-6E25-4EAA-B12C-89781B8B4270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7795255" y="2872952"/>
            <a:ext cx="0" cy="773218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1c2a0c7597c94a119beb368bb757283b_Connector2">
            <a:extLst>
              <a:ext uri="{FF2B5EF4-FFF2-40B4-BE49-F238E27FC236}">
                <a16:creationId xmlns:a16="http://schemas.microsoft.com/office/drawing/2014/main" id="{1D1BA70C-E486-4EB5-9DE2-D842AFF2285B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7795255" y="3816689"/>
            <a:ext cx="0" cy="1326811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2dfd6b2b152b43cb85218e4032a9b893_Connector1">
            <a:extLst>
              <a:ext uri="{FF2B5EF4-FFF2-40B4-BE49-F238E27FC236}">
                <a16:creationId xmlns:a16="http://schemas.microsoft.com/office/drawing/2014/main" id="{68DD9BC8-D9E6-4637-B9D6-EE393E7CC9E1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8278949" y="4694978"/>
            <a:ext cx="0" cy="448522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1a26dc36610d45999cf8169f385539c8_Connector1">
            <a:extLst>
              <a:ext uri="{FF2B5EF4-FFF2-40B4-BE49-F238E27FC236}">
                <a16:creationId xmlns:a16="http://schemas.microsoft.com/office/drawing/2014/main" id="{25188E25-F920-4AA9-8789-0DB6E173C36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9004490" y="3423454"/>
            <a:ext cx="0" cy="687959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1a26dc36610d45999cf8169f385539c8_Connector2">
            <a:extLst>
              <a:ext uri="{FF2B5EF4-FFF2-40B4-BE49-F238E27FC236}">
                <a16:creationId xmlns:a16="http://schemas.microsoft.com/office/drawing/2014/main" id="{60F9472D-53CF-4404-BC7B-87D121F41ABB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9004490" y="4281932"/>
            <a:ext cx="0" cy="2947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1a26dc36610d45999cf8169f385539c8_Connector3">
            <a:extLst>
              <a:ext uri="{FF2B5EF4-FFF2-40B4-BE49-F238E27FC236}">
                <a16:creationId xmlns:a16="http://schemas.microsoft.com/office/drawing/2014/main" id="{EACD5DBA-C9FA-4C1D-AE34-27AD1434AB0E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9004490" y="4747175"/>
            <a:ext cx="0" cy="396325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M_451d6f4ca0e24c06abc0af3ec85e2bbe_Connector1">
            <a:extLst>
              <a:ext uri="{FF2B5EF4-FFF2-40B4-BE49-F238E27FC236}">
                <a16:creationId xmlns:a16="http://schemas.microsoft.com/office/drawing/2014/main" id="{38ADCD53-519B-46D4-92C1-01D75EAC1FFA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0213725" y="3973957"/>
            <a:ext cx="0" cy="1169543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M_f562e0335f154f27988e2799f3e04d57_Connector1">
            <a:extLst>
              <a:ext uri="{FF2B5EF4-FFF2-40B4-BE49-F238E27FC236}">
                <a16:creationId xmlns:a16="http://schemas.microsoft.com/office/drawing/2014/main" id="{0F884436-FFEB-4ABC-81D0-373831EA4B43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0351923" y="4609719"/>
            <a:ext cx="0" cy="533781"/>
          </a:xfrm>
          <a:prstGeom prst="line">
            <a:avLst/>
          </a:prstGeom>
          <a:ln w="9525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A29EF77A-C0B4-4C2F-8C70-111A0261CE2B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44465" y="514350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F84D6437-24B6-47E3-94DA-E0D5BFAAB2B7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CACBB985-DA00-4889-8DE1-C47C912C490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08180" y="539750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1E9925BE-3CEA-472D-9927-FE5E220AE9EE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8A7D2D2-33BB-41BE-A8E2-907EE071666E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907965" y="5181600"/>
            <a:ext cx="21114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034069F0-9635-45E3-AFB9-057CA7C9745D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1979002" y="5181600"/>
            <a:ext cx="24936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2D6319C6-E7A4-487C-A80C-12F79BAE10BC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3015489" y="5181600"/>
            <a:ext cx="23724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B9AAAEA2-5843-4815-910D-21CB6E144EAD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4086526" y="5181600"/>
            <a:ext cx="203582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C079CDFA-7F36-4509-AA38-095C29EA4E85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5157563" y="5181600"/>
            <a:ext cx="225383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3B75DCEE-35C7-4298-828B-B8CC22B7E803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6124951" y="5181600"/>
            <a:ext cx="25808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9AE02B7A-5755-4DF9-BAA2-B0757EA81295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7195987" y="5181600"/>
            <a:ext cx="22281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9CC92DD5-42C1-45A7-816B-7013C17129FC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8232474" y="5181600"/>
            <a:ext cx="271228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May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F82344E1-CA4E-4A13-A01A-E52A64606AA4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9303511" y="5181600"/>
            <a:ext cx="209994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C7FFA5EA-A4C2-4E48-B87A-C5CABFD9B220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0339998" y="5181600"/>
            <a:ext cx="158185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8" name="OTLSHAPE_TB_00000000000000000000000000000000_ScaleMarking1">
            <a:extLst>
              <a:ext uri="{FF2B5EF4-FFF2-40B4-BE49-F238E27FC236}">
                <a16:creationId xmlns:a16="http://schemas.microsoft.com/office/drawing/2014/main" id="{B1755338-1457-4FDC-8C18-D833EB84DA12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907965" y="49574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2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9" name="OTLSHAPE_TB_00000000000000000000000000000000_ScaleMarking2">
            <a:extLst>
              <a:ext uri="{FF2B5EF4-FFF2-40B4-BE49-F238E27FC236}">
                <a16:creationId xmlns:a16="http://schemas.microsoft.com/office/drawing/2014/main" id="{8A91D5D2-9398-4DB9-AFBB-5FEF405A91A8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4086526" y="49574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36" name="OTLSHAPE_M_42a4e5bf616d4178b4f91bd51d831e42_Shape">
            <a:extLst>
              <a:ext uri="{FF2B5EF4-FFF2-40B4-BE49-F238E27FC236}">
                <a16:creationId xmlns:a16="http://schemas.microsoft.com/office/drawing/2014/main" id="{F861F8AB-B4C1-4F3D-A3D3-BDFED1E221D8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 rot="16200000">
            <a:off x="1048939" y="4229735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TLSHAPE_M_8c9d4e6099ae4415b6e0ffd6012246e7_Shape">
            <a:extLst>
              <a:ext uri="{FF2B5EF4-FFF2-40B4-BE49-F238E27FC236}">
                <a16:creationId xmlns:a16="http://schemas.microsoft.com/office/drawing/2014/main" id="{14253E04-661B-470A-92E1-06AC76640C6E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 rot="16200000">
            <a:off x="1048939" y="3764492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TLSHAPE_M_cc9881030d014d63a657aa3beb51e328_Shape">
            <a:extLst>
              <a:ext uri="{FF2B5EF4-FFF2-40B4-BE49-F238E27FC236}">
                <a16:creationId xmlns:a16="http://schemas.microsoft.com/office/drawing/2014/main" id="{BF34F675-D08D-4EC1-ABC0-79D6AF096CA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 rot="16200000">
            <a:off x="1532633" y="4694978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M_8c365bd7726748d58a07e85e6dc547df_Shape">
            <a:extLst>
              <a:ext uri="{FF2B5EF4-FFF2-40B4-BE49-F238E27FC236}">
                <a16:creationId xmlns:a16="http://schemas.microsoft.com/office/drawing/2014/main" id="{C114964E-0794-44F0-86B2-A91EFC97AA29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 rot="16200000">
            <a:off x="6853267" y="3764492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M_94ea33c62c474808892ffe72a1e747d3_Shape">
            <a:extLst>
              <a:ext uri="{FF2B5EF4-FFF2-40B4-BE49-F238E27FC236}">
                <a16:creationId xmlns:a16="http://schemas.microsoft.com/office/drawing/2014/main" id="{49C76363-2AA7-4D9C-BED4-757028D6C34A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 rot="16200000">
            <a:off x="6853267" y="2322449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M_b8116f0751c449399ed10257cb8d5f90_Shape">
            <a:extLst>
              <a:ext uri="{FF2B5EF4-FFF2-40B4-BE49-F238E27FC236}">
                <a16:creationId xmlns:a16="http://schemas.microsoft.com/office/drawing/2014/main" id="{F18BCBD9-A7FC-4BC4-A207-70CDCEE6C5D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 rot="16200000">
            <a:off x="7820655" y="4229735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M_1c2a0c7597c94a119beb368bb757283b_Shape">
            <a:extLst>
              <a:ext uri="{FF2B5EF4-FFF2-40B4-BE49-F238E27FC236}">
                <a16:creationId xmlns:a16="http://schemas.microsoft.com/office/drawing/2014/main" id="{E25DCE60-58E1-40AE-880E-62FD716A7EF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 rot="16200000">
            <a:off x="7820655" y="2872952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TLSHAPE_M_2dfd6b2b152b43cb85218e4032a9b893_Shape">
            <a:extLst>
              <a:ext uri="{FF2B5EF4-FFF2-40B4-BE49-F238E27FC236}">
                <a16:creationId xmlns:a16="http://schemas.microsoft.com/office/drawing/2014/main" id="{C4355288-A8A4-4722-BF73-A876287F1E6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 rot="16200000">
            <a:off x="8304349" y="4694978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M_1a26dc36610d45999cf8169f385539c8_Shape">
            <a:extLst>
              <a:ext uri="{FF2B5EF4-FFF2-40B4-BE49-F238E27FC236}">
                <a16:creationId xmlns:a16="http://schemas.microsoft.com/office/drawing/2014/main" id="{6E6B6FFB-3C5A-4E9B-A685-21285845E44C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 rot="16200000">
            <a:off x="9029890" y="3423454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M_451d6f4ca0e24c06abc0af3ec85e2bbe_Shape">
            <a:extLst>
              <a:ext uri="{FF2B5EF4-FFF2-40B4-BE49-F238E27FC236}">
                <a16:creationId xmlns:a16="http://schemas.microsoft.com/office/drawing/2014/main" id="{030FBBDD-4D91-4D13-A8F1-8D41973D08AB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 rot="16200000">
            <a:off x="10239125" y="3973957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M_f562e0335f154f27988e2799f3e04d57_Shape">
            <a:extLst>
              <a:ext uri="{FF2B5EF4-FFF2-40B4-BE49-F238E27FC236}">
                <a16:creationId xmlns:a16="http://schemas.microsoft.com/office/drawing/2014/main" id="{F9E980B1-5658-4CB3-8F59-B544A430D672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 rot="16200000">
            <a:off x="10377323" y="4609719"/>
            <a:ext cx="165100" cy="165100"/>
          </a:xfrm>
          <a:prstGeom prst="flowChartMerge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TLSHAPE_M_42a4e5bf616d4178b4f91bd51d831e42_Title">
            <a:extLst>
              <a:ext uri="{FF2B5EF4-FFF2-40B4-BE49-F238E27FC236}">
                <a16:creationId xmlns:a16="http://schemas.microsoft.com/office/drawing/2014/main" id="{51B091AD-4A09-4BD2-81CD-7C53797F42A4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245789" y="4111413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Henness v. DeWine</a:t>
            </a:r>
          </a:p>
        </p:txBody>
      </p:sp>
      <p:sp>
        <p:nvSpPr>
          <p:cNvPr id="35" name="OTLSHAPE_M_42a4e5bf616d4178b4f91bd51d831e42_Date">
            <a:extLst>
              <a:ext uri="{FF2B5EF4-FFF2-40B4-BE49-F238E27FC236}">
                <a16:creationId xmlns:a16="http://schemas.microsoft.com/office/drawing/2014/main" id="{1980C831-D5D0-4498-A1F7-64865D679804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245789" y="4307332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5</a:t>
            </a:r>
          </a:p>
        </p:txBody>
      </p:sp>
      <p:sp>
        <p:nvSpPr>
          <p:cNvPr id="37" name="OTLSHAPE_M_8c9d4e6099ae4415b6e0ffd6012246e7_Title">
            <a:extLst>
              <a:ext uri="{FF2B5EF4-FFF2-40B4-BE49-F238E27FC236}">
                <a16:creationId xmlns:a16="http://schemas.microsoft.com/office/drawing/2014/main" id="{096E2BF0-8C58-42BC-BC1F-4F51C7D4296F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45789" y="3646170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Kaur v. Maryland</a:t>
            </a:r>
          </a:p>
        </p:txBody>
      </p:sp>
      <p:sp>
        <p:nvSpPr>
          <p:cNvPr id="38" name="OTLSHAPE_M_8c9d4e6099ae4415b6e0ffd6012246e7_Date">
            <a:extLst>
              <a:ext uri="{FF2B5EF4-FFF2-40B4-BE49-F238E27FC236}">
                <a16:creationId xmlns:a16="http://schemas.microsoft.com/office/drawing/2014/main" id="{1E45BF4B-D64F-454B-9A6C-26445358AA7D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45789" y="3842089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5</a:t>
            </a:r>
          </a:p>
        </p:txBody>
      </p:sp>
      <p:sp>
        <p:nvSpPr>
          <p:cNvPr id="40" name="OTLSHAPE_M_cc9881030d014d63a657aa3beb51e328_Title">
            <a:extLst>
              <a:ext uri="{FF2B5EF4-FFF2-40B4-BE49-F238E27FC236}">
                <a16:creationId xmlns:a16="http://schemas.microsoft.com/office/drawing/2014/main" id="{E26C3F37-769F-4B83-A9F4-7BA8556657BF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729483" y="4576657"/>
            <a:ext cx="1003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chemeClr val="dk1"/>
                </a:solidFill>
                <a:latin typeface="Calibri" panose="020F0502020204030204" pitchFamily="34" charset="0"/>
              </a:rPr>
              <a:t>Bovat v. Vermont</a:t>
            </a:r>
          </a:p>
        </p:txBody>
      </p:sp>
      <p:sp>
        <p:nvSpPr>
          <p:cNvPr id="41" name="OTLSHAPE_M_cc9881030d014d63a657aa3beb51e328_Date">
            <a:extLst>
              <a:ext uri="{FF2B5EF4-FFF2-40B4-BE49-F238E27FC236}">
                <a16:creationId xmlns:a16="http://schemas.microsoft.com/office/drawing/2014/main" id="{22E2EBA8-984A-46EE-B243-ABDB02D9DC5F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729483" y="4772575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Oct 19</a:t>
            </a:r>
          </a:p>
        </p:txBody>
      </p:sp>
      <p:sp>
        <p:nvSpPr>
          <p:cNvPr id="43" name="OTLSHAPE_M_8c365bd7726748d58a07e85e6dc547df_Title">
            <a:extLst>
              <a:ext uri="{FF2B5EF4-FFF2-40B4-BE49-F238E27FC236}">
                <a16:creationId xmlns:a16="http://schemas.microsoft.com/office/drawing/2014/main" id="{CBD99112-FBE7-46AE-9E1C-44BC3BD127F9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7050117" y="3646170"/>
            <a:ext cx="1447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Longoria v. United States</a:t>
            </a:r>
          </a:p>
        </p:txBody>
      </p:sp>
      <p:sp>
        <p:nvSpPr>
          <p:cNvPr id="44" name="OTLSHAPE_M_8c365bd7726748d58a07e85e6dc547df_Date">
            <a:extLst>
              <a:ext uri="{FF2B5EF4-FFF2-40B4-BE49-F238E27FC236}">
                <a16:creationId xmlns:a16="http://schemas.microsoft.com/office/drawing/2014/main" id="{1350D848-5437-47A2-B2EB-956DEF7FC965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7050117" y="3842089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22</a:t>
            </a:r>
          </a:p>
        </p:txBody>
      </p:sp>
      <p:sp>
        <p:nvSpPr>
          <p:cNvPr id="46" name="OTLSHAPE_M_94ea33c62c474808892ffe72a1e747d3_Title">
            <a:extLst>
              <a:ext uri="{FF2B5EF4-FFF2-40B4-BE49-F238E27FC236}">
                <a16:creationId xmlns:a16="http://schemas.microsoft.com/office/drawing/2014/main" id="{B82F726B-AD4E-4F0A-B9D7-CC1B39AA552C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7050117" y="2204127"/>
            <a:ext cx="1308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Smith v. Titus, Warden</a:t>
            </a:r>
          </a:p>
        </p:txBody>
      </p:sp>
      <p:sp>
        <p:nvSpPr>
          <p:cNvPr id="47" name="OTLSHAPE_M_94ea33c62c474808892ffe72a1e747d3_Date">
            <a:extLst>
              <a:ext uri="{FF2B5EF4-FFF2-40B4-BE49-F238E27FC236}">
                <a16:creationId xmlns:a16="http://schemas.microsoft.com/office/drawing/2014/main" id="{D8833CFB-7185-49BF-A9FB-476ED656DD03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7050117" y="2400046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>
                <a:solidFill>
                  <a:schemeClr val="dk2"/>
                </a:solidFill>
                <a:latin typeface="Calibri" panose="020F0502020204030204" pitchFamily="34" charset="0"/>
              </a:rPr>
              <a:t>Mar 22</a:t>
            </a:r>
          </a:p>
        </p:txBody>
      </p:sp>
      <p:sp>
        <p:nvSpPr>
          <p:cNvPr id="49" name="OTLSHAPE_M_b8116f0751c449399ed10257cb8d5f90_Title">
            <a:extLst>
              <a:ext uri="{FF2B5EF4-FFF2-40B4-BE49-F238E27FC236}">
                <a16:creationId xmlns:a16="http://schemas.microsoft.com/office/drawing/2014/main" id="{64F19B80-E309-47AA-831E-717A6CEC1A6F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8017505" y="4111413"/>
            <a:ext cx="187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Brown v. Polk County, Wisconsin</a:t>
            </a:r>
          </a:p>
        </p:txBody>
      </p:sp>
      <p:sp>
        <p:nvSpPr>
          <p:cNvPr id="50" name="OTLSHAPE_M_b8116f0751c449399ed10257cb8d5f90_Date">
            <a:extLst>
              <a:ext uri="{FF2B5EF4-FFF2-40B4-BE49-F238E27FC236}">
                <a16:creationId xmlns:a16="http://schemas.microsoft.com/office/drawing/2014/main" id="{1D5F4C09-EED6-49AA-8DA1-C1A2A2D24BC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8017505" y="4307332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19</a:t>
            </a:r>
          </a:p>
        </p:txBody>
      </p:sp>
      <p:sp>
        <p:nvSpPr>
          <p:cNvPr id="52" name="OTLSHAPE_M_1c2a0c7597c94a119beb368bb757283b_Title">
            <a:extLst>
              <a:ext uri="{FF2B5EF4-FFF2-40B4-BE49-F238E27FC236}">
                <a16:creationId xmlns:a16="http://schemas.microsoft.com/office/drawing/2014/main" id="{F08A4E70-66C5-4FD6-B368-877DC0717B3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8017505" y="2669371"/>
            <a:ext cx="2540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Whatley v. Warden, Georgia Diagnostic and Classification Prison</a:t>
            </a:r>
          </a:p>
        </p:txBody>
      </p:sp>
      <p:sp>
        <p:nvSpPr>
          <p:cNvPr id="53" name="OTLSHAPE_M_1c2a0c7597c94a119beb368bb757283b_Date">
            <a:extLst>
              <a:ext uri="{FF2B5EF4-FFF2-40B4-BE49-F238E27FC236}">
                <a16:creationId xmlns:a16="http://schemas.microsoft.com/office/drawing/2014/main" id="{37E5F506-253E-4CCA-902B-1FA21D98C55F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8017505" y="3035808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Apr 19</a:t>
            </a:r>
          </a:p>
        </p:txBody>
      </p:sp>
      <p:sp>
        <p:nvSpPr>
          <p:cNvPr id="55" name="OTLSHAPE_M_2dfd6b2b152b43cb85218e4032a9b893_Title">
            <a:extLst>
              <a:ext uri="{FF2B5EF4-FFF2-40B4-BE49-F238E27FC236}">
                <a16:creationId xmlns:a16="http://schemas.microsoft.com/office/drawing/2014/main" id="{A9A6F7D5-9FBD-4DF0-89AE-7FA7981FEA47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8501199" y="4576657"/>
            <a:ext cx="1168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Doe v. United States</a:t>
            </a:r>
          </a:p>
        </p:txBody>
      </p:sp>
      <p:sp>
        <p:nvSpPr>
          <p:cNvPr id="56" name="OTLSHAPE_M_2dfd6b2b152b43cb85218e4032a9b893_Date">
            <a:extLst>
              <a:ext uri="{FF2B5EF4-FFF2-40B4-BE49-F238E27FC236}">
                <a16:creationId xmlns:a16="http://schemas.microsoft.com/office/drawing/2014/main" id="{5CF0818E-D4CB-419F-B058-87B910419685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501199" y="477257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3</a:t>
            </a:r>
          </a:p>
        </p:txBody>
      </p:sp>
      <p:sp>
        <p:nvSpPr>
          <p:cNvPr id="58" name="OTLSHAPE_M_1a26dc36610d45999cf8169f385539c8_Title">
            <a:extLst>
              <a:ext uri="{FF2B5EF4-FFF2-40B4-BE49-F238E27FC236}">
                <a16:creationId xmlns:a16="http://schemas.microsoft.com/office/drawing/2014/main" id="{658A7636-62A4-43C6-9103-C11C58E79020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226740" y="330513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Johnson v. Precythe</a:t>
            </a:r>
          </a:p>
        </p:txBody>
      </p:sp>
      <p:sp>
        <p:nvSpPr>
          <p:cNvPr id="59" name="OTLSHAPE_M_1a26dc36610d45999cf8169f385539c8_Date">
            <a:extLst>
              <a:ext uri="{FF2B5EF4-FFF2-40B4-BE49-F238E27FC236}">
                <a16:creationId xmlns:a16="http://schemas.microsoft.com/office/drawing/2014/main" id="{B899B075-A4FB-4157-8611-F5A4577DC25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9226740" y="3501051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>
                <a:solidFill>
                  <a:schemeClr val="dk2"/>
                </a:solidFill>
                <a:latin typeface="Calibri" panose="020F0502020204030204" pitchFamily="34" charset="0"/>
              </a:rPr>
              <a:t>May 24</a:t>
            </a:r>
          </a:p>
        </p:txBody>
      </p:sp>
      <p:sp>
        <p:nvSpPr>
          <p:cNvPr id="61" name="OTLSHAPE_M_451d6f4ca0e24c06abc0af3ec85e2bbe_Title">
            <a:extLst>
              <a:ext uri="{FF2B5EF4-FFF2-40B4-BE49-F238E27FC236}">
                <a16:creationId xmlns:a16="http://schemas.microsoft.com/office/drawing/2014/main" id="{54586F26-694F-4C0D-A7ED-2231520D784D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0435975" y="3770376"/>
            <a:ext cx="1651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Akimbo, LLC, et al. v. United States</a:t>
            </a:r>
          </a:p>
        </p:txBody>
      </p:sp>
      <p:sp>
        <p:nvSpPr>
          <p:cNvPr id="62" name="OTLSHAPE_M_451d6f4ca0e24c06abc0af3ec85e2bbe_Date">
            <a:extLst>
              <a:ext uri="{FF2B5EF4-FFF2-40B4-BE49-F238E27FC236}">
                <a16:creationId xmlns:a16="http://schemas.microsoft.com/office/drawing/2014/main" id="{8B31DF10-8491-432A-97AA-9B900165F07E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0435975" y="4136813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Jun 28</a:t>
            </a:r>
          </a:p>
        </p:txBody>
      </p:sp>
      <p:sp>
        <p:nvSpPr>
          <p:cNvPr id="64" name="OTLSHAPE_M_f562e0335f154f27988e2799f3e04d57_Title">
            <a:extLst>
              <a:ext uri="{FF2B5EF4-FFF2-40B4-BE49-F238E27FC236}">
                <a16:creationId xmlns:a16="http://schemas.microsoft.com/office/drawing/2014/main" id="{19A83999-B8F3-4CA3-8F8E-4718FA1A8F08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574173" y="4406138"/>
            <a:ext cx="15494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fr-FR" sz="1100" b="1">
                <a:solidFill>
                  <a:schemeClr val="dk1"/>
                </a:solidFill>
                <a:latin typeface="Calibri" panose="020F0502020204030204" pitchFamily="34" charset="0"/>
              </a:rPr>
              <a:t>Hoggard v. Ron Rhodes, et al.</a:t>
            </a:r>
            <a:endParaRPr lang="en-US" sz="1100" b="1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M_f562e0335f154f27988e2799f3e04d57_Date">
            <a:extLst>
              <a:ext uri="{FF2B5EF4-FFF2-40B4-BE49-F238E27FC236}">
                <a16:creationId xmlns:a16="http://schemas.microsoft.com/office/drawing/2014/main" id="{EEEA46F9-88E5-438B-9E50-1EB5E77B17AD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0574173" y="4772575"/>
            <a:ext cx="241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chemeClr val="dk2"/>
                </a:solidFill>
                <a:latin typeface="Calibri" panose="020F0502020204030204" pitchFamily="34" charset="0"/>
              </a:rPr>
              <a:t>Jul 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9872528-2EE4-4712-BCED-3D7653049DBC}"/>
              </a:ext>
            </a:extLst>
          </p:cNvPr>
          <p:cNvSpPr txBox="1"/>
          <p:nvPr/>
        </p:nvSpPr>
        <p:spPr>
          <a:xfrm>
            <a:off x="647700" y="774658"/>
            <a:ext cx="440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Dissents on Denials of Certiorari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48842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UuMCIsIk9yaWdpbmFsQXNzZW1ibHlWZXJzaW9uIjpudWxsLCJFZGl0aW9uIjpudWxsLCJMYXN0U2F2ZWRFZGl0aW9uIjozLCJJc1BsdXNFZGl0aW9uIjpmYWxzZSwiSXNQcm9FZGl0aW9uIjpmYWxzZX0sIkVmZmVjdCI6MSwiU3R5bGUiOnsiJGlkIjoiMyIsIlRpbWViYW5kU3R5bGUiOnsiJGlkIjoiNCIsIlNjYWxlTWFya2luZyI6MSwiU2hhcGUiOjAsIlNoYXBlU3R5bGUiOnsiJGlkIjoiNSIsIk1hcmdpbiI6eyIkaWQiOiI2IiwiVG9wIjowLjAsIkxlZnQiOjEwLjAsIlJpZ2h0IjoxMC4wLCJCb3R0b20iOjAuMH0sIlBhZGRpbmciOnsiJGlkIjoiNyIsIlRvcCI6My4wLCJMZWZ0IjowLjAsIlJpZ2h0IjowLjAsIkJvdHRvbSI6My4wfSwiQmFja2dyb3VuZCI6eyIkaWQiOiI4IiwiQ29sb3IiOnsiJGlkIjoiOSIsIkEiOjI1NSwiUiI6NjgsIkciOjg0LCJCIjoxMDZ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GlkIjoiMTQiLCJUb3AiOjAuMCwiTGVmdCI6MTAuMCwiUmlnaHQiOjEwLjAsIkJvdHRvbSI6MC4wfSwiUGFkZGluZyI6eyIkaWQiOiIxNSIsIlRvcCI6My4wLCJMZWZ0IjowLjAsIlJpZ2h0IjowLjAsIkJvdHRvbSI6My4wfSwiQmFja2dyb3VuZCI6eyIkaWQiOiIxNiIsIkNvbG9yIjp7IiRpZCI6IjE3IiwiQSI6MjU1LCJSIjo2OCwiRyI6ODQsIkIiOjEwNn19LCJJc1Zpc2libGUiOnRydWUsIldpZHRoIjo4NTguMCwiSGVpZ2h0IjoyM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Cb3R0b21UaWVyU2hhcGVTdHlsZSI6eyIkaWQiOiIyMSIsIk1hcmdpbiI6eyIkaWQiOiIyMiIsIlRvcCI6MC4wLCJMZWZ0IjoxMC4wLCJSaWdodCI6MTAuMCwiQm90dG9tIjowLjB9LCJQYWRkaW5nIjp7IiRpZCI6IjIzIiwiVG9wIjozLjAsIkxlZnQiOjAuMCwiUmlnaHQiOjAuMCwiQm90dG9tIjozLjB9LCJCYWNrZ3JvdW5kIjp7IiRpZCI6IjI0IiwiQ29sb3IiOnsiJGlkIjoiMjUiLCJBIjoyNTUsIlIiOjY4LCJHIjo4NCwiQiI6MTA2fX0sIklzVmlzaWJsZSI6dHJ1ZSwiV2lkdGgiOjg1OC4wLCJIZWlnaHQiOjIwLjAsIkJvcmRlclN0eWxlIjp7IiRpZCI6IjI2IiwiTGluZUNvbG9yIjp7IiRpZCI6IjI3IiwiJHR5cGUiOiJOTFJFLkNvbW1vbi5Eb20uU29saWRDb2xvckJydXNoLCBOTFJFLkNvbW1vbiIsIkNvbG9yIjp7IiRpZCI6IjI4IiwiQSI6MjU1LCJSIjoyNTUsIkciOjAsIkIiOjB9fSwiTGluZVdlaWdodCI6MC4wLCJMaW5lVHlwZSI6MCwiUGFyZW50U3R5bGUiOm51bGx9LCJQYXJlbnRTdHlsZSI6bnVsbH0sIlJpZ2h0RW5kQ2Fwc1N0eWxlIjp7IiRpZCI6IjI5IiwiRm9udFNldHRpbmdzIjp7IiRpZCI6IjMwIiwiRm9udFNpemUiOjE4LCJGb250TmFtZSI6IkNhbGlicmkiLCJJc0JvbGQiOnRydWUsIklzSXRhbGljIjpmYWxzZSwiSXNVbmRlcmxpbmVkIjpmYWxzZSwiUGFyZW50U3R5bGUiOm51bGx9LCJBdXRvU2l6ZSI6MCwiRm9yZWdyb3VuZCI6eyIkaWQiOiIzMSIsIkNvbG9yIjp7IiRpZCI6IjM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zMyIsIlRvcCI6MC4wLCJMZWZ0IjowLjAsIlJpZ2h0IjoyMC4wLCJCb3R0b20iOjAuMH0sIlBhZGRpbmciOnsiJGlkIjoiMzQiLCJUb3AiOjAuMCwiTGVmdCI6MC4wLCJSaWdodCI6MC4wLCJCb3R0b20iOjAuMH0sIkJhY2tncm91bmQiOnsiJGlkIjoiMzUiLCJDb2xvciI6eyIkaWQiOiIzNiIsIkEiOjAsIlIiOjAsIkciOjAsIkIiOjB9fSwiSXNWaXNpYmxlIjp0cnVlLCJXaWR0aCI6MC4wLCJIZWlnaHQiOjAuMCwiQm9yZGVyU3R5bGUiOm51bGwsIlBhcmVudFN0eWxlIjpudWxsfSwiTGVmdEVuZENhcHNTdHlsZSI6eyIkaWQiOiIzNyIsIkZvbnRTZXR0aW5ncyI6eyIkaWQiOiIzOCIsIkZvbnRTaXplIjoxOCwiRm9udE5hbWUiOiJDYWxpYnJpIiwiSXNCb2xkIjp0cnVlLCJJc0l0YWxpYyI6ZmFsc2UsIklzVW5kZXJsaW5lZCI6ZmFsc2UsIlBhcmVudFN0eWxlIjpudWxsfSwiQXV0b1NpemUiOjAsIkZvcmVncm91bmQiOnsiJGlkIjoiMzkiLCJDb2xvciI6eyIkaWQiOiI0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EiLCJUb3AiOjAuMCwiTGVmdCI6MjAuMCwiUmlnaHQiOjAuMCwiQm90dG9tIjowLjB9LCJQYWRkaW5nIjp7IiRpZCI6IjQyIiwiVG9wIjowLjAsIkxlZnQiOjAuMCwiUmlnaHQiOjAuMCwiQm90dG9tIjowLjB9LCJCYWNrZ3JvdW5kIjp7IiRpZCI6IjQzIiwiQ29sb3IiOnsiJHJlZiI6IjM2In19LCJJc1Zpc2libGUiOmZhbHNlLCJXaWR0aCI6MC4wLCJIZWlnaHQiOjAuMCwiQm9yZGVyU3R5bGUiOm51bGwsIlBhcmVudFN0eWxlIjpudWxsfSwiVG9kYXlUZXh0U3R5bGUiOnsiJGlkIjoiNDQiLCJGb250U2V0dGluZ3MiOnsiJGlkIjoiNDUiLCJGb250U2l6ZSI6MTI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1NSwiRyI6MCwiQiI6MH19LCJJc1Zpc2libGUiOnRydWUsIldpZHRoIjowLjAsIkhlaWdodCI6MC4wLCJCb3JkZXJTdHlsZSI6bnVsbCwiUGFyZW50U3R5bGUiOm51bGx9LCJTY2FsZVN0eWxlIjp7IiRpZCI6IjU2IiwiU2hhcGUiOjMsIlNob3dTZWdtZW50U2VwYXJhdG9ycyI6ZmFsc2UsIlNlZ21lbnRTZXBhcmF0b3JPcGFjaXR5IjozMCwiSGFzQmVlblZpc2libGVCZWZvcmUiOnRydWUsIkZvbnRTZXR0aW5ncyI6eyIkaWQiOiI1NyIsIkZvbnRTaXplIjoxMiwiRm9udE5hbWUiOiJDYWxpYnJpIiwiSXNCb2xkIjpmYWxzZSwiSXNJdGFsaWMiOmZhbHNlLCJJc1VuZGVybGluZWQiOmZhbHNlLCJQYXJlbnRTdHlsZSI6bnVsbH0sIkF1dG9TaXplIjowLCJGb3JlZ3JvdW5kIjp7IiRpZCI6IjU4IiwiQ29sb3IiOnsiJGlkIjoiNT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jAiLCJUb3AiOjAuMCwiTGVmdCI6NS4wLCJSaWdodCI6MC4wLCJCb3R0b20iOjAuMH0sIlBhZGRpbmciOnsiJGlkIjoiNjEiLCJUb3AiOjAuMCwiTGVmdCI6MC4wLCJSaWdodCI6MC4wLCJCb3R0b20iOjAuMH0sIkJhY2tncm91bmQiOnsiJGlkIjoiNjIiLCJDb2xvciI6eyIkcmVmIjoiMzYifX0sIklzVmlzaWJsZSI6dHJ1ZSwiV2lkdGgiOjAuMCwiSGVpZ2h0IjowLjAsIkJvcmRlclN0eWxlIjpudWxsLCJQYXJlbnRTdHlsZSI6bnVsbH0sIlNpbmdsZVNjYWxlU2hhcGVTdHlsZSI6eyIkaWQiOiI2MyIsIlNoYXBlIjowLCJIZWlnaHQiOjAuMH0sIk1pZGRsZVRpZXJTY2FsZVN0eWxlIjp7IiRpZCI6IjY0IiwiU2hhcGUiOjMsIlNob3dTZWdtZW50U2VwYXJhdG9ycyI6ZmFsc2UsIlNlZ21lbnRTZXBhcmF0b3JPcGFjaXR5IjozMCwiSGFzQmVlblZpc2libGVCZWZvcmUiOmZhbHNlLCJGb250U2V0dGluZ3MiOnsiJGlkIjoiNjUiLCJGb250U2l6ZSI6MTIsIkZvbnROYW1lIjoiQ2FsaWJyaSIsIklzQm9sZCI6ZmFsc2UsIklzSXRhbGljIjpmYWxzZSwiSXNVbmRlcmxpbmVkIjpmYWxzZSwiUGFyZW50U3R5bGUiOm51bGx9LCJBdXRvU2l6ZSI6MCwiRm9yZWdyb3VuZCI6eyIkaWQiOiI2NiIsIkNvbG9yIjp7IiRpZCI6IjY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4IiwiVG9wIjowLjAsIkxlZnQiOjUuMCwiUmlnaHQiOjAuMCwiQm90dG9tIjowLjB9LCJQYWRkaW5nIjp7IiRpZCI6IjY5IiwiVG9wIjowLjAsIkxlZnQiOjAuMCwiUmlnaHQiOjAuMCwiQm90dG9tIjowLjB9LCJCYWNrZ3JvdW5kIjp7IiRpZCI6IjcwIiwiQ29sb3IiOnsiJGlkIjoiNzEiLCJBIjowLCJSIjowLCJHIjowLCJCIjowfX0sIklzVmlzaWJsZSI6ZmFsc2UsIldpZHRoIjowLjAsIkhlaWdodCI6MC4wLCJCb3JkZXJTdHlsZSI6bnVsbCwiUGFyZW50U3R5bGUiOm51bGx9LCJCb3R0b21UaWVyU2NhbGVTdHlsZSI6eyIkaWQiOiI3MiIsIlNoYXBlIjozLCJTaG93U2VnbWVudFNlcGFyYXRvcnMiOmZhbHNlLCJTZWdtZW50U2VwYXJhdG9yT3BhY2l0eSI6MzAsIkhhc0JlZW5WaXNpYmxlQmVmb3JlIjpmYWxzZSwiRm9udFNldHRpbmdzIjp7IiRpZCI6IjczIiwiRm9udFNpemUiOjEyLCJGb250TmFtZSI6IkNhbGlicmkiLCJJc0JvbGQiOmZhbHNlLCJJc0l0YWxpYyI6ZmFsc2UsIklzVW5kZXJsaW5lZCI6ZmFsc2UsIlBhcmVudFN0eWxlIjpudWxsfSwiQXV0b1NpemUiOjAsIkZvcmVncm91bmQiOnsiJGlkIjoiNzQiLCJDb2xvciI6eyIkaWQiOiI3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3NiIsIlRvcCI6MC4wLCJMZWZ0Ijo1LjAsIlJpZ2h0IjowLjAsIkJvdHRvbSI6MC4wfSwiUGFkZGluZyI6eyIkaWQiOiI3NyIsIlRvcCI6MC4wLCJMZWZ0IjowLjAsIlJpZ2h0IjowLjAsIkJvdHRvbSI6MC4wfSwiQmFja2dyb3VuZCI6eyIkaWQiOiI3OCIsIkNvbG9yIjp7IiRpZCI6Ijc5IiwiQSI6MCwiUiI6MCwiRyI6MCwiQiI6MH19LCJJc1Zpc2libGUiOmZhbHNlLCJXaWR0aCI6MC4wLCJIZWlnaHQiOjAuMCwiQm9yZGVyU3R5bGUiOm51bGwsIlBhcmVudFN0eWxlIjpudWxsfSwiRWxhcHNlZFRpbWVCYWNrZ3JvdW5kIjp7IiRpZCI6IjgwIiwiQ29sb3IiOnsiJGlkIjoiODEiLCJBIjoxOTEsIlIiOjI1NSwiRyI6MCwiQiI6MH19LCJBcHBlbmRZZWFyT25ZZWFyQ2hhbmdlIjpmYWxzZSwiRWxhcHNlZFRpbWVGb3JtYXQiOjIsIlRvZGF5TWFya2VyUG9zaXRpb24iOjMsIlF1aWNrUG9zaXRpb24iOjMsIkFic29sdXRlUG9zaXRpb24iOjUyMC4wLCJNYXJnaW4iOnsiJGlkIjoiODIiLCJUb3AiOjAuMCwiTGVmdCI6MTAuMCwiUmlnaHQiOjEwLjAsIkJvdHRvbSI6MC4wfSwiUGFkZGluZyI6eyIkaWQiOiI4MyIsIlRvcCI6MC4wLCJMZWZ0IjowLjAsIlJpZ2h0IjowLjAsIkJvdHRvbSI6MC4wfSwiQmFja2dyb3VuZCI6eyIkaWQiOiI4NCIsIkNvbG9yIjp7IiRpZCI6Ijg1IiwiQSI6MjU1LCJSIjo0NywiRyI6NTQsIkIiOjE1M319LCJJc1Zpc2libGUiOnRydWUsIldpZHRoIjowLjAsIkhlaWdodCI6MC4wLCJCb3JkZXJTdHlsZSI6bnVsbCwiUGFyZW50U3R5bGUiOm51bGx9LCJEZWZhdWx0TWlsZXN0b25lU3R5bGUiOnsiJGlkIjoiODYiLCJTaGFwZSI6MiwiQ29ubmVjdG9yTWFyZ2luIjp7IiRpZCI6Ijg3IiwiVG9wIjowLjAsIkxlZnQiOjIuMCwiUmlnaHQiOjIuMCwiQm90dG9tIjowLjB9LCJDb25uZWN0b3JTdHlsZSI6eyIkaWQiOiI4OCIsIkxpbmVDb2xvciI6eyIkaWQiOiI4OSIsIiR0eXBlIjoiTkxSRS5Db21tb24uRG9tLlNvbGlkQ29sb3JCcnVzaCwgTkxSRS5Db21tb24iLCJDb2xvciI6eyIkaWQiOiI5MCIsIkEiOjEyNywiUiI6NzksIkciOjEyOSwiQiI6MTg5fX0sIkxpbmVXZWlnaHQiOjEuMCwiTGluZVR5cGUiOjAsIlBhcmVudFN0eWxlIjpudWxsfSwiSXNCZWxvd1RpbWViYW5kIjpmYWxzZSwiUG9zaXRpb25PblRhc2siOjAsIkhpZGVEYXRlIjpmYWxzZSwiU2hhcGVTaXplIjowLCJTcGFjaW5nIjoyLjAsIlBhZGRpbmciOnsiJGlkIjoiOTEiLCJUb3AiOjcuMCwiTGVmdCI6My4wLCJSaWdodCI6MC4wLCJCb3R0b20iOjIuMH0sIlNoYXBlU3R5bGUiOnsiJGlkIjoiOTIiLCJNYXJnaW4iOnsiJGlkIjoiOTMiLCJUb3AiOjAuMCwiTGVmdCI6MC4wLCJSaWdodCI6MC4wLCJCb3R0b20iOjAuMH0sIlBhZGRpbmciOnsiJGlkIjoiOTQiLCJUb3AiOjAuMCwiTGVmdCI6MC4wLCJSaWdodCI6MC4wLCJCb3R0b20iOjAuMH0sIkJhY2tncm91bmQiOnsiJGlkIjoiOTUiLCJDb2xvciI6eyIkaWQiOiI5NiIsIkEiOjI1NSwiUiI6MCwiRyI6MTE0LCJCIjoxODh9fSwiSXNWaXNpYmxlIjp0cnVlLCJXaWR0aCI6OC4wLCJIZWlnaHQiOjguMCwiQm9yZGVyU3R5bGUiOnsiJGlkIjoiOTciLCJMaW5lQ29sb3IiOnsiJGlkIjoiOTgiLCIkdHlwZSI6Ik5MUkUuQ29tbW9uLkRvbS5Tb2xpZENvbG9yQnJ1c2gsIE5MUkUuQ29tbW9uIiwiQ29sb3IiOnsiJGlkIjoiOTkiLCJBIjoyNTUsIlIiOjI1NSwiRyI6MCwiQiI6MH19LCJMaW5lV2VpZ2h0IjowLjAsIkxpbmVUeXBlIjowLCJQYXJlbnRTdHlsZSI6bnVsbH0sIlBhcmVudFN0eWxlIjpudWxsfSwiVGl0bGVTdHlsZSI6eyIkaWQiOiIxMDAiLCJGb250U2V0dGluZ3MiOnsiJGlkIjoiMTAxIiwiRm9udFNpemUiOjExLCJGb250TmFtZSI6IkNhbGlicmkiLCJJc0JvbGQiOnRydWUsIklzSXRhbGljIjpmYWxzZSwiSXNVbmRlcmxpbmVkIjpmYWxzZSwiUGFyZW50U3R5bGUiOm51bGx9LCJBdXRvU2l6ZSI6MCwiRm9yZWdyb3VuZCI6eyIkaWQiOiIxMDIiLCJDb2xvciI6eyIkaWQiOiIxMD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0IiwiVG9wIjowLjAsIkxlZnQiOjAuMCwiUmlnaHQiOjAuMCwiQm90dG9tIjowLjB9LCJQYWRkaW5nIjp7IiRpZCI6IjEwNSIsIlRvcCI6MC4wLCJMZWZ0IjowLjAsIlJpZ2h0IjowLjAsIkJvdHRvbSI6MC4wfSwiQmFja2dyb3VuZCI6eyIkaWQiOiIxMDYiLCJDb2xvciI6eyIkcmVmIjoiMzYifX0sIklzVmlzaWJsZSI6dHJ1ZSwiV2lkdGgiOjAuMCwiSGVpZ2h0IjowLjAsIkJvcmRlclN0eWxlIjpudWxsLCJQYXJlbnRTdHlsZSI6bnVsbH0sIkRhdGVTdHlsZSI6eyIkaWQiOiIxMDciLCJGb250U2V0dGluZ3MiOnsiJGlkIjoiMTA4IiwiRm9udFNpemUiOjEwLCJGb250TmFtZSI6IkNhbGlicmkiLCJJc0JvbGQiOmZhbHNlLCJJc0l0YWxpYyI6ZmFsc2UsIklzVW5kZXJsaW5lZCI6ZmFsc2UsIlBhcmVudFN0eWxlIjpudWxsfSwiQXV0b1NpemUiOjAsIkZvcmVncm91bmQiOnsiJGlkIjoiMTA5IiwiQ29sb3IiOnsiJGlkIjoiMT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pZCI6IjExMyIsIkNvbG9yIjp7IiRyZWYiOiIzNiJ9fSwiSXNWaXNpYmxlIjp0cnVlLCJXaWR0aCI6MC4wLCJIZWlnaHQiOjAuMCwiQm9yZGVyU3R5bGUiOm51bGwsIlBhcmVudFN0eWxlIjpudWxsfSwiRGF0ZUZvcm1hdCI6eyIkaWQiOiIxM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1IiwiRm9ybWF0IjowLCJJc1Zpc2libGUiOmZhbHNlLCJMYXN0S25vd25WaXNpYmlsaXR5U3RhdGUiOmZhbHNlfSwiSXNWaXNpYmxlIjp0cnVlLCJQYXJlbnRTdHlsZSI6bnVsbH0sIkRlZmF1bHRUYXNrU3R5bGUiOnsiJGlkIjoiMTE2IiwiU2hhcGUiOjEsIlNoYXBlVGhpY2tuZXNzIjowLCJEdXJhdGlvbkZvcm1hdCI6MCwiSW5jbHVkZU5vbldvcmtpbmdEYXlzSW5EdXJhdGlvbiI6ZmFsc2UsIlBlcmNlbnRhZ2VDb21wbGV0ZVN0eWxlIjp7IiRpZCI6IjExNyIsIkZvbnRTZXR0aW5ncyI6eyIkaWQiOiIxMTgiLCJGb250U2l6ZSI6MTAsIkZvbnROYW1lIjoiQ2FsaWJyaSIsIklzQm9sZCI6ZmFsc2UsIklzSXRhbGljIjpmYWxzZSwiSXNVbmRlcmxpbmVkIjpmYWxzZSwiUGFyZW50U3R5bGUiOm51bGx9LCJBdXRvU2l6ZSI6MCwiRm9yZWdyb3VuZCI6eyIkaWQiOiIxMTkiLCJDb2xvciI6eyIkaWQiOiIxMj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EiLCJUb3AiOjAuMCwiTGVmdCI6MC4wLCJSaWdodCI6MC4wLCJCb3R0b20iOjAuMH0sIlBhZGRpbmciOnsiJGlkIjoiMTIyIiwiVG9wIjowLjAsIkxlZnQiOjAuMCwiUmlnaHQiOjAuMCwiQm90dG9tIjowLjB9LCJCYWNrZ3JvdW5kIjp7IiRpZCI6IjEyMyIsIkNvbG9yIjp7IiRyZWYiOiIzNiJ9fSwiSXNWaXNpYmxlIjp0cnVlLCJXaWR0aCI6MC4wLCJIZWlnaHQiOjAuMCwiQm9yZGVyU3R5bGUiOm51bGwsIlBhcmVudFN0eWxlIjpudWxsfSwiRHVyYXRpb25TdHlsZSI6eyIkaWQiOiIxMjQiLCJGb250U2V0dGluZ3MiOnsiJGlkIjoiMTI1IiwiRm9udFNpemUiOjEwLCJGb250TmFtZSI6IkNhbGlicmkiLCJJc0JvbGQiOmZhbHNlLCJJc0l0YWxpYyI6ZmFsc2UsIklzVW5kZXJsaW5lZCI6ZmFsc2UsIlBhcmVudFN0eWxlIjpudWxsfSwiQXV0b1NpemUiOjAsIkZvcmVncm91bmQiOnsiJGlkIjoiMTI2IiwiQ29sb3IiOnsiJGlkIjoiMTI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cmVmIjoiMzYifX0sIklzVmlzaWJsZSI6dHJ1ZSwiV2lkdGgiOjAuMCwiSGVpZ2h0IjowLjAsIkJvcmRlclN0eWxlIjpudWxsLCJQYXJlbnRTdHlsZSI6bnVsbH0sIkhvcml6b250YWxDb25uZWN0b3JTdHlsZSI6eyIkaWQiOiIxMzEiLCJMaW5lQ29sb3IiOnsiJGlkIjoiMTMyIiwiJHR5cGUiOiJOTFJFLkNvbW1vbi5Eb20uU29saWRDb2xvckJydXNoLCBOTFJFLkNvbW1vbiIsIkNvbG9yIjp7IiRpZCI6IjEzMyIsIkEiOjI1NSwiUiI6MjA0LCJHIjoyMDQsIkIiOjIwNH19LCJMaW5lV2VpZ2h0IjoxLjAsIkxpbmVUeXBlIjowLCJQYXJlbnRTdHlsZSI6bnVsbH0sIlZlcnRpY2FsQ29ubmVjdG9yU3R5bGUiOnsiJGlkIjoiMTM0IiwiTGluZUNvbG9yIjp7IiRpZCI6IjEzNSIsIiR0eXBlIjoiTkxSRS5Db21tb24uRG9tLlNvbGlkQ29sb3JCcnVzaCwgTkxSRS5Db21tb24iLCJDb2xvciI6eyIkaWQiOiIxMzYiLCJBIjoyNTUsIlIiOjIwNCwiRyI6MjA0LCJCIjoyMDR9fSwiTGluZVdlaWdodCI6MC4wLCJMaW5lVHlwZSI6MCwiUGFyZW50U3R5bGUiOm51bGx9LCJNYXJnaW4iOm51bGwsIlN0YXJ0RGF0ZVBvc2l0aW9uIjozLCJFbmREYXRlUG9zaXRpb24iOjMsIkRhdGVJc1Zpc2libGUiOnRydWUsIlRpdGxlUG9zaXRpb24iOjQsIkR1cmF0aW9uUG9zaXRpb24iOjYsIlBlcmNlbnRhZ2VDb21wbGV0ZWRQb3NpdGlvbiI6NiwiU3BhY2luZyI6MywiSXNCZWxvd1RpbWViYW5kIjpmYWxzZSwiUGVyY2VudGFnZUNvbXBsZXRlU2hhcGVPcGFjaXR5IjozNSwiU2hhcGVTdHlsZSI6eyIkaWQiOiIxMzciLCJNYXJnaW4iOnsiJGlkIjoiMTM4IiwiVG9wIjowLjAsIkxlZnQiOjQuMCwiUmlnaHQiOjQuMCwiQm90dG9tIjowLjB9LCJQYWRkaW5nIjp7IiRpZCI6IjEzOSIsIlRvcCI6MC4wLCJMZWZ0IjowLjAsIlJpZ2h0IjowLjAsIkJvdHRvbSI6MC4wfSwiQmFja2dyb3VuZCI6eyIkaWQiOiIxNDAiLCJDb2xvciI6eyIkaWQiOiIxNDEiLCJBIjoyNTUsIlIiOjAsIkciOjExNCwiQiI6MTg4fX0sIklzVmlzaWJsZSI6dHJ1ZSwiV2lkdGgiOjAuMCwiSGVpZ2h0IjoxMC4wLCJCb3JkZXJTdHlsZSI6eyIkaWQiOiIxNDIiLCJMaW5lQ29sb3IiOnsiJGlkIjoiMTQzIiwiJHR5cGUiOiJOTFJFLkNvbW1vbi5Eb20uU29saWRDb2xvckJydXNoLCBOTFJFLkNvbW1vbiIsIkNvbG9yIjp7IiRpZCI6IjE0NCIsIkEiOjI1NSwiUiI6MjU1LCJHIjowLCJCIjowfX0sIkxpbmVXZWlnaHQiOjAuMCwiTGluZVR5cGUiOjAsIlBhcmVudFN0eWxlIjpudWxsfSwiUGFyZW50U3R5bGUiOm51bGx9LCJUaXRsZVN0eWxlIjp7IiRpZCI6IjE0NSIsIkZvbnRTZXR0aW5ncyI6eyIkaWQiOiIxNDYiLCJGb250U2l6ZSI6MTEsIkZvbnROYW1lIjoiQ2FsaWJyaSIsIklzQm9sZCI6dHJ1ZSwiSXNJdGFsaWMiOmZhbHNlLCJJc1VuZGVybGluZWQiOmZhbHNlLCJQYXJlbnRTdHlsZSI6bnVsbH0sIkF1dG9TaXplIjowLCJGb3JlZ3JvdW5kIjp7IiRpZCI6IjE0NyIsIkNvbG9yIjp7IiRpZCI6IjE0OC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NDkiLCJUb3AiOjAuMCwiTGVmdCI6MC4wLCJSaWdodCI6MC4wLCJCb3R0b20iOjAuMH0sIlBhZGRpbmciOnsiJGlkIjoiMTUwIiwiVG9wIjowLjAsIkxlZnQiOjAuMCwiUmlnaHQiOjAuMCwiQm90dG9tIjowLjB9LCJCYWNrZ3JvdW5kIjp7IiRpZCI6IjE1MSIsIkNvbG9yIjp7IiRyZWYiOiIzNiJ9fSwiSXNWaXNpYmxlIjp0cnVlLCJXaWR0aCI6MC4wLCJIZWlnaHQiOjAuMCwiQm9yZGVyU3R5bGUiOm51bGwsIlBhcmVudFN0eWxlIjpudWxsfSwiRGF0ZVN0eWxlIjp7IiRpZCI6IjE1MiIsIkZvbnRTZXR0aW5ncyI6eyIkaWQiOiIxNTMiLCJGb250U2l6ZSI6MTAsIkZvbnROYW1lIjoiQ2FsaWJyaSIsIklzQm9sZCI6ZmFsc2UsIklzSXRhbGljIjpmYWxzZSwiSXNVbmRlcmxpbmVkIjpmYWxzZSwiUGFyZW50U3R5bGUiOm51bGx9LCJBdXRvU2l6ZSI6MCwiRm9yZWdyb3VuZCI6eyIkaWQiOiIxNTQiLCJDb2xvciI6eyIkaWQiOiIxNTU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1NiIsIlRvcCI6MC4wLCJMZWZ0IjowLjAsIlJpZ2h0IjowLjAsIkJvdHRvbSI6MC4wfSwiUGFkZGluZyI6eyIkaWQiOiIxNTciLCJUb3AiOjAuMCwiTGVmdCI6MC4wLCJSaWdodCI6MC4wLCJCb3R0b20iOjAuMH0sIkJhY2tncm91bmQiOnsiJGlkIjoiMTU4IiwiQ29sb3IiOnsiJHJlZiI6IjM2In19LCJJc1Zpc2libGUiOnRydWUsIldpZHRoIjowLjAsIkhlaWdodCI6MC4wLCJCb3JkZXJTdHlsZSI6bnVsbCwiUGFyZW50U3R5bGUiOm51bGx9LCJEYXRlRm9ybWF0Ijp7IiRpZCI6IjE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AiLCJGb3JtYXQiOjAsIklzVmlzaWJsZSI6ZmFsc2UsIkxhc3RLbm93blZpc2liaWxpdHlTdGF0ZSI6ZmFsc2V9LCJJc1Zpc2libGUiOnRydWUsIlBhcmVudFN0eWxlIjpudWxsLCJfZXhwbGljaXRseVNldCI6eyIkaWQiOiIxNjE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2MiIsIkdyaWRsaW5lU3R5bGUiOnsiJGlkIjoiMTYzIiwiTGluZUNvbG9yIjp7IiRpZCI6IjE2NCIsIiR0eXBlIjoiTkxSRS5Db21tb24uRG9tLlNvbGlkQ29sb3JCcnVzaCwgTkxSRS5Db21tb24iLCJDb2xvciI6eyIkaWQiOiIxNjUiLCJBIjozOCwiUiI6OTEsIkciOjE1NSwiQiI6MjEzfX0sIkxpbmVXZWlnaHQiOjEuMCwiTGluZVR5cGUiOjAsIlBhcmVudFN0eWxlIjpudWxsfSwiTWFyZ2luIjp7IiRpZCI6IjE2NiIsIlRvcCI6MC4wLCJMZWZ0IjowLjAsIlJpZ2h0IjowLjAsIkJvdHRvbSI6MC4wfSwiUGFkZGluZyI6eyIkaWQiOiIxNjciLCJUb3AiOjAuMCwiTGVmdCI6MC4wLCJSaWdodCI6MC4wLCJCb3R0b20iOjAuMH0sIkJhY2tncm91bmQiOm51bGwsIklzVmlzaWJsZSI6dHJ1ZSwiV2lkdGgiOjAuMCwiSGVpZ2h0IjowLjAsIkJvcmRlclN0eWxlIjp7IiRpZCI6IjE2OCIsIkxpbmVDb2xvciI6bnVsbCwiTGluZVdlaWdodCI6MC4wLCJMaW5lVHlwZSI6MCwiUGFyZW50U3R5bGUiOm51bGx9LCJQYXJlbnRTdHlsZSI6bnVsbH0sIkFjdGl2aXR5TGluZVBhbmVsU3R5bGUiOnsiJGlkIjoiMTY5IiwiQWN0aXZpdHlMaW5lU3R5bGUiOnsiJGlkIjoiMTcwIiwiTGluZUNvbG9yIjp7IiRpZCI6IjE3MSIsIiR0eXBlIjoiTkxSRS5Db21tb24uRG9tLlNvbGlkQ29sb3JCcnVzaCwgTkxSRS5Db21tb24iLCJDb2xvciI6eyIkaWQiOiIxNzIiLCJBIjozOCwiUiI6NjgsIkciOjExNCwiQiI6MTk2fX0sIkxpbmVXZWlnaHQiOjEuMCwiTGluZVR5cGUiOjAsIlBhcmVudFN0eWxlIjpudWxsfSwiTWFyZ2luIjp7IiRpZCI6IjE3MyIsIlRvcCI6MC4wLCJMZWZ0IjowLjAsIlJpZ2h0IjowLjAsIkJvdHRvbSI6MC4wfSwiUGFkZGluZyI6eyIkaWQiOiIxNzQiLCJUb3AiOjAuMCwiTGVmdCI6MC4wLCJSaWdodCI6MC4wLCJCb3R0b20iOjAuMH0sIkJhY2tncm91bmQiOm51bGwsIklzVmlzaWJsZSI6dHJ1ZSwiV2lkdGgiOjAuMCwiSGVpZ2h0IjowLjAsIkJvcmRlclN0eWxlIjp7IiRpZCI6IjE3NSIsIkxpbmVDb2xvciI6bnVsbCwiTGluZVdlaWdodCI6MC4wLCJMaW5lVHlwZSI6MCwiUGFyZW50U3R5bGUiOm51bGx9LCJQYXJlbnRTdHlsZSI6bnVsbH0sIlNob3dFbGFwc2VkVGltZUdyYWRpZW50U3R5bGUiOmZhbHNlLCJUaW1lYmFuZFJlc2VydmVkTGVmdEFyZWFTdHlsZSI6eyIkaWQiOiIxNzYiLCJBY3Rpdml0eUhlYWRlcldpZHRoIjowLjAsIklzU2V0IjpmYWxzZX0sIkRlZmF1bHRTd2ltbGFuZVN0eWxlIjpudWxsfSwiU2NhbGUiOm51bGwsIlNjYWxlVjIiOnsiJGlkIjoiMTc3IiwiU3RhcnREYXRlIjoiMDAwMS0wMS0wMVQwMDowMDowMCIsIkVuZERhdGUiOiIwMDAxLTAxLTAxVDAwOjAwOjAwIiwiQXV0b0RhdGVSYW5nZSI6dHJ1ZSwiV29ya2luZ0RheXMiOjMxLCJGaXNjYWxZZWFyIjp7IiRpZCI6IjE3OCIsIlN0YXJ0TW9udGgiOjEsIlVzZVN0YXJ0aW5nWWVhckZvck51bWJlcmluZyI6dHJ1ZSwiU2hvd0Zpc2NhbFllYXJMYWJlbCI6dHJ1ZX0sIlRvZGF5TWFya2VyVGV4dCI6IlRvZGF5IiwiQXV0b1NjYWxlVHlwZSI6dHJ1ZSwiVGltZWJhbmRTY2FsZXMiOnsiJGlkIjoiMTc5IiwiVG9wU2NhbGVMYXllciI6eyIkaWQiOiIxODAiLCJGb3JtYXQiOiJNTU0iLCJUeXBlIjoyfSwiTWlkZGxlU2NhbGVMYXllciI6eyIkaWQiOiIxODEiLCJGb3JtYXQiOm51bGwsIlR5cGUiOjB9LCJCb3R0b21TY2FsZUxheWVyIjp7IiRpZCI6IjE4MiIsIkZvcm1hdCI6bnVsbCwiVHlwZSI6MH19fSwiTWlsZXN0b25lcyI6W3siJGlkIjoiMTgzIiwiRGF0ZSI6IjIwMjAtMTAtMDVUMjM6NTk6MDAiLCJTdHlsZSI6eyIkaWQiOiIxODQiLCJTaGFwZSI6MiwiQ29ubmVjdG9yTWFyZ2luIjp7IiRpZCI6IjE4NSIsIlRvcCI6MC4wLCJMZWZ0IjoyLjAsIlJpZ2h0IjoyLjAsIkJvdHRvbSI6MC4wfSwiQ29ubmVjdG9yU3R5bGUiOnsiJGlkIjoiMTg2IiwiTGluZUNvbG9yIjp7IiRpZCI6IjE4NyIsIiR0eXBlIjoiTkxSRS5Db21tb24uRG9tLlNvbGlkQ29sb3JCcnVzaCwgTkxSRS5Db21tb24iLCJDb2xvciI6eyIkaWQiOiIxODgiLCJBIjoxMjcsIlIiOjc5LCJHIjoxMjksIkIiOjE4OX19LCJMaW5lV2VpZ2h0IjoxLjAsIkxpbmVUeXBlIjowLCJQYXJlbnRTdHlsZSI6bnVsbH0sIklzQmVsb3dUaW1lYmFuZCI6ZmFsc2UsIlBvc2l0aW9uT25UYXNrIjowLCJIaWRlRGF0ZSI6ZmFsc2UsIlNoYXBlU2l6ZSI6MCwiU3BhY2luZyI6Mi4wLCJQYWRkaW5nIjp7IiRpZCI6IjE4OSIsIlRvcCI6Ny4wLCJMZWZ0IjozLjAsIlJpZ2h0IjowLjAsIkJvdHRvbSI6Mi4wfSwiU2hhcGVTdHlsZSI6eyIkaWQiOiIxOTAiLCJNYXJnaW4iOnsiJGlkIjoiMTkxIiwiVG9wIjowLjAsIkxlZnQiOjAuMCwiUmlnaHQiOjAuMCwiQm90dG9tIjowLjB9LCJQYWRkaW5nIjp7IiRpZCI6IjE5MiIsIlRvcCI6MC4wLCJMZWZ0IjowLjAsIlJpZ2h0IjowLjAsIkJvdHRvbSI6MC4wfSwiQmFja2dyb3VuZCI6eyIkaWQiOiIxOTMiLCJDb2xvciI6eyIkaWQiOiIxOTQiLCJBIjoyNTUsIlIiOjAsIkciOjExNCwiQiI6MTg4fX0sIklzVmlzaWJsZSI6dHJ1ZSwiV2lkdGgiOjguMCwiSGVpZ2h0Ijo4LjAsIkJvcmRlclN0eWxlIjp7IiRpZCI6IjE5NSIsIkxpbmVDb2xvciI6eyIkaWQiOiIxOTYiLCIkdHlwZSI6Ik5MUkUuQ29tbW9uLkRvbS5Tb2xpZENvbG9yQnJ1c2gsIE5MUkUuQ29tbW9uIiwiQ29sb3IiOnsiJGlkIjoiMTk3IiwiQSI6MjU1LCJSIjoyNTUsIkciOjAsIkIiOjB9fSwiTGluZVdlaWdodCI6MC4wLCJMaW5lVHlwZSI6MCwiUGFyZW50U3R5bGUiOm51bGx9LCJQYXJlbnRTdHlsZSI6bnVsbH0sIlRpdGxlU3R5bGUiOnsiJGlkIjoiMTk4IiwiRm9udFNldHRpbmdzIjp7IiRpZCI6IjE5OSIsIkZvbnRTaXplIjo3LCJGb250TmFtZSI6IkNhbGlicmkiLCJJc0JvbGQiOnRydWUsIklzSXRhbGljIjpmYWxzZSwiSXNVbmRlcmxpbmVkIjpmYWxzZSwiUGFyZW50U3R5bGUiOm51bGx9LCJBdXRvU2l6ZSI6MCwiRm9yZWdyb3VuZCI6eyIkaWQiOiIyMDAiLCJDb2xvciI6eyIkaWQiOiIyMD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AyIiwiVG9wIjowLjAsIkxlZnQiOjAuMCwiUmlnaHQiOjAuMCwiQm90dG9tIjowLjB9LCJQYWRkaW5nIjp7IiRpZCI6IjIwMyIsIlRvcCI6MC4wLCJMZWZ0IjowLjAsIlJpZ2h0IjowLjAsIkJvdHRvbSI6MC4wfSwiQmFja2dyb3VuZCI6eyIkaWQiOiIyMDQiLCJDb2xvciI6eyIkaWQiOiIyMDUiLCJBIjowLCJSIjowLCJHIjowLCJCIjowfX0sIklzVmlzaWJsZSI6dHJ1ZSwiV2lkdGgiOjAuMCwiSGVpZ2h0IjowLjAsIkJvcmRlclN0eWxlIjp7IiRpZCI6IjIwNiIsIkxpbmVDb2xvciI6bnVsbCwiTGluZVdlaWdodCI6MC4wLCJMaW5lVHlwZSI6MCwiUGFyZW50U3R5bGUiOm51bGx9LCJQYXJlbnRTdHlsZSI6bnVsbH0sIkRhdGVTdHlsZSI6eyIkaWQiOiIyMDciLCJGb250U2V0dGluZ3MiOnsiJGlkIjoiMjA4IiwiRm9udFNpemUiOjEwLCJGb250TmFtZSI6IkNhbGlicmkiLCJJc0JvbGQiOmZhbHNlLCJJc0l0YWxpYyI6ZmFsc2UsIklzVW5kZXJsaW5lZCI6ZmFsc2UsIlBhcmVudFN0eWxlIjpudWxsfSwiQXV0b1NpemUiOjAsIkZvcmVncm91bmQiOnsiJGlkIjoiMjA5IiwiQ29sb3IiOnsiJGlkIjoiMj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TEiLCJUb3AiOjAuMCwiTGVmdCI6MC4wLCJSaWdodCI6MC4wLCJCb3R0b20iOjAuMH0sIlBhZGRpbmciOnsiJGlkIjoiMjEyIiwiVG9wIjowLjAsIkxlZnQiOjAuMCwiUmlnaHQiOjAuMCwiQm90dG9tIjowLjB9LCJCYWNrZ3JvdW5kIjp7IiRpZCI6IjIxMyIsIkNvbG9yIjp7IiRyZWYiOiIyMDUifX0sIklzVmlzaWJsZSI6dHJ1ZSwiV2lkdGgiOjAuMCwiSGVpZ2h0IjowLjAsIkJvcmRlclN0eWxlIjp7IiRpZCI6IjIxNCIsIkxpbmVDb2xvciI6bnVsbCwiTGluZVdlaWdodCI6MC4wLCJMaW5lVHlwZSI6MCwiUGFyZW50U3R5bGUiOm51bGx9LCJQYXJlbnRTdHlsZSI6bnVsbH0sIkRhdGVGb3JtYXQiOnsiJGlkIjoiMj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NiIsIkZvcm1hdCI6MCwiSXNWaXNpYmxlIjpmYWxzZSwiTGFzdEtub3duVmlzaWJpbGl0eVN0YXRlIjpmYWxzZX0sIklzVmlzaWJsZSI6dHJ1ZSwiUGFyZW50U3R5bGUiOm51bGx9LCJJbmRleCI6MTEsIlBlcmNlbnRhZ2VDb21wbGV0ZSI6bnVsbCwiUG9zaXRpb24iOnsiUmF0aW8iOjAuMCwiSXNDdXN0b20iOmZhbHNlfSwiRGF0ZUZvcm1hdCI6eyIkcmVmIjoiMjE1In0sIldlZWtOdW1iZXJpbmciOnsiJGlkIjoiMjE3IiwiRm9ybWF0IjowLCJJc1Zpc2libGUiOmZhbHNlLCJMYXN0S25vd25WaXNpYmlsaXR5U3RhdGUiOmZhbHNlfSwiUmVsYXRlZFRhc2tJZCI6IjAwMDAwMDAwLTAwMDAtMDAwMC0wMDAwLTAwMDAwMDAwMDAwMCIsIklkIjoiZTkxZTg0ZjktOWJkMS00N2U2LTgxODEtM2ZjNzk2OWFlMGEyIiwiSW1wb3J0SWQiOiIxIiwiVGl0bGUiOiJIZW5uZXNzIHYuIERlV2luZSIsIk5vdGUiOm51bGwsIkh5cGVybGluayI6eyIkaWQiOiIyMTgiLCJBZGRyZXNzIjoiIiwiU3ViQWRkcmVzcyI6IiJ9LCJJc0NoYW5nZWQiOmZhbHNlLCJJc05ldyI6ZmFsc2V9LHsiJGlkIjoiMjE5IiwiRGF0ZSI6IjIwMjAtMTAtMDVUMjM6NTk6MDAiLCJTdHlsZSI6eyIkaWQiOiIyMjAiLCJTaGFwZSI6MiwiQ29ubmVjdG9yTWFyZ2luIjp7IiRpZCI6IjIyMSIsIlRvcCI6MC4wLCJMZWZ0IjoyLjAsIlJpZ2h0IjoyLjAsIkJvdHRvbSI6MC4wfSwiQ29ubmVjdG9yU3R5bGUiOnsiJGlkIjoiMjIyIiwiTGluZUNvbG9yIjp7IiRpZCI6IjIyMyIsIiR0eXBlIjoiTkxSRS5Db21tb24uRG9tLlNvbGlkQ29sb3JCcnVzaCwgTkxSRS5Db21tb24iLCJDb2xvciI6eyIkaWQiOiIyMjQiLCJBIjoxMjcsIlIiOjc5LCJHIjoxMjksIkIiOjE4OX19LCJMaW5lV2VpZ2h0IjoxLjAsIkxpbmVUeXBlIjowLCJQYXJlbnRTdHlsZSI6bnVsbH0sIklzQmVsb3dUaW1lYmFuZCI6ZmFsc2UsIlBvc2l0aW9uT25UYXNrIjowLCJIaWRlRGF0ZSI6ZmFsc2UsIlNoYXBlU2l6ZSI6MCwiU3BhY2luZyI6Mi4wLCJQYWRkaW5nIjp7IiRpZCI6IjIyNSIsIlRvcCI6Ny4wLCJMZWZ0IjozLjAsIlJpZ2h0IjowLjAsIkJvdHRvbSI6Mi4wfSwiU2hhcGVTdHlsZSI6eyIkaWQiOiIyMjYiLCJNYXJnaW4iOnsiJGlkIjoiMjI3IiwiVG9wIjowLjAsIkxlZnQiOjAuMCwiUmlnaHQiOjAuMCwiQm90dG9tIjowLjB9LCJQYWRkaW5nIjp7IiRpZCI6IjIyOCIsIlRvcCI6MC4wLCJMZWZ0IjowLjAsIlJpZ2h0IjowLjAsIkJvdHRvbSI6MC4wfSwiQmFja2dyb3VuZCI6eyIkaWQiOiIyMjkiLCJDb2xvciI6eyIkaWQiOiIyMzAiLCJBIjoyNTUsIlIiOjAsIkciOjExNCwiQiI6MTg4fX0sIklzVmlzaWJsZSI6dHJ1ZSwiV2lkdGgiOjguMCwiSGVpZ2h0Ijo4LjAsIkJvcmRlclN0eWxlIjp7IiRpZCI6IjIzMSIsIkxpbmVDb2xvciI6eyIkaWQiOiIyMzIiLCIkdHlwZSI6Ik5MUkUuQ29tbW9uLkRvbS5Tb2xpZENvbG9yQnJ1c2gsIE5MUkUuQ29tbW9uIiwiQ29sb3IiOnsiJGlkIjoiMjMzIiwiQSI6MjU1LCJSIjoyNTUsIkciOjAsIkIiOjB9fSwiTGluZVdlaWdodCI6MC4wLCJMaW5lVHlwZSI6MCwiUGFyZW50U3R5bGUiOm51bGx9LCJQYXJlbnRTdHlsZSI6bnVsbH0sIlRpdGxlU3R5bGUiOnsiJGlkIjoiMjM0IiwiRm9udFNldHRpbmdzIjp7IiRpZCI6IjIzNSIsIkZvbnRTaXplIjo3LCJGb250TmFtZSI6IkNhbGlicmkiLCJJc0JvbGQiOnRydWUsIklzSXRhbGljIjpmYWxzZSwiSXNVbmRlcmxpbmVkIjpmYWxzZSwiUGFyZW50U3R5bGUiOm51bGx9LCJBdXRvU2l6ZSI6MCwiRm9yZWdyb3VuZCI6eyIkaWQiOiIyMzYiLCJDb2xvciI6eyIkaWQiOiIyMz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M4IiwiVG9wIjowLjAsIkxlZnQiOjAuMCwiUmlnaHQiOjAuMCwiQm90dG9tIjowLjB9LCJQYWRkaW5nIjp7IiRpZCI6IjIzOSIsIlRvcCI6MC4wLCJMZWZ0IjowLjAsIlJpZ2h0IjowLjAsIkJvdHRvbSI6MC4wfSwiQmFja2dyb3VuZCI6eyIkaWQiOiIyNDAiLCJDb2xvciI6eyIkaWQiOiIyNDEiLCJBIjowLCJSIjowLCJHIjowLCJCIjowfX0sIklzVmlzaWJsZSI6dHJ1ZSwiV2lkdGgiOjAuMCwiSGVpZ2h0IjowLjAsIkJvcmRlclN0eWxlIjp7IiRpZCI6IjI0MiIsIkxpbmVDb2xvciI6bnVsbCwiTGluZVdlaWdodCI6MC4wLCJMaW5lVHlwZSI6MCwiUGFyZW50U3R5bGUiOm51bGx9LCJQYXJlbnRTdHlsZSI6bnVsbH0sIkRhdGVTdHlsZSI6eyIkaWQiOiIyNDMiLCJGb250U2V0dGluZ3MiOnsiJGlkIjoiMjQ0IiwiRm9udFNpemUiOjEwLCJGb250TmFtZSI6IkNhbGlicmkiLCJJc0JvbGQiOmZhbHNlLCJJc0l0YWxpYyI6ZmFsc2UsIklzVW5kZXJsaW5lZCI6ZmFsc2UsIlBhcmVudFN0eWxlIjpudWxsfSwiQXV0b1NpemUiOjAsIkZvcmVncm91bmQiOnsiJGlkIjoiMjQ1IiwiQ29sb3IiOnsiJGlkIjoiMjQ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DciLCJUb3AiOjAuMCwiTGVmdCI6MC4wLCJSaWdodCI6MC4wLCJCb3R0b20iOjAuMH0sIlBhZGRpbmciOnsiJGlkIjoiMjQ4IiwiVG9wIjowLjAsIkxlZnQiOjAuMCwiUmlnaHQiOjAuMCwiQm90dG9tIjowLjB9LCJCYWNrZ3JvdW5kIjp7IiRpZCI6IjI0OSIsIkNvbG9yIjp7IiRyZWYiOiIyNDEifX0sIklzVmlzaWJsZSI6dHJ1ZSwiV2lkdGgiOjAuMCwiSGVpZ2h0IjowLjAsIkJvcmRlclN0eWxlIjp7IiRpZCI6IjI1MCIsIkxpbmVDb2xvciI6bnVsbCwiTGluZVdlaWdodCI6MC4wLCJMaW5lVHlwZSI6MCwiUGFyZW50U3R5bGUiOm51bGx9LCJQYXJlbnRTdHlsZSI6bnVsbH0sIkRhdGVGb3JtYXQiOnsiJGlkIjoiMjU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1MiIsIkZvcm1hdCI6MCwiSXNWaXNpYmxlIjpmYWxzZSwiTGFzdEtub3duVmlzaWJpbGl0eVN0YXRlIjpmYWxzZX0sIklzVmlzaWJsZSI6dHJ1ZSwiUGFyZW50U3R5bGUiOm51bGx9LCJJbmRleCI6MTYsIlBlcmNlbnRhZ2VDb21wbGV0ZSI6bnVsbCwiUG9zaXRpb24iOnsiUmF0aW8iOjAuMCwiSXNDdXN0b20iOmZhbHNlfSwiRGF0ZUZvcm1hdCI6eyIkcmVmIjoiMjUxIn0sIldlZWtOdW1iZXJpbmciOnsiJGlkIjoiMjUzIiwiRm9ybWF0IjowLCJJc1Zpc2libGUiOmZhbHNlLCJMYXN0S25vd25WaXNpYmlsaXR5U3RhdGUiOmZhbHNlfSwiUmVsYXRlZFRhc2tJZCI6IjAwMDAwMDAwLTAwMDAtMDAwMC0wMDAwLTAwMDAwMDAwMDAwMCIsIklkIjoiNTdlZjFlN2UtMTBhNi00YmQ3LTgwYzEtZWM5ZGY5YjU4MGRmIiwiSW1wb3J0SWQiOiIxIiwiVGl0bGUiOiJLYXVyIHYuIE1hcnlsYW5kIiwiTm90ZSI6bnVsbCwiSHlwZXJsaW5rIjp7IiRpZCI6IjI1NCIsIkFkZHJlc3MiOiIiLCJTdWJBZGRyZXNzIjoiIn0sIklzQ2hhbmdlZCI6ZmFsc2UsIklzTmV3IjpmYWxzZX0seyIkaWQiOiIyNTUiLCJEYXRlIjoiMjAyMC0xMC0xOVQyMzo1OTowMCIsIlN0eWxlIjp7IiRpZCI6IjI1NiIsIlNoYXBlIjoyLCJDb25uZWN0b3JNYXJnaW4iOnsiJGlkIjoiMjU3IiwiVG9wIjowLjAsIkxlZnQiOjIuMCwiUmlnaHQiOjIuMCwiQm90dG9tIjowLjB9LCJDb25uZWN0b3JTdHlsZSI6eyIkaWQiOiIyNTgiLCJMaW5lQ29sb3IiOnsiJGlkIjoiMjU5IiwiJHR5cGUiOiJOTFJFLkNvbW1vbi5Eb20uU29saWRDb2xvckJydXNoLCBOTFJFLkNvbW1vbiIsIkNvbG9yIjp7IiRpZCI6IjI2MCIsIkEiOjEyNywiUiI6NzksIkciOjEyOSwiQiI6MTg5fX0sIkxpbmVXZWlnaHQiOjEuMCwiTGluZVR5cGUiOjAsIlBhcmVudFN0eWxlIjpudWxsfSwiSXNCZWxvd1RpbWViYW5kIjpmYWxzZSwiUG9zaXRpb25PblRhc2siOjAsIkhpZGVEYXRlIjpmYWxzZSwiU2hhcGVTaXplIjowLCJTcGFjaW5nIjoyLjAsIlBhZGRpbmciOnsiJGlkIjoiMjYxIiwiVG9wIjo3LjAsIkxlZnQiOjMuMCwiUmlnaHQiOjAuMCwiQm90dG9tIjoyLjB9LCJTaGFwZVN0eWxlIjp7IiRpZCI6IjI2MiIsIk1hcmdpbiI6eyIkaWQiOiIyNjMiLCJUb3AiOjAuMCwiTGVmdCI6MC4wLCJSaWdodCI6MC4wLCJCb3R0b20iOjAuMH0sIlBhZGRpbmciOnsiJGlkIjoiMjY0IiwiVG9wIjowLjAsIkxlZnQiOjAuMCwiUmlnaHQiOjAuMCwiQm90dG9tIjowLjB9LCJCYWNrZ3JvdW5kIjp7IiRpZCI6IjI2NSIsIkNvbG9yIjp7IiRpZCI6IjI2NiIsIkEiOjI1NSwiUiI6MCwiRyI6MTE0LCJCIjoxODh9fSwiSXNWaXNpYmxlIjp0cnVlLCJXaWR0aCI6OC4wLCJIZWlnaHQiOjguMCwiQm9yZGVyU3R5bGUiOnsiJGlkIjoiMjY3IiwiTGluZUNvbG9yIjp7IiRpZCI6IjI2OCIsIiR0eXBlIjoiTkxSRS5Db21tb24uRG9tLlNvbGlkQ29sb3JCcnVzaCwgTkxSRS5Db21tb24iLCJDb2xvciI6eyIkaWQiOiIyNjkiLCJBIjoyNTUsIlIiOjI1NSwiRyI6MCwiQiI6MH19LCJMaW5lV2VpZ2h0IjowLjAsIkxpbmVUeXBlIjowLCJQYXJlbnRTdHlsZSI6bnVsbH0sIlBhcmVudFN0eWxlIjpudWxsfSwiVGl0bGVTdHlsZSI6eyIkaWQiOiIyNzAiLCJGb250U2V0dGluZ3MiOnsiJGlkIjoiMjcxIiwiRm9udFNpemUiOjcsIkZvbnROYW1lIjoiQ2FsaWJyaSIsIklzQm9sZCI6dHJ1ZSwiSXNJdGFsaWMiOmZhbHNlLCJJc1VuZGVybGluZWQiOmZhbHNlLCJQYXJlbnRTdHlsZSI6bnVsbH0sIkF1dG9TaXplIjowLCJGb3JlZ3JvdW5kIjp7IiRpZCI6IjI3MiIsIkNvbG9yIjp7IiRpZCI6IjI3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zQiLCJUb3AiOjAuMCwiTGVmdCI6MC4wLCJSaWdodCI6MC4wLCJCb3R0b20iOjAuMH0sIlBhZGRpbmciOnsiJGlkIjoiMjc1IiwiVG9wIjowLjAsIkxlZnQiOjAuMCwiUmlnaHQiOjAuMCwiQm90dG9tIjowLjB9LCJCYWNrZ3JvdW5kIjp7IiRpZCI6IjI3NiIsIkNvbG9yIjp7IiRpZCI6IjI3NyIsIkEiOjAsIlIiOjAsIkciOjAsIkIiOjB9fSwiSXNWaXNpYmxlIjp0cnVlLCJXaWR0aCI6MC4wLCJIZWlnaHQiOjAuMCwiQm9yZGVyU3R5bGUiOnsiJGlkIjoiMjc4IiwiTGluZUNvbG9yIjpudWxsLCJMaW5lV2VpZ2h0IjowLjAsIkxpbmVUeXBlIjowLCJQYXJlbnRTdHlsZSI6bnVsbH0sIlBhcmVudFN0eWxlIjpudWxsfSwiRGF0ZVN0eWxlIjp7IiRpZCI6IjI3OSIsIkZvbnRTZXR0aW5ncyI6eyIkaWQiOiIyODAiLCJGb250U2l6ZSI6MTAsIkZvbnROYW1lIjoiQ2FsaWJyaSIsIklzQm9sZCI6ZmFsc2UsIklzSXRhbGljIjpmYWxzZSwiSXNVbmRlcmxpbmVkIjpmYWxzZSwiUGFyZW50U3R5bGUiOm51bGx9LCJBdXRvU2l6ZSI6MCwiRm9yZWdyb3VuZCI6eyIkaWQiOiIyODEiLCJDb2xvciI6eyIkaWQiOiIy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MyIsIlRvcCI6MC4wLCJMZWZ0IjowLjAsIlJpZ2h0IjowLjAsIkJvdHRvbSI6MC4wfSwiUGFkZGluZyI6eyIkaWQiOiIyODQiLCJUb3AiOjAuMCwiTGVmdCI6MC4wLCJSaWdodCI6MC4wLCJCb3R0b20iOjAuMH0sIkJhY2tncm91bmQiOnsiJGlkIjoiMjg1IiwiQ29sb3IiOnsiJHJlZiI6IjI3NyJ9fSwiSXNWaXNpYmxlIjp0cnVlLCJXaWR0aCI6MC4wLCJIZWlnaHQiOjAuMCwiQm9yZGVyU3R5bGUiOnsiJGlkIjoiMjg2IiwiTGluZUNvbG9yIjpudWxsLCJMaW5lV2VpZ2h0IjowLjAsIkxpbmVUeXBlIjowLCJQYXJlbnRTdHlsZSI6bnVsbH0sIlBhcmVudFN0eWxlIjpudWxsfSwiRGF0ZUZvcm1hdCI6eyIkaWQiOiIy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4IiwiRm9ybWF0IjowLCJJc1Zpc2libGUiOmZhbHNlLCJMYXN0S25vd25WaXNpYmlsaXR5U3RhdGUiOmZhbHNlfSwiSXNWaXNpYmxlIjp0cnVlLCJQYXJlbnRTdHlsZSI6bnVsbH0sIkluZGV4IjozLCJQZXJjZW50YWdlQ29tcGxldGUiOm51bGwsIlBvc2l0aW9uIjp7IlJhdGlvIjowLjAsIklzQ3VzdG9tIjpmYWxzZX0sIkRhdGVGb3JtYXQiOnsiJHJlZiI6IjI4NyJ9LCJXZWVrTnVtYmVyaW5nIjp7IiRpZCI6IjI4OSIsIkZvcm1hdCI6MCwiSXNWaXNpYmxlIjpmYWxzZSwiTGFzdEtub3duVmlzaWJpbGl0eVN0YXRlIjpmYWxzZX0sIlJlbGF0ZWRUYXNrSWQiOiIwMDAwMDAwMC0wMDAwLTAwMDAtMDAwMC0wMDAwMDAwMDAwMDAiLCJJZCI6IjhkZjAzZjRlLTg0YmQtNGU0ZC1hYjM2LWJlZTAxMjc2YTk1OSIsIkltcG9ydElkIjoiMSIsIlRpdGxlIjoiQm92YXQgdi4gVmVybW9udCIsIk5vdGUiOm51bGwsIkh5cGVybGluayI6eyIkaWQiOiIyOTAiLCJBZGRyZXNzIjoiIiwiU3ViQWRkcmVzcyI6IiJ9LCJJc0NoYW5nZWQiOmZhbHNlLCJJc05ldyI6ZmFsc2V9LHsiJGlkIjoiMjkxIiwiRGF0ZSI6IjIwMjAtMTEtMDJUMjM6NTk6MDAiLCJTdHlsZSI6eyIkaWQiOiIyOTIiLCJTaGFwZSI6MiwiQ29ubmVjdG9yTWFyZ2luIjp7IiRpZCI6IjI5MyIsIlRvcCI6MC4wLCJMZWZ0IjoyLjAsIlJpZ2h0IjoyLjAsIkJvdHRvbSI6MC4wfSwiQ29ubmVjdG9yU3R5bGUiOnsiJGlkIjoiMjk0IiwiTGluZUNvbG9yIjp7IiRpZCI6IjI5NSIsIiR0eXBlIjoiTkxSRS5Db21tb24uRG9tLlNvbGlkQ29sb3JCcnVzaCwgTkxSRS5Db21tb24iLCJDb2xvciI6eyIkaWQiOiIyOTYiLCJBIjoxMjcsIlIiOjc5LCJHIjoxMjksIkIiOjE4OX19LCJMaW5lV2VpZ2h0IjoxLjAsIkxpbmVUeXBlIjowLCJQYXJlbnRTdHlsZSI6bnVsbH0sIklzQmVsb3dUaW1lYmFuZCI6ZmFsc2UsIlBvc2l0aW9uT25UYXNrIjowLCJIaWRlRGF0ZSI6ZmFsc2UsIlNoYXBlU2l6ZSI6MCwiU3BhY2luZyI6Mi4wLCJQYWRkaW5nIjp7IiRpZCI6IjI5NyIsIlRvcCI6Ny4wLCJMZWZ0IjozLjAsIlJpZ2h0IjowLjAsIkJvdHRvbSI6Mi4wfSwiU2hhcGVTdHlsZSI6eyIkaWQiOiIyOTgiLCJNYXJnaW4iOnsiJGlkIjoiMjk5IiwiVG9wIjowLjAsIkxlZnQiOjAuMCwiUmlnaHQiOjAuMCwiQm90dG9tIjowLjB9LCJQYWRkaW5nIjp7IiRpZCI6IjMwMCIsIlRvcCI6MC4wLCJMZWZ0IjowLjAsIlJpZ2h0IjowLjAsIkJvdHRvbSI6MC4wfSwiQmFja2dyb3VuZCI6eyIkaWQiOiIzMDEiLCJDb2xvciI6eyIkaWQiOiIzMDIiLCJBIjoyNTUsIlIiOjAsIkciOjExNCwiQiI6MTg4fX0sIklzVmlzaWJsZSI6dHJ1ZSwiV2lkdGgiOjguMCwiSGVpZ2h0Ijo4LjAsIkJvcmRlclN0eWxlIjp7IiRpZCI6IjMwMyIsIkxpbmVDb2xvciI6eyIkaWQiOiIzMDQiLCIkdHlwZSI6Ik5MUkUuQ29tbW9uLkRvbS5Tb2xpZENvbG9yQnJ1c2gsIE5MUkUuQ29tbW9uIiwiQ29sb3IiOnsiJGlkIjoiMzA1IiwiQSI6MjU1LCJSIjoyNTUsIkciOjAsIkIiOjB9fSwiTGluZVdlaWdodCI6MC4wLCJMaW5lVHlwZSI6MCwiUGFyZW50U3R5bGUiOm51bGx9LCJQYXJlbnRTdHlsZSI6bnVsbH0sIlRpdGxlU3R5bGUiOnsiJGlkIjoiMzA2IiwiRm9udFNldHRpbmdzIjp7IiRpZCI6IjMwNyIsIkZvbnRTaXplIjo3LCJGb250TmFtZSI6IkNhbGlicmkiLCJJc0JvbGQiOnRydWUsIklzSXRhbGljIjpmYWxzZSwiSXNVbmRlcmxpbmVkIjpmYWxzZSwiUGFyZW50U3R5bGUiOm51bGx9LCJBdXRvU2l6ZSI6MCwiRm9yZWdyb3VuZCI6eyIkaWQiOiIzMDgiLCJDb2xvciI6eyIkaWQiOiIzM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EwIiwiVG9wIjowLjAsIkxlZnQiOjAuMCwiUmlnaHQiOjAuMCwiQm90dG9tIjowLjB9LCJQYWRkaW5nIjp7IiRpZCI6IjMxMSIsIlRvcCI6MC4wLCJMZWZ0IjowLjAsIlJpZ2h0IjowLjAsIkJvdHRvbSI6MC4wfSwiQmFja2dyb3VuZCI6eyIkaWQiOiIzMTIiLCJDb2xvciI6eyIkaWQiOiIzMTMiLCJBIjowLCJSIjowLCJHIjowLCJCIjowfX0sIklzVmlzaWJsZSI6dHJ1ZSwiV2lkdGgiOjAuMCwiSGVpZ2h0IjowLjAsIkJvcmRlclN0eWxlIjp7IiRpZCI6IjMxNCIsIkxpbmVDb2xvciI6bnVsbCwiTGluZVdlaWdodCI6MC4wLCJMaW5lVHlwZSI6MCwiUGFyZW50U3R5bGUiOm51bGx9LCJQYXJlbnRTdHlsZSI6bnVsbH0sIkRhdGVTdHlsZSI6eyIkaWQiOiIzMTUiLCJGb250U2V0dGluZ3MiOnsiJGlkIjoiMzE2IiwiRm9udFNpemUiOjEwLCJGb250TmFtZSI6IkNhbGlicmkiLCJJc0JvbGQiOmZhbHNlLCJJc0l0YWxpYyI6ZmFsc2UsIklzVW5kZXJsaW5lZCI6ZmFsc2UsIlBhcmVudFN0eWxlIjpudWxsfSwiQXV0b1NpemUiOjAsIkZvcmVncm91bmQiOnsiJGlkIjoiMzE3IiwiQ29sb3IiOnsiJGlkIjoiMzE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TkiLCJUb3AiOjAuMCwiTGVmdCI6MC4wLCJSaWdodCI6MC4wLCJCb3R0b20iOjAuMH0sIlBhZGRpbmciOnsiJGlkIjoiMzIwIiwiVG9wIjowLjAsIkxlZnQiOjAuMCwiUmlnaHQiOjAuMCwiQm90dG9tIjowLjB9LCJCYWNrZ3JvdW5kIjp7IiRpZCI6IjMyMSIsIkNvbG9yIjp7IiRyZWYiOiIzMTMifX0sIklzVmlzaWJsZSI6dHJ1ZSwiV2lkdGgiOjAuMCwiSGVpZ2h0IjowLjAsIkJvcmRlclN0eWxlIjp7IiRpZCI6IjMyMiIsIkxpbmVDb2xvciI6bnVsbCwiTGluZVdlaWdodCI6MC4wLCJMaW5lVHlwZSI6MCwiUGFyZW50U3R5bGUiOm51bGx9LCJQYXJlbnRTdHlsZSI6bnVsbH0sIkRhdGVGb3JtYXQiOnsiJGlkIjoiMz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NCIsIkZvcm1hdCI6MCwiSXNWaXNpYmxlIjpmYWxzZSwiTGFzdEtub3duVmlzaWJpbGl0eVN0YXRlIjpmYWxzZX0sIklzVmlzaWJsZSI6dHJ1ZSwiUGFyZW50U3R5bGUiOm51bGx9LCJJbmRleCI6MjcsIlBlcmNlbnRhZ2VDb21wbGV0ZSI6bnVsbCwiUG9zaXRpb24iOnsiUmF0aW8iOjAuMCwiSXNDdXN0b20iOmZhbHNlfSwiRGF0ZUZvcm1hdCI6eyIkcmVmIjoiMzIzIn0sIldlZWtOdW1iZXJpbmciOnsiJGlkIjoiMzI1IiwiRm9ybWF0IjowLCJJc1Zpc2libGUiOmZhbHNlLCJMYXN0S25vd25WaXNpYmlsaXR5U3RhdGUiOmZhbHNlfSwiUmVsYXRlZFRhc2tJZCI6IjAwMDAwMDAwLTAwMDAtMDAwMC0wMDAwLTAwMDAwMDAwMDAwMCIsIklkIjoiNmVlNTdmYWMtZDliZi00ZDVmLWJlZmUtYWI2NTdmZDdlNjY0IiwiSW1wb3J0SWQiOiIxIiwiVGl0bGUiOiJUYXlsb3Igdi4gUmlvamFzIiwiTm90ZSI6bnVsbCwiSHlwZXJsaW5rIjp7IiRpZCI6IjMyNiIsIkFkZHJlc3MiOiIiLCJTdWJBZGRyZXNzIjoiIn0sIklzQ2hhbmdlZCI6ZmFsc2UsIklzTmV3IjpmYWxzZX0seyIkaWQiOiIzMjciLCJEYXRlIjoiMjAyMC0xMi0xMFQyMzo1OTowMCIsIlN0eWxlIjp7IiRpZCI6IjMyOCIsIlNoYXBlIjoyLCJDb25uZWN0b3JNYXJnaW4iOnsiJGlkIjoiMzI5IiwiVG9wIjowLjAsIkxlZnQiOjIuMCwiUmlnaHQiOjIuMCwiQm90dG9tIjowLjB9LCJDb25uZWN0b3JTdHlsZSI6eyIkaWQiOiIzMzAiLCJMaW5lQ29sb3IiOnsiJGlkIjoiMzMxIiwiJHR5cGUiOiJOTFJFLkNvbW1vbi5Eb20uU29saWRDb2xvckJydXNoLCBOTFJFLkNvbW1vbiIsIkNvbG9yIjp7IiRpZCI6IjMzMiIsIkEiOjEyNywiUiI6NzksIkciOjEyOSwiQiI6MTg5fX0sIkxpbmVXZWlnaHQiOjEuMCwiTGluZVR5cGUiOjAsIlBhcmVudFN0eWxlIjpudWxsfSwiSXNCZWxvd1RpbWViYW5kIjpmYWxzZSwiUG9zaXRpb25PblRhc2siOjAsIkhpZGVEYXRlIjpmYWxzZSwiU2hhcGVTaXplIjowLCJTcGFjaW5nIjoyLjAsIlBhZGRpbmciOnsiJGlkIjoiMzMzIiwiVG9wIjo3LjAsIkxlZnQiOjMuMCwiUmlnaHQiOjAuMCwiQm90dG9tIjoyLjB9LCJTaGFwZVN0eWxlIjp7IiRpZCI6IjMzNCIsIk1hcmdpbiI6eyIkaWQiOiIzMzUiLCJUb3AiOjAuMCwiTGVmdCI6MC4wLCJSaWdodCI6MC4wLCJCb3R0b20iOjAuMH0sIlBhZGRpbmciOnsiJGlkIjoiMzM2IiwiVG9wIjowLjAsIkxlZnQiOjAuMCwiUmlnaHQiOjAuMCwiQm90dG9tIjowLjB9LCJCYWNrZ3JvdW5kIjp7IiRpZCI6IjMzNyIsIkNvbG9yIjp7IiRpZCI6IjMzOCIsIkEiOjI1NSwiUiI6MCwiRyI6MTE0LCJCIjoxODh9fSwiSXNWaXNpYmxlIjp0cnVlLCJXaWR0aCI6OC4wLCJIZWlnaHQiOjg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udWxsfSwiVGl0bGVTdHlsZSI6eyIkaWQiOiIzNDIiLCJGb250U2V0dGluZ3MiOnsiJGlkIjoiMzQzIiwiRm9udFNpemUiOjcsIkZvbnROYW1lIjoiQ2FsaWJyaSIsIklzQm9sZCI6dHJ1ZSwiSXNJdGFsaWMiOmZhbHNlLCJJc1VuZGVybGluZWQiOmZhbHNlLCJQYXJlbnRTdHlsZSI6bnVsbH0sIkF1dG9TaXplIjowLCJGb3JlZ3JvdW5kIjp7IiRpZCI6IjM0NCIsIkNvbG9yIjp7IiRpZCI6IjM0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DYiLCJUb3AiOjAuMCwiTGVmdCI6MC4wLCJSaWdodCI6MC4wLCJCb3R0b20iOjAuMH0sIlBhZGRpbmciOnsiJGlkIjoiMzQ3IiwiVG9wIjowLjAsIkxlZnQiOjAuMCwiUmlnaHQiOjAuMCwiQm90dG9tIjowLjB9LCJCYWNrZ3JvdW5kIjp7IiRpZCI6IjM0OCIsIkNvbG9yIjp7IiRpZCI6IjM0OSIsIkEiOjAsIlIiOjAsIkciOjAsIkIiOjB9fSwiSXNWaXNpYmxlIjp0cnVlLCJXaWR0aCI6MC4wLCJIZWlnaHQiOjAuMCwiQm9yZGVyU3R5bGUiOnsiJGlkIjoiMzUwIiwiTGluZUNvbG9yIjpudWxsLCJMaW5lV2VpZ2h0IjowLjAsIkxpbmVUeXBlIjowLCJQYXJlbnRTdHlsZSI6bnVsbH0sIlBhcmVudFN0eWxlIjpudWxsfSwiRGF0ZVN0eWxlIjp7IiRpZCI6IjM1MSIsIkZvbnRTZXR0aW5ncyI6eyIkaWQiOiIzNTIiLCJGb250U2l6ZSI6MTAsIkZvbnROYW1lIjoiQ2FsaWJyaSIsIklzQm9sZCI6ZmFsc2UsIklzSXRhbGljIjpmYWxzZSwiSXNVbmRlcmxpbmVkIjpmYWxzZSwiUGFyZW50U3R5bGUiOm51bGx9LCJBdXRvU2l6ZSI6MCwiRm9yZWdyb3VuZCI6eyIkaWQiOiIzNTMiLCJDb2xvciI6eyIkaWQiOiIzN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1NSIsIlRvcCI6MC4wLCJMZWZ0IjowLjAsIlJpZ2h0IjowLjAsIkJvdHRvbSI6MC4wfSwiUGFkZGluZyI6eyIkaWQiOiIzNTYiLCJUb3AiOjAuMCwiTGVmdCI6MC4wLCJSaWdodCI6MC4wLCJCb3R0b20iOjAuMH0sIkJhY2tncm91bmQiOnsiJGlkIjoiMzU3IiwiQ29sb3IiOnsiJHJlZiI6IjM0OSJ9fSwiSXNWaXNpYmxlIjp0cnVlLCJXaWR0aCI6MC4wLCJIZWlnaHQiOjAuMCwiQm9yZGVyU3R5bGUiOnsiJGlkIjoiMzU4IiwiTGluZUNvbG9yIjpudWxsLCJMaW5lV2VpZ2h0IjowLjAsIkxpbmVUeXBlIjowLCJQYXJlbnRTdHlsZSI6bnVsbH0sIlBhcmVudFN0eWxlIjpudWxsfSwiRGF0ZUZvcm1hdCI6eyIkaWQiOiIzN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wIiwiRm9ybWF0IjowLCJJc1Zpc2libGUiOmZhbHNlLCJMYXN0S25vd25WaXNpYmlsaXR5U3RhdGUiOmZhbHNlfSwiSXNWaXNpYmxlIjp0cnVlLCJQYXJlbnRTdHlsZSI6bnVsbH0sIkluZGV4IjozMCwiUGVyY2VudGFnZUNvbXBsZXRlIjpudWxsLCJQb3NpdGlvbiI6eyJSYXRpbyI6MC4wLCJJc0N1c3RvbSI6ZmFsc2V9LCJEYXRlRm9ybWF0Ijp7IiRyZWYiOiIzNTkifSwiV2Vla051bWJlcmluZyI6eyIkaWQiOiIzNjEiLCJGb3JtYXQiOjAsIklzVmlzaWJsZSI6ZmFsc2UsIkxhc3RLbm93blZpc2liaWxpdHlTdGF0ZSI6ZmFsc2V9LCJSZWxhdGVkVGFza0lkIjoiMDAwMDAwMDAtMDAwMC0wMDAwLTAwMDAtMDAwMDAwMDAwMDAwIiwiSWQiOiI2YjY1MDNiYi1lNThkLTQzYTUtYWRkYS1jYjIxOGMxZGM3NTYiLCJJbXBvcnRJZCI6IjEiLCJUaXRsZSI6IlVuaXRlZCBTdGF0ZXMgdi4gQnJpZ2dzIiwiTm90ZSI6bnVsbCwiSHlwZXJsaW5rIjp7IiRpZCI6IjM2MiIsIkFkZHJlc3MiOiIiLCJTdWJBZGRyZXNzIjoiIn0sIklzQ2hhbmdlZCI6ZmFsc2UsIklzTmV3IjpmYWxzZX0seyIkaWQiOiIzNjMiLCJEYXRlIjoiMjAyMC0xMi0xNFQyMzo1OTowMCIsIlN0eWxlIjp7IiRpZCI6IjM2NCIsIlNoYXBlIjoyLCJDb25uZWN0b3JNYXJnaW4iOnsiJGlkIjoiMzY1IiwiVG9wIjowLjAsIkxlZnQiOjIuMCwiUmlnaHQiOjIuMCwiQm90dG9tIjowLjB9LCJDb25uZWN0b3JTdHlsZSI6eyIkaWQiOiIzNjYiLCJMaW5lQ29sb3IiOnsiJGlkIjoiMzY3IiwiJHR5cGUiOiJOTFJFLkNvbW1vbi5Eb20uU29saWRDb2xvckJydXNoLCBOTFJFLkNvbW1vbiIsIkNvbG9yIjp7IiRpZCI6IjM2OCIsIkEiOjEyNywiUiI6NzksIkciOjEyOSwiQiI6MTg5fX0sIkxpbmVXZWlnaHQiOjEuMCwiTGluZVR5cGUiOjAsIlBhcmVudFN0eWxlIjpudWxsfSwiSXNCZWxvd1RpbWViYW5kIjpmYWxzZSwiUG9zaXRpb25PblRhc2siOjAsIkhpZGVEYXRlIjpmYWxzZSwiU2hhcGVTaXplIjowLCJTcGFjaW5nIjoyLjAsIlBhZGRpbmciOnsiJGlkIjoiMzY5IiwiVG9wIjo3LjAsIkxlZnQiOjMuMCwiUmlnaHQiOjAuMCwiQm90dG9tIjoyLjB9LCJTaGFwZVN0eWxlIjp7IiRpZCI6IjM3MCIsIk1hcmdpbiI6eyIkaWQiOiIzNzEiLCJUb3AiOjAuMCwiTGVmdCI6MC4wLCJSaWdodCI6MC4wLCJCb3R0b20iOjAuMH0sIlBhZGRpbmciOnsiJGlkIjoiMzcyIiwiVG9wIjowLjAsIkxlZnQiOjAuMCwiUmlnaHQiOjAuMCwiQm90dG9tIjowLjB9LCJCYWNrZ3JvdW5kIjp7IiRpZCI6IjM3MyIsIkNvbG9yIjp7IiRpZCI6IjM3NCIsIkEiOjI1NSwiUiI6MCwiRyI6MTE0LCJCIjoxODh9fSwiSXNWaXNpYmxlIjp0cnVlLCJXaWR0aCI6OC4wLCJIZWlnaHQiOjguMCwiQm9yZGVyU3R5bGUiOnsiJGlkIjoiMzc1IiwiTGluZUNvbG9yIjp7IiRpZCI6IjM3NiIsIiR0eXBlIjoiTkxSRS5Db21tb24uRG9tLlNvbGlkQ29sb3JCcnVzaCwgTkxSRS5Db21tb24iLCJDb2xvciI6eyIkaWQiOiIzNzciLCJBIjoyNTUsIlIiOjI1NSwiRyI6MCwiQiI6MH19LCJMaW5lV2VpZ2h0IjowLjAsIkxpbmVUeXBlIjowLCJQYXJlbnRTdHlsZSI6bnVsbH0sIlBhcmVudFN0eWxlIjpudWxsfSwiVGl0bGVTdHlsZSI6eyIkaWQiOiIzNzgiLCJGb250U2V0dGluZ3MiOnsiJGlkIjoiMzc5IiwiRm9udFNpemUiOjcsIkZvbnROYW1lIjoiQ2FsaWJyaSIsIklzQm9sZCI6dHJ1ZSwiSXNJdGFsaWMiOmZhbHNlLCJJc1VuZGVybGluZWQiOmZhbHNlLCJQYXJlbnRTdHlsZSI6bnVsbH0sIkF1dG9TaXplIjowLCJGb3JlZ3JvdW5kIjp7IiRpZCI6IjM4MCIsIkNvbG9yIjp7IiRpZCI6IjM4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ODIiLCJUb3AiOjAuMCwiTGVmdCI6MC4wLCJSaWdodCI6MC4wLCJCb3R0b20iOjAuMH0sIlBhZGRpbmciOnsiJGlkIjoiMzgzIiwiVG9wIjowLjAsIkxlZnQiOjAuMCwiUmlnaHQiOjAuMCwiQm90dG9tIjowLjB9LCJCYWNrZ3JvdW5kIjp7IiRpZCI6IjM4NCIsIkNvbG9yIjp7IiRpZCI6IjM4NSIsIkEiOjAsIlIiOjAsIkciOjAsIkIiOjB9fSwiSXNWaXNpYmxlIjp0cnVlLCJXaWR0aCI6MC4wLCJIZWlnaHQiOjAuMCwiQm9yZGVyU3R5bGUiOnsiJGlkIjoiMzg2IiwiTGluZUNvbG9yIjpudWxsLCJMaW5lV2VpZ2h0IjowLjAsIkxpbmVUeXBlIjowLCJQYXJlbnRTdHlsZSI6bnVsbH0sIlBhcmVudFN0eWxlIjpudWxsfSwiRGF0ZVN0eWxlIjp7IiRpZCI6IjM4NyIsIkZvbnRTZXR0aW5ncyI6eyIkaWQiOiIzODgiLCJGb250U2l6ZSI6MTAsIkZvbnROYW1lIjoiQ2FsaWJyaSIsIklzQm9sZCI6ZmFsc2UsIklzSXRhbGljIjpmYWxzZSwiSXNVbmRlcmxpbmVkIjpmYWxzZSwiUGFyZW50U3R5bGUiOm51bGx9LCJBdXRvU2l6ZSI6MCwiRm9yZWdyb3VuZCI6eyIkaWQiOiIzODkiLCJDb2xvciI6eyIkaWQiOiIzO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MSIsIlRvcCI6MC4wLCJMZWZ0IjowLjAsIlJpZ2h0IjowLjAsIkJvdHRvbSI6MC4wfSwiUGFkZGluZyI6eyIkaWQiOiIzOTIiLCJUb3AiOjAuMCwiTGVmdCI6MC4wLCJSaWdodCI6MC4wLCJCb3R0b20iOjAuMH0sIkJhY2tncm91bmQiOnsiJGlkIjoiMzkzIiwiQ29sb3IiOnsiJHJlZiI6IjM4NSJ9fSwiSXNWaXNpYmxlIjp0cnVlLCJXaWR0aCI6MC4wLCJIZWlnaHQiOjAuMCwiQm9yZGVyU3R5bGUiOnsiJGlkIjoiMzk0IiwiTGluZUNvbG9yIjpudWxsLCJMaW5lV2VpZ2h0IjowLjAsIkxpbmVUeXBlIjowLCJQYXJlbnRTdHlsZSI6bnVsbH0sIlBhcmVudFN0eWxlIjpudWxsfSwiRGF0ZUZvcm1hdCI6eyIkaWQiOiIz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2IiwiRm9ybWF0IjowLCJJc1Zpc2libGUiOmZhbHNlLCJMYXN0S25vd25WaXNpYmlsaXR5U3RhdGUiOmZhbHNlfSwiSXNWaXNpYmxlIjp0cnVlLCJQYXJlbnRTdHlsZSI6bnVsbH0sIkluZGV4IjoyNSwiUGVyY2VudGFnZUNvbXBsZXRlIjpudWxsLCJQb3NpdGlvbiI6eyJSYXRpbyI6MC4wLCJJc0N1c3RvbSI6ZmFsc2V9LCJEYXRlRm9ybWF0Ijp7IiRyZWYiOiIzOTUifSwiV2Vla051bWJlcmluZyI6eyIkaWQiOiIzOTciLCJGb3JtYXQiOjAsIklzVmlzaWJsZSI6ZmFsc2UsIkxhc3RLbm93blZpc2liaWxpdHlTdGF0ZSI6ZmFsc2V9LCJSZWxhdGVkVGFza0lkIjoiMDAwMDAwMDAtMDAwMC0wMDAwLTAwMDAtMDAwMDAwMDAwMDAwIiwiSWQiOiIxNTRjZjY2Ni0xYjU3LTRhYzgtYWM1My1jMzVkZjYxZjBlMmIiLCJJbXBvcnRJZCI6IjEiLCJUaXRsZSI6IlNoaW5uLCBEaXJlY3RvciwgQXJpem9uYSBEZXBhcnRtZW50IG9mIENvcnJlY3Rpb25zIHYuIEtheWVyIiwiTm90ZSI6bnVsbCwiSHlwZXJsaW5rIjp7IiRpZCI6IjM5OCIsIkFkZHJlc3MiOiIiLCJTdWJBZGRyZXNzIjoiIn0sIklzQ2hhbmdlZCI6ZmFsc2UsIklzTmV3IjpmYWxzZX0seyIkaWQiOiIzOTkiLCJEYXRlIjoiMjAyMS0wMy0wNFQyMzo1OTowMCIsIlN0eWxlIjp7IiRpZCI6IjQwMCIsIlNoYXBlIjoyLCJDb25uZWN0b3JNYXJnaW4iOnsiJGlkIjoiNDAxIiwiVG9wIjowLjAsIkxlZnQiOjIuMCwiUmlnaHQiOjIuMCwiQm90dG9tIjowLjB9LCJDb25uZWN0b3JTdHlsZSI6eyIkaWQiOiI0MDIiLCJMaW5lQ29sb3IiOnsiJGlkIjoiNDAzIiwiJHR5cGUiOiJOTFJFLkNvbW1vbi5Eb20uU29saWRDb2xvckJydXNoLCBOTFJFLkNvbW1vbiIsIkNvbG9yIjp7IiRpZCI6IjQwNCIsIkEiOjEyNywiUiI6NzksIkciOjEyOSwiQiI6MTg5fX0sIkxpbmVXZWlnaHQiOjEuMCwiTGluZVR5cGUiOjAsIlBhcmVudFN0eWxlIjpudWxsfSwiSXNCZWxvd1RpbWViYW5kIjpmYWxzZSwiUG9zaXRpb25PblRhc2siOjAsIkhpZGVEYXRlIjpmYWxzZSwiU2hhcGVTaXplIjowLCJTcGFjaW5nIjoyLjAsIlBhZGRpbmciOnsiJGlkIjoiNDA1IiwiVG9wIjo3LjAsIkxlZnQiOjMuMCwiUmlnaHQiOjAuMCwiQm90dG9tIjoyLjB9LCJTaGFwZVN0eWxlIjp7IiRpZCI6IjQwNiIsIk1hcmdpbiI6eyIkaWQiOiI0MDciLCJUb3AiOjAuMCwiTGVmdCI6MC4wLCJSaWdodCI6MC4wLCJCb3R0b20iOjAuMH0sIlBhZGRpbmciOnsiJGlkIjoiNDA4IiwiVG9wIjowLjAsIkxlZnQiOjAuMCwiUmlnaHQiOjAuMCwiQm90dG9tIjowLjB9LCJCYWNrZ3JvdW5kIjp7IiRpZCI6IjQwOSIsIkNvbG9yIjp7IiRpZCI6IjQxMCIsIkEiOjI1NSwiUiI6MCwiRyI6MTE0LCJCIjoxODh9fSwiSXNWaXNpYmxlIjp0cnVlLCJXaWR0aCI6OC4wLCJIZWlnaHQiOjguMCwiQm9yZGVyU3R5bGUiOnsiJGlkIjoiNDExIiwiTGluZUNvbG9yIjp7IiRpZCI6IjQxMiIsIiR0eXBlIjoiTkxSRS5Db21tb24uRG9tLlNvbGlkQ29sb3JCcnVzaCwgTkxSRS5Db21tb24iLCJDb2xvciI6eyIkaWQiOiI0MTMiLCJBIjoyNTUsIlIiOjI1NSwiRyI6MCwiQiI6MH19LCJMaW5lV2VpZ2h0IjowLjAsIkxpbmVUeXBlIjowLCJQYXJlbnRTdHlsZSI6bnVsbH0sIlBhcmVudFN0eWxlIjpudWxsfSwiVGl0bGVTdHlsZSI6eyIkaWQiOiI0MTQiLCJGb250U2V0dGluZ3MiOnsiJGlkIjoiNDE1IiwiRm9udFNpemUiOjcsIkZvbnROYW1lIjoiQ2FsaWJyaSIsIklzQm9sZCI6dHJ1ZSwiSXNJdGFsaWMiOmZhbHNlLCJJc1VuZGVybGluZWQiOmZhbHNlLCJQYXJlbnRTdHlsZSI6bnVsbH0sIkF1dG9TaXplIjowLCJGb3JlZ3JvdW5kIjp7IiRpZCI6IjQxNiIsIkNvbG9yIjp7IiRpZCI6IjQx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MTgiLCJUb3AiOjAuMCwiTGVmdCI6MC4wLCJSaWdodCI6MC4wLCJCb3R0b20iOjAuMH0sIlBhZGRpbmciOnsiJGlkIjoiNDE5IiwiVG9wIjowLjAsIkxlZnQiOjAuMCwiUmlnaHQiOjAuMCwiQm90dG9tIjowLjB9LCJCYWNrZ3JvdW5kIjp7IiRpZCI6IjQyMCIsIkNvbG9yIjp7IiRpZCI6IjQyMSIsIkEiOjAsIlIiOjAsIkciOjAsIkIiOjB9fSwiSXNWaXNpYmxlIjp0cnVlLCJXaWR0aCI6MC4wLCJIZWlnaHQiOjAuMCwiQm9yZGVyU3R5bGUiOnsiJGlkIjoiNDIyIiwiTGluZUNvbG9yIjpudWxsLCJMaW5lV2VpZ2h0IjowLjAsIkxpbmVUeXBlIjowLCJQYXJlbnRTdHlsZSI6bnVsbH0sIlBhcmVudFN0eWxlIjpudWxsfSwiRGF0ZVN0eWxlIjp7IiRpZCI6IjQyMyIsIkZvbnRTZXR0aW5ncyI6eyIkaWQiOiI0MjQiLCJGb250U2l6ZSI6MTAsIkZvbnROYW1lIjoiQ2FsaWJyaSIsIklzQm9sZCI6ZmFsc2UsIklzSXRhbGljIjpmYWxzZSwiSXNVbmRlcmxpbmVkIjpmYWxzZSwiUGFyZW50U3R5bGUiOm51bGx9LCJBdXRvU2l6ZSI6MCwiRm9yZWdyb3VuZCI6eyIkaWQiOiI0MjUiLCJDb2xvciI6eyIkaWQiOiI0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yNyIsIlRvcCI6MC4wLCJMZWZ0IjowLjAsIlJpZ2h0IjowLjAsIkJvdHRvbSI6MC4wfSwiUGFkZGluZyI6eyIkaWQiOiI0MjgiLCJUb3AiOjAuMCwiTGVmdCI6MC4wLCJSaWdodCI6MC4wLCJCb3R0b20iOjAuMH0sIkJhY2tncm91bmQiOnsiJGlkIjoiNDI5IiwiQ29sb3IiOnsiJHJlZiI6IjQyMSJ9fSwiSXNWaXNpYmxlIjp0cnVlLCJXaWR0aCI6MC4wLCJIZWlnaHQiOjAuMCwiQm9yZGVyU3R5bGUiOnsiJGlkIjoiNDMwIiwiTGluZUNvbG9yIjpudWxsLCJMaW5lV2VpZ2h0IjowLjAsIkxpbmVUeXBlIjowLCJQYXJlbnRTdHlsZSI6bnVsbH0sIlBhcmVudFN0eWxlIjpudWxsfSwiRGF0ZUZvcm1hdCI6eyIkaWQiOiI0M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yIiwiRm9ybWF0IjowLCJJc1Zpc2libGUiOmZhbHNlLCJMYXN0S25vd25WaXNpYmlsaXR5U3RhdGUiOmZhbHNlfSwiSXNWaXNpYmxlIjp0cnVlLCJQYXJlbnRTdHlsZSI6bnVsbH0sIkluZGV4IjoyMiwiUGVyY2VudGFnZUNvbXBsZXRlIjpudWxsLCJQb3NpdGlvbiI6eyJSYXRpbyI6MC4wLCJJc0N1c3RvbSI6ZmFsc2V9LCJEYXRlRm9ybWF0Ijp7IiRyZWYiOiI0MzEifSwiV2Vla051bWJlcmluZyI6eyIkaWQiOiI0MzMiLCJGb3JtYXQiOjAsIklzVmlzaWJsZSI6ZmFsc2UsIkxhc3RLbm93blZpc2liaWxpdHlTdGF0ZSI6ZmFsc2V9LCJSZWxhdGVkVGFza0lkIjoiMDAwMDAwMDAtMDAwMC0wMDAwLTAwMDAtMDAwMDAwMDAwMDAwIiwiSWQiOiIwZjhlNzRhZi1lOWE0LTRmNzQtYTg0ZC0yNjc4ZDNmMzVkMzEiLCJJbXBvcnRJZCI6IjEiLCJUaXRsZSI6IlBlcmVpZGEgdi4gV2lsa2luc29uIiwiTm90ZSI6bnVsbCwiSHlwZXJsaW5rIjp7IiRpZCI6IjQzNCIsIkFkZHJlc3MiOiIiLCJTdWJBZGRyZXNzIjoiIn0sIklzQ2hhbmdlZCI6ZmFsc2UsIklzTmV3IjpmYWxzZX0seyIkaWQiOiI0MzUiLCJEYXRlIjoiMjAyMS0wMy0yMlQyMzo1OTowMCIsIlN0eWxlIjp7IiRpZCI6IjQzNiIsIlNoYXBlIjoyLCJDb25uZWN0b3JNYXJnaW4iOnsiJGlkIjoiNDM3IiwiVG9wIjowLjAsIkxlZnQiOjIuMCwiUmlnaHQiOjIuMCwiQm90dG9tIjowLjB9LCJDb25uZWN0b3JTdHlsZSI6eyIkaWQiOiI0MzgiLCJMaW5lQ29sb3IiOnsiJGlkIjoiNDM5IiwiJHR5cGUiOiJOTFJFLkNvbW1vbi5Eb20uU29saWRDb2xvckJydXNoLCBOTFJFLkNvbW1vbiIsIkNvbG9yIjp7IiRpZCI6IjQ0MCIsIkEiOjEyNywiUiI6NzksIkciOjEyOSwiQiI6MTg5fX0sIkxpbmVXZWlnaHQiOjEuMCwiTGluZVR5cGUiOjAsIlBhcmVudFN0eWxlIjpudWxsfSwiSXNCZWxvd1RpbWViYW5kIjpmYWxzZSwiUG9zaXRpb25PblRhc2siOjAsIkhpZGVEYXRlIjpmYWxzZSwiU2hhcGVTaXplIjowLCJTcGFjaW5nIjoyLjAsIlBhZGRpbmciOnsiJGlkIjoiNDQxIiwiVG9wIjo3LjAsIkxlZnQiOjMuMCwiUmlnaHQiOjAuMCwiQm90dG9tIjoyLjB9LCJTaGFwZVN0eWxlIjp7IiRpZCI6IjQ0MiIsIk1hcmdpbiI6eyIkaWQiOiI0NDMiLCJUb3AiOjAuMCwiTGVmdCI6MC4wLCJSaWdodCI6MC4wLCJCb3R0b20iOjAuMH0sIlBhZGRpbmciOnsiJGlkIjoiNDQ0IiwiVG9wIjowLjAsIkxlZnQiOjAuMCwiUmlnaHQiOjAuMCwiQm90dG9tIjowLjB9LCJCYWNrZ3JvdW5kIjp7IiRpZCI6IjQ0NSIsIkNvbG9yIjp7IiRpZCI6IjQ0NiIsIkEiOjI1NSwiUiI6MCwiRyI6MTE0LCJCIjoxODh9fSwiSXNWaXNpYmxlIjp0cnVlLCJXaWR0aCI6OC4wLCJIZWlnaHQiOjguMCwiQm9yZGVyU3R5bGUiOnsiJGlkIjoiNDQ3IiwiTGluZUNvbG9yIjp7IiRpZCI6IjQ0OCIsIiR0eXBlIjoiTkxSRS5Db21tb24uRG9tLlNvbGlkQ29sb3JCcnVzaCwgTkxSRS5Db21tb24iLCJDb2xvciI6eyIkaWQiOiI0NDkiLCJBIjoyNTUsIlIiOjI1NSwiRyI6MCwiQiI6MH19LCJMaW5lV2VpZ2h0IjowLjAsIkxpbmVUeXBlIjowLCJQYXJlbnRTdHlsZSI6bnVsbH0sIlBhcmVudFN0eWxlIjpudWxsfSwiVGl0bGVTdHlsZSI6eyIkaWQiOiI0NTAiLCJGb250U2V0dGluZ3MiOnsiJGlkIjoiNDUxIiwiRm9udFNpemUiOjcsIkZvbnROYW1lIjoiQ2FsaWJyaSIsIklzQm9sZCI6dHJ1ZSwiSXNJdGFsaWMiOmZhbHNlLCJJc1VuZGVybGluZWQiOmZhbHNlLCJQYXJlbnRTdHlsZSI6bnVsbH0sIkF1dG9TaXplIjowLCJGb3JlZ3JvdW5kIjp7IiRpZCI6IjQ1MiIsIkNvbG9yIjp7IiRpZCI6IjQ1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TQiLCJUb3AiOjAuMCwiTGVmdCI6MC4wLCJSaWdodCI6MC4wLCJCb3R0b20iOjAuMH0sIlBhZGRpbmciOnsiJGlkIjoiNDU1IiwiVG9wIjowLjAsIkxlZnQiOjAuMCwiUmlnaHQiOjAuMCwiQm90dG9tIjowLjB9LCJCYWNrZ3JvdW5kIjp7IiRpZCI6IjQ1NiIsIkNvbG9yIjp7IiRpZCI6IjQ1NyIsIkEiOjAsIlIiOjAsIkciOjAsIkIiOjB9fSwiSXNWaXNpYmxlIjp0cnVlLCJXaWR0aCI6MC4wLCJIZWlnaHQiOjAuMCwiQm9yZGVyU3R5bGUiOnsiJGlkIjoiNDU4IiwiTGluZUNvbG9yIjpudWxsLCJMaW5lV2VpZ2h0IjowLjAsIkxpbmVUeXBlIjowLCJQYXJlbnRTdHlsZSI6bnVsbH0sIlBhcmVudFN0eWxlIjpudWxsfSwiRGF0ZVN0eWxlIjp7IiRpZCI6IjQ1OSIsIkZvbnRTZXR0aW5ncyI6eyIkaWQiOiI0NjAiLCJGb250U2l6ZSI6MTAsIkZvbnROYW1lIjoiQ2FsaWJyaSIsIklzQm9sZCI6ZmFsc2UsIklzSXRhbGljIjpmYWxzZSwiSXNVbmRlcmxpbmVkIjpmYWxzZSwiUGFyZW50U3R5bGUiOm51bGx9LCJBdXRvU2l6ZSI6MCwiRm9yZWdyb3VuZCI6eyIkaWQiOiI0NjEiLCJDb2xvciI6eyIkaWQiOiI0N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2MyIsIlRvcCI6MC4wLCJMZWZ0IjowLjAsIlJpZ2h0IjowLjAsIkJvdHRvbSI6MC4wfSwiUGFkZGluZyI6eyIkaWQiOiI0NjQiLCJUb3AiOjAuMCwiTGVmdCI6MC4wLCJSaWdodCI6MC4wLCJCb3R0b20iOjAuMH0sIkJhY2tncm91bmQiOnsiJGlkIjoiNDY1IiwiQ29sb3IiOnsiJHJlZiI6IjQ1NyJ9fSwiSXNWaXNpYmxlIjp0cnVlLCJXaWR0aCI6MC4wLCJIZWlnaHQiOjAuMCwiQm9yZGVyU3R5bGUiOnsiJGlkIjoiNDY2IiwiTGluZUNvbG9yIjpudWxsLCJMaW5lV2VpZ2h0IjowLjAsIkxpbmVUeXBlIjowLCJQYXJlbnRTdHlsZSI6bnVsbH0sIlBhcmVudFN0eWxlIjpudWxsfSwiRGF0ZUZvcm1hdCI6eyIkaWQiOiI0N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4IiwiRm9ybWF0IjowLCJJc1Zpc2libGUiOmZhbHNlLCJMYXN0S25vd25WaXNpYmlsaXR5U3RhdGUiOmZhbHNlfSwiSXNWaXNpYmxlIjp0cnVlLCJQYXJlbnRTdHlsZSI6bnVsbH0sIkluZGV4IjoxOSwiUGVyY2VudGFnZUNvbXBsZXRlIjpudWxsLCJQb3NpdGlvbiI6eyJSYXRpbyI6MC4wLCJJc0N1c3RvbSI6ZmFsc2V9LCJEYXRlRm9ybWF0Ijp7IiRyZWYiOiI0NjcifSwiV2Vla051bWJlcmluZyI6eyIkaWQiOiI0NjkiLCJGb3JtYXQiOjAsIklzVmlzaWJsZSI6ZmFsc2UsIkxhc3RLbm93blZpc2liaWxpdHlTdGF0ZSI6ZmFsc2V9LCJSZWxhdGVkVGFza0lkIjoiMDAwMDAwMDAtMDAwMC0wMDAwLTAwMDAtMDAwMDAwMDAwMDAwIiwiSWQiOiJlZDg5ZGM3MC0xNTlkLTRkODctYWRhNy0yOTA3YmIyZmZhOTYiLCJJbXBvcnRJZCI6IjEiLCJUaXRsZSI6IkxvbmdvcmlhIHYuIFVuaXRlZCBTdGF0ZXMiLCJOb3RlIjpudWxsLCJIeXBlcmxpbmsiOnsiJGlkIjoiNDcwIiwiQWRkcmVzcyI6IiIsIlN1YkFkZHJlc3MiOiIifSwiSXNDaGFuZ2VkIjpmYWxzZSwiSXNOZXciOmZhbHNlfSx7IiRpZCI6IjQ3MSIsIkRhdGUiOiIyMDIxLTAzLTIyVDIzOjU5OjAwIiwiU3R5bGUiOnsiJGlkIjoiNDcyIiwiU2hhcGUiOjIsIkNvbm5lY3Rvck1hcmdpbiI6eyIkaWQiOiI0NzMiLCJUb3AiOjAuMCwiTGVmdCI6Mi4wLCJSaWdodCI6Mi4wLCJCb3R0b20iOjAuMH0sIkNvbm5lY3RvclN0eWxlIjp7IiRpZCI6IjQ3NCIsIkxpbmVDb2xvciI6eyIkaWQiOiI0NzUiLCIkdHlwZSI6Ik5MUkUuQ29tbW9uLkRvbS5Tb2xpZENvbG9yQnJ1c2gsIE5MUkUuQ29tbW9uIiwiQ29sb3IiOnsiJGlkIjoiNDc2IiwiQSI6MTI3LCJSIjo3OSwiRyI6MTI5LCJCIjoxODl9fSwiTGluZVdlaWdodCI6MS4wLCJMaW5lVHlwZSI6MCwiUGFyZW50U3R5bGUiOm51bGx9LCJJc0JlbG93VGltZWJhbmQiOmZhbHNlLCJQb3NpdGlvbk9uVGFzayI6MCwiSGlkZURhdGUiOmZhbHNlLCJTaGFwZVNpemUiOjAsIlNwYWNpbmciOjIuMCwiUGFkZGluZyI6eyIkaWQiOiI0NzciLCJUb3AiOjcuMCwiTGVmdCI6My4wLCJSaWdodCI6MC4wLCJCb3R0b20iOjIuMH0sIlNoYXBlU3R5bGUiOnsiJGlkIjoiNDc4IiwiTWFyZ2luIjp7IiRpZCI6IjQ3OSIsIlRvcCI6MC4wLCJMZWZ0IjowLjAsIlJpZ2h0IjowLjAsIkJvdHRvbSI6MC4wfSwiUGFkZGluZyI6eyIkaWQiOiI0ODAiLCJUb3AiOjAuMCwiTGVmdCI6MC4wLCJSaWdodCI6MC4wLCJCb3R0b20iOjAuMH0sIkJhY2tncm91bmQiOnsiJGlkIjoiNDgxIiwiQ29sb3IiOnsiJGlkIjoiNDgyIiwiQSI6MjU1LCJSIjowLCJHIjoxMTQsIkIiOjE4OH19LCJJc1Zpc2libGUiOnRydWUsIldpZHRoIjo4LjAsIkhlaWdodCI6OC4wLCJCb3JkZXJTdHlsZSI6eyIkaWQiOiI0ODMiLCJMaW5lQ29sb3IiOnsiJGlkIjoiNDg0IiwiJHR5cGUiOiJOTFJFLkNvbW1vbi5Eb20uU29saWRDb2xvckJydXNoLCBOTFJFLkNvbW1vbiIsIkNvbG9yIjp7IiRpZCI6IjQ4NSIsIkEiOjI1NSwiUiI6MjU1LCJHIjowLCJCIjowfX0sIkxpbmVXZWlnaHQiOjAuMCwiTGluZVR5cGUiOjAsIlBhcmVudFN0eWxlIjpudWxsfSwiUGFyZW50U3R5bGUiOm51bGx9LCJUaXRsZVN0eWxlIjp7IiRpZCI6IjQ4NiIsIkZvbnRTZXR0aW5ncyI6eyIkaWQiOiI0ODciLCJGb250U2l6ZSI6NywiRm9udE5hbWUiOiJDYWxpYnJpIiwiSXNCb2xkIjp0cnVlLCJJc0l0YWxpYyI6ZmFsc2UsIklzVW5kZXJsaW5lZCI6ZmFsc2UsIlBhcmVudFN0eWxlIjpudWxsfSwiQXV0b1NpemUiOjAsIkZvcmVncm91bmQiOnsiJGlkIjoiNDg4IiwiQ29sb3IiOnsiJGlkIjoiNDg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5MCIsIlRvcCI6MC4wLCJMZWZ0IjowLjAsIlJpZ2h0IjowLjAsIkJvdHRvbSI6MC4wfSwiUGFkZGluZyI6eyIkaWQiOiI0OTEiLCJUb3AiOjAuMCwiTGVmdCI6MC4wLCJSaWdodCI6MC4wLCJCb3R0b20iOjAuMH0sIkJhY2tncm91bmQiOnsiJGlkIjoiNDkyIiwiQ29sb3IiOnsiJGlkIjoiNDkzIiwiQSI6MCwiUiI6MCwiRyI6MCwiQiI6MH19LCJJc1Zpc2libGUiOnRydWUsIldpZHRoIjowLjAsIkhlaWdodCI6MC4wLCJCb3JkZXJTdHlsZSI6eyIkaWQiOiI0OTQiLCJMaW5lQ29sb3IiOm51bGwsIkxpbmVXZWlnaHQiOjAuMCwiTGluZVR5cGUiOjAsIlBhcmVudFN0eWxlIjpudWxsfSwiUGFyZW50U3R5bGUiOm51bGx9LCJEYXRlU3R5bGUiOnsiJGlkIjoiNDk1IiwiRm9udFNldHRpbmdzIjp7IiRpZCI6IjQ5NiIsIkZvbnRTaXplIjoxMCwiRm9udE5hbWUiOiJDYWxpYnJpIiwiSXNCb2xkIjpmYWxzZSwiSXNJdGFsaWMiOmZhbHNlLCJJc1VuZGVybGluZWQiOmZhbHNlLCJQYXJlbnRTdHlsZSI6bnVsbH0sIkF1dG9TaXplIjowLCJGb3JlZ3JvdW5kIjp7IiRpZCI6IjQ5NyIsIkNvbG9yIjp7IiRpZCI6IjQ5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k5IiwiVG9wIjowLjAsIkxlZnQiOjAuMCwiUmlnaHQiOjAuMCwiQm90dG9tIjowLjB9LCJQYWRkaW5nIjp7IiRpZCI6IjUwMCIsIlRvcCI6MC4wLCJMZWZ0IjowLjAsIlJpZ2h0IjowLjAsIkJvdHRvbSI6MC4wfSwiQmFja2dyb3VuZCI6eyIkaWQiOiI1MDEiLCJDb2xvciI6eyIkcmVmIjoiNDkzIn19LCJJc1Zpc2libGUiOnRydWUsIldpZHRoIjowLjAsIkhlaWdodCI6MC4wLCJCb3JkZXJTdHlsZSI6eyIkaWQiOiI1MDIiLCJMaW5lQ29sb3IiOm51bGwsIkxpbmVXZWlnaHQiOjAuMCwiTGluZVR5cGUiOjAsIlBhcmVudFN0eWxlIjpudWxsfSwiUGFyZW50U3R5bGUiOm51bGx9LCJEYXRlRm9ybWF0Ijp7IiRpZCI6IjUw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DQiLCJGb3JtYXQiOjAsIklzVmlzaWJsZSI6ZmFsc2UsIkxhc3RLbm93blZpc2liaWxpdHlTdGF0ZSI6ZmFsc2V9LCJJc1Zpc2libGUiOnRydWUsIlBhcmVudFN0eWxlIjpudWxsfSwiSW5kZXgiOjI2LCJQZXJjZW50YWdlQ29tcGxldGUiOm51bGwsIlBvc2l0aW9uIjp7IlJhdGlvIjowLjAsIklzQ3VzdG9tIjpmYWxzZX0sIkRhdGVGb3JtYXQiOnsiJHJlZiI6IjUwMyJ9LCJXZWVrTnVtYmVyaW5nIjp7IiRpZCI6IjUwNSIsIkZvcm1hdCI6MCwiSXNWaXNpYmxlIjpmYWxzZSwiTGFzdEtub3duVmlzaWJpbGl0eVN0YXRlIjpmYWxzZX0sIlJlbGF0ZWRUYXNrSWQiOiIwMDAwMDAwMC0wMDAwLTAwMDAtMDAwMC0wMDAwMDAwMDAwMDAiLCJJZCI6IjM0ZjAwZjIwLTVhYWQtNGViMS1iZDA4LTdjNzc0ZmNjMjcxNiIsIkltcG9ydElkIjoiMSIsIlRpdGxlIjoiU21pdGggdi4gVGl0dXMsIFdhcmRlbiIsIk5vdGUiOm51bGwsIkh5cGVybGluayI6eyIkaWQiOiI1MDYiLCJBZGRyZXNzIjoiIiwiU3ViQWRkcmVzcyI6IiJ9LCJJc0NoYW5nZWQiOmZhbHNlLCJJc05ldyI6ZmFsc2V9LHsiJGlkIjoiNTA3IiwiRGF0ZSI6IjIwMjEtMDMtMjVUMjM6NTk6MDAiLCJTdHlsZSI6eyIkaWQiOiI1MDgiLCJTaGFwZSI6MiwiQ29ubmVjdG9yTWFyZ2luIjp7IiRpZCI6IjUwOSIsIlRvcCI6MC4wLCJMZWZ0IjoyLjAsIlJpZ2h0IjoyLjAsIkJvdHRvbSI6MC4wfSwiQ29ubmVjdG9yU3R5bGUiOnsiJGlkIjoiNTEwIiwiTGluZUNvbG9yIjp7IiRpZCI6IjUxMSIsIiR0eXBlIjoiTkxSRS5Db21tb24uRG9tLlNvbGlkQ29sb3JCcnVzaCwgTkxSRS5Db21tb24iLCJDb2xvciI6eyIkaWQiOiI1MTIiLCJBIjoxMjcsIlIiOjc5LCJHIjoxMjksIkIiOjE4OX19LCJMaW5lV2VpZ2h0IjoxLjAsIkxpbmVUeXBlIjowLCJQYXJlbnRTdHlsZSI6bnVsbH0sIklzQmVsb3dUaW1lYmFuZCI6ZmFsc2UsIlBvc2l0aW9uT25UYXNrIjowLCJIaWRlRGF0ZSI6ZmFsc2UsIlNoYXBlU2l6ZSI6MCwiU3BhY2luZyI6Mi4wLCJQYWRkaW5nIjp7IiRpZCI6IjUxMyIsIlRvcCI6Ny4wLCJMZWZ0IjozLjAsIlJpZ2h0IjowLjAsIkJvdHRvbSI6Mi4wfSwiU2hhcGVTdHlsZSI6eyIkaWQiOiI1MTQiLCJNYXJnaW4iOnsiJGlkIjoiNTE1IiwiVG9wIjowLjAsIkxlZnQiOjAuMCwiUmlnaHQiOjAuMCwiQm90dG9tIjowLjB9LCJQYWRkaW5nIjp7IiRpZCI6IjUxNiIsIlRvcCI6MC4wLCJMZWZ0IjowLjAsIlJpZ2h0IjowLjAsIkJvdHRvbSI6MC4wfSwiQmFja2dyb3VuZCI6eyIkaWQiOiI1MTciLCJDb2xvciI6eyIkaWQiOiI1MTgiLCJBIjoyNTUsIlIiOjAsIkciOjExNCwiQiI6MTg4fX0sIklzVmlzaWJsZSI6dHJ1ZSwiV2lkdGgiOjguMCwiSGVpZ2h0Ijo4LjAsIkJvcmRlclN0eWxlIjp7IiRpZCI6IjUxOSIsIkxpbmVDb2xvciI6eyIkaWQiOiI1MjAiLCIkdHlwZSI6Ik5MUkUuQ29tbW9uLkRvbS5Tb2xpZENvbG9yQnJ1c2gsIE5MUkUuQ29tbW9uIiwiQ29sb3IiOnsiJGlkIjoiNTIxIiwiQSI6MjU1LCJSIjoyNTUsIkciOjAsIkIiOjB9fSwiTGluZVdlaWdodCI6MC4wLCJMaW5lVHlwZSI6MCwiUGFyZW50U3R5bGUiOm51bGx9LCJQYXJlbnRTdHlsZSI6bnVsbH0sIlRpdGxlU3R5bGUiOnsiJGlkIjoiNTIyIiwiRm9udFNldHRpbmdzIjp7IiRpZCI6IjUyMyIsIkZvbnRTaXplIjo3LCJGb250TmFtZSI6IkNhbGlicmkiLCJJc0JvbGQiOnRydWUsIklzSXRhbGljIjpmYWxzZSwiSXNVbmRlcmxpbmVkIjpmYWxzZSwiUGFyZW50U3R5bGUiOm51bGx9LCJBdXRvU2l6ZSI6MCwiRm9yZWdyb3VuZCI6eyIkaWQiOiI1MjQiLCJDb2xvciI6eyIkaWQiOiI1Mj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TI2IiwiVG9wIjowLjAsIkxlZnQiOjAuMCwiUmlnaHQiOjAuMCwiQm90dG9tIjowLjB9LCJQYWRkaW5nIjp7IiRpZCI6IjUyNyIsIlRvcCI6MC4wLCJMZWZ0IjowLjAsIlJpZ2h0IjowLjAsIkJvdHRvbSI6MC4wfSwiQmFja2dyb3VuZCI6eyIkaWQiOiI1MjgiLCJDb2xvciI6eyIkaWQiOiI1MjkiLCJBIjowLCJSIjowLCJHIjowLCJCIjowfX0sIklzVmlzaWJsZSI6dHJ1ZSwiV2lkdGgiOjAuMCwiSGVpZ2h0IjowLjAsIkJvcmRlclN0eWxlIjp7IiRpZCI6IjUzMCIsIkxpbmVDb2xvciI6bnVsbCwiTGluZVdlaWdodCI6MC4wLCJMaW5lVHlwZSI6MCwiUGFyZW50U3R5bGUiOm51bGx9LCJQYXJlbnRTdHlsZSI6bnVsbH0sIkRhdGVTdHlsZSI6eyIkaWQiOiI1MzEiLCJGb250U2V0dGluZ3MiOnsiJGlkIjoiNTMyIiwiRm9udFNpemUiOjEwLCJGb250TmFtZSI6IkNhbGlicmkiLCJJc0JvbGQiOmZhbHNlLCJJc0l0YWxpYyI6ZmFsc2UsIklzVW5kZXJsaW5lZCI6ZmFsc2UsIlBhcmVudFN0eWxlIjpudWxsfSwiQXV0b1NpemUiOjAsIkZvcmVncm91bmQiOnsiJGlkIjoiNTMzIiwiQ29sb3IiOnsiJGlkIjoiNTM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zUiLCJUb3AiOjAuMCwiTGVmdCI6MC4wLCJSaWdodCI6MC4wLCJCb3R0b20iOjAuMH0sIlBhZGRpbmciOnsiJGlkIjoiNTM2IiwiVG9wIjowLjAsIkxlZnQiOjAuMCwiUmlnaHQiOjAuMCwiQm90dG9tIjowLjB9LCJCYWNrZ3JvdW5kIjp7IiRpZCI6IjUzNyIsIkNvbG9yIjp7IiRyZWYiOiI1MjkifX0sIklzVmlzaWJsZSI6dHJ1ZSwiV2lkdGgiOjAuMCwiSGVpZ2h0IjowLjAsIkJvcmRlclN0eWxlIjp7IiRpZCI6IjUzOCIsIkxpbmVDb2xvciI6bnVsbCwiTGluZVdlaWdodCI6MC4wLCJMaW5lVHlwZSI6MCwiUGFyZW50U3R5bGUiOm51bGx9LCJQYXJlbnRTdHlsZSI6bnVsbH0sIkRhdGVGb3JtYXQiOnsiJGlkIjoiNT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0MCIsIkZvcm1hdCI6MCwiSXNWaXNpYmxlIjpmYWxzZSwiTGFzdEtub3duVmlzaWJpbGl0eVN0YXRlIjpmYWxzZX0sIklzVmlzaWJsZSI6dHJ1ZSwiUGFyZW50U3R5bGUiOm51bGx9LCJJbmRleCI6MjksIlBlcmNlbnRhZ2VDb21wbGV0ZSI6bnVsbCwiUG9zaXRpb24iOnsiUmF0aW8iOjAuMCwiSXNDdXN0b20iOmZhbHNlfSwiRGF0ZUZvcm1hdCI6eyIkcmVmIjoiNTM5In0sIldlZWtOdW1iZXJpbmciOnsiJGlkIjoiNTQxIiwiRm9ybWF0IjowLCJJc1Zpc2libGUiOmZhbHNlLCJMYXN0S25vd25WaXNpYmlsaXR5U3RhdGUiOmZhbHNlfSwiUmVsYXRlZFRhc2tJZCI6IjAwMDAwMDAwLTAwMDAtMDAwMC0wMDAwLTAwMDAwMDAwMDAwMCIsIklkIjoiMDY2YWQ0MmEtOGUxMS00NWI0LTllYjctYWRmNDRkNWVmNDNlIiwiSW1wb3J0SWQiOiIxIiwiVGl0bGUiOiJUb3JyZXMgdi4gTWFkcmlkLCBldCBhbC4iLCJOb3RlIjpudWxsLCJIeXBlcmxpbmsiOnsiJGlkIjoiNTQyIiwiQWRkcmVzcyI6IiIsIlN1YkFkZHJlc3MiOiIifSwiSXNDaGFuZ2VkIjpmYWxzZSwiSXNOZXciOmZhbHNlfSx7IiRpZCI6IjU0MyIsIkRhdGUiOiIyMDIxLTAzLTI5VDIzOjU5OjAwIiwiU3R5bGUiOnsiJGlkIjoiNTQ0IiwiU2hhcGUiOjIsIkNvbm5lY3Rvck1hcmdpbiI6eyIkaWQiOiI1NDUiLCJUb3AiOjAuMCwiTGVmdCI6Mi4wLCJSaWdodCI6Mi4wLCJCb3R0b20iOjAuMH0sIkNvbm5lY3RvclN0eWxlIjp7IiRpZCI6IjU0NiIsIkxpbmVDb2xvciI6eyIkaWQiOiI1NDciLCIkdHlwZSI6Ik5MUkUuQ29tbW9uLkRvbS5Tb2xpZENvbG9yQnJ1c2gsIE5MUkUuQ29tbW9uIiwiQ29sb3IiOnsiJGlkIjoiNTQ4IiwiQSI6MTI3LCJSIjo3OSwiRyI6MTI5LCJCIjoxODl9fSwiTGluZVdlaWdodCI6MS4wLCJMaW5lVHlwZSI6MCwiUGFyZW50U3R5bGUiOm51bGx9LCJJc0JlbG93VGltZWJhbmQiOmZhbHNlLCJQb3NpdGlvbk9uVGFzayI6MCwiSGlkZURhdGUiOmZhbHNlLCJTaGFwZVNpemUiOjAsIlNwYWNpbmciOjIuMCwiUGFkZGluZyI6eyIkaWQiOiI1NDkiLCJUb3AiOjcuMCwiTGVmdCI6My4wLCJSaWdodCI6MC4wLCJCb3R0b20iOjIuMH0sIlNoYXBlU3R5bGUiOnsiJGlkIjoiNTUwIiwiTWFyZ2luIjp7IiRpZCI6IjU1MSIsIlRvcCI6MC4wLCJMZWZ0IjowLjAsIlJpZ2h0IjowLjAsIkJvdHRvbSI6MC4wfSwiUGFkZGluZyI6eyIkaWQiOiI1NTIiLCJUb3AiOjAuMCwiTGVmdCI6MC4wLCJSaWdodCI6MC4wLCJCb3R0b20iOjAuMH0sIkJhY2tncm91bmQiOnsiJGlkIjoiNTUzIiwiQ29sb3IiOnsiJGlkIjoiNTU0IiwiQSI6MjU1LCJSIjowLCJHIjoxMTQsIkIiOjE4OH19LCJJc1Zpc2libGUiOnRydWUsIldpZHRoIjo4LjAsIkhlaWdodCI6OC4wLCJCb3JkZXJTdHlsZSI6eyIkaWQiOiI1NTUiLCJMaW5lQ29sb3IiOnsiJGlkIjoiNTU2IiwiJHR5cGUiOiJOTFJFLkNvbW1vbi5Eb20uU29saWRDb2xvckJydXNoLCBOTFJFLkNvbW1vbiIsIkNvbG9yIjp7IiRpZCI6IjU1NyIsIkEiOjI1NSwiUiI6MjU1LCJHIjowLCJCIjowfX0sIkxpbmVXZWlnaHQiOjAuMCwiTGluZVR5cGUiOjAsIlBhcmVudFN0eWxlIjpudWxsfSwiUGFyZW50U3R5bGUiOm51bGx9LCJUaXRsZVN0eWxlIjp7IiRpZCI6IjU1OCIsIkZvbnRTZXR0aW5ncyI6eyIkaWQiOiI1NTkiLCJGb250U2l6ZSI6NywiRm9udE5hbWUiOiJDYWxpYnJpIiwiSXNCb2xkIjp0cnVlLCJJc0l0YWxpYyI6ZmFsc2UsIklzVW5kZXJsaW5lZCI6ZmFsc2UsIlBhcmVudFN0eWxlIjpudWxsfSwiQXV0b1NpemUiOjAsIkZvcmVncm91bmQiOnsiJGlkIjoiNTYwIiwiQ29sb3IiOnsiJGlkIjoiNTY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2MiIsIlRvcCI6MC4wLCJMZWZ0IjowLjAsIlJpZ2h0IjowLjAsIkJvdHRvbSI6MC4wfSwiUGFkZGluZyI6eyIkaWQiOiI1NjMiLCJUb3AiOjAuMCwiTGVmdCI6MC4wLCJSaWdodCI6MC4wLCJCb3R0b20iOjAuMH0sIkJhY2tncm91bmQiOnsiJGlkIjoiNTY0IiwiQ29sb3IiOnsiJGlkIjoiNTY1IiwiQSI6MCwiUiI6MCwiRyI6MCwiQiI6MH19LCJJc1Zpc2libGUiOnRydWUsIldpZHRoIjowLjAsIkhlaWdodCI6MC4wLCJCb3JkZXJTdHlsZSI6eyIkaWQiOiI1NjYiLCJMaW5lQ29sb3IiOm51bGwsIkxpbmVXZWlnaHQiOjAuMCwiTGluZVR5cGUiOjAsIlBhcmVudFN0eWxlIjpudWxsfSwiUGFyZW50U3R5bGUiOm51bGx9LCJEYXRlU3R5bGUiOnsiJGlkIjoiNTY3IiwiRm9udFNldHRpbmdzIjp7IiRpZCI6IjU2OCIsIkZvbnRTaXplIjoxMCwiRm9udE5hbWUiOiJDYWxpYnJpIiwiSXNCb2xkIjpmYWxzZSwiSXNJdGFsaWMiOmZhbHNlLCJJc1VuZGVybGluZWQiOmZhbHNlLCJQYXJlbnRTdHlsZSI6bnVsbH0sIkF1dG9TaXplIjowLCJGb3JlZ3JvdW5kIjp7IiRpZCI6IjU2OSIsIkNvbG9yIjp7IiRpZCI6IjU3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cxIiwiVG9wIjowLjAsIkxlZnQiOjAuMCwiUmlnaHQiOjAuMCwiQm90dG9tIjowLjB9LCJQYWRkaW5nIjp7IiRpZCI6IjU3MiIsIlRvcCI6MC4wLCJMZWZ0IjowLjAsIlJpZ2h0IjowLjAsIkJvdHRvbSI6MC4wfSwiQmFja2dyb3VuZCI6eyIkaWQiOiI1NzMiLCJDb2xvciI6eyIkcmVmIjoiNTY1In19LCJJc1Zpc2libGUiOnRydWUsIldpZHRoIjowLjAsIkhlaWdodCI6MC4wLCJCb3JkZXJTdHlsZSI6eyIkaWQiOiI1NzQiLCJMaW5lQ29sb3IiOm51bGwsIkxpbmVXZWlnaHQiOjAuMCwiTGluZVR5cGUiOjAsIlBhcmVudFN0eWxlIjpudWxsfSwiUGFyZW50U3R5bGUiOm51bGx9LCJEYXRlRm9ybWF0Ijp7IiRpZCI6IjU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zYiLCJGb3JtYXQiOjAsIklzVmlzaWJsZSI6ZmFsc2UsIkxhc3RLbm93blZpc2liaWxpdHlTdGF0ZSI6ZmFsc2V9LCJJc1Zpc2libGUiOnRydWUsIlBhcmVudFN0eWxlIjpudWxsfSwiSW5kZXgiOjIwLCJQZXJjZW50YWdlQ29tcGxldGUiOm51bGwsIlBvc2l0aW9uIjp7IlJhdGlvIjowLjAsIklzQ3VzdG9tIjpmYWxzZX0sIkRhdGVGb3JtYXQiOnsiJHJlZiI6IjU3NSJ9LCJXZWVrTnVtYmVyaW5nIjp7IiRpZCI6IjU3NyIsIkZvcm1hdCI6MCwiSXNWaXNpYmxlIjpmYWxzZSwiTGFzdEtub3duVmlzaWJpbGl0eVN0YXRlIjpmYWxzZX0sIlJlbGF0ZWRUYXNrSWQiOiIwMDAwMDAwMC0wMDAwLTAwMDAtMDAwMC0wMDAwMDAwMDAwMDAiLCJJZCI6ImUyZGFjNzE5LTU5YmUtNDE3Ny1iNzE1LWI5MzE3NDk2MDEyMSIsIkltcG9ydElkIjoiMSIsIlRpdGxlIjoiTWF5cywgV2FyZGVuIHYuIEhpbmVzIiwiTm90ZSI6bnVsbCwiSHlwZXJsaW5rIjp7IiRpZCI6IjU3OCIsIkFkZHJlc3MiOiIiLCJTdWJBZGRyZXNzIjoiIn0sIklzQ2hhbmdlZCI6ZmFsc2UsIklzTmV3IjpmYWxzZX0seyIkaWQiOiI1NzkiLCJEYXRlIjoiMjAyMS0wNC0xOVQyMzo1OTowMCIsIlN0eWxlIjp7IiRpZCI6IjU4MCIsIlNoYXBlIjoyLCJDb25uZWN0b3JNYXJnaW4iOnsiJGlkIjoiNTgxIiwiVG9wIjowLjAsIkxlZnQiOjIuMCwiUmlnaHQiOjIuMCwiQm90dG9tIjowLjB9LCJDb25uZWN0b3JTdHlsZSI6eyIkaWQiOiI1ODIiLCJMaW5lQ29sb3IiOnsiJGlkIjoiNTgzIiwiJHR5cGUiOiJOTFJFLkNvbW1vbi5Eb20uU29saWRDb2xvckJydXNoLCBOTFJFLkNvbW1vbiIsIkNvbG9yIjp7IiRpZCI6IjU4NCIsIkEiOjEyNywiUiI6NzksIkciOjEyOSwiQiI6MTg5fX0sIkxpbmVXZWlnaHQiOjEuMCwiTGluZVR5cGUiOjAsIlBhcmVudFN0eWxlIjpudWxsfSwiSXNCZWxvd1RpbWViYW5kIjpmYWxzZSwiUG9zaXRpb25PblRhc2siOjAsIkhpZGVEYXRlIjpmYWxzZSwiU2hhcGVTaXplIjowLCJTcGFjaW5nIjoyLjAsIlBhZGRpbmciOnsiJGlkIjoiNTg1IiwiVG9wIjo3LjAsIkxlZnQiOjMuMCwiUmlnaHQiOjAuMCwiQm90dG9tIjoyLjB9LCJTaGFwZVN0eWxlIjp7IiRpZCI6IjU4NiIsIk1hcmdpbiI6eyIkaWQiOiI1ODciLCJUb3AiOjAuMCwiTGVmdCI6MC4wLCJSaWdodCI6MC4wLCJCb3R0b20iOjAuMH0sIlBhZGRpbmciOnsiJGlkIjoiNTg4IiwiVG9wIjowLjAsIkxlZnQiOjAuMCwiUmlnaHQiOjAuMCwiQm90dG9tIjowLjB9LCJCYWNrZ3JvdW5kIjp7IiRpZCI6IjU4OSIsIkNvbG9yIjp7IiRpZCI6IjU5MCIsIkEiOjI1NSwiUiI6MCwiRyI6MTE0LCJCIjoxODh9fSwiSXNWaXNpYmxlIjp0cnVlLCJXaWR0aCI6OC4wLCJIZWlnaHQiOjguMCwiQm9yZGVyU3R5bGUiOnsiJGlkIjoiNTkxIiwiTGluZUNvbG9yIjp7IiRpZCI6IjU5MiIsIiR0eXBlIjoiTkxSRS5Db21tb24uRG9tLlNvbGlkQ29sb3JCcnVzaCwgTkxSRS5Db21tb24iLCJDb2xvciI6eyIkaWQiOiI1OTMiLCJBIjoyNTUsIlIiOjI1NSwiRyI6MCwiQiI6MH19LCJMaW5lV2VpZ2h0IjowLjAsIkxpbmVUeXBlIjowLCJQYXJlbnRTdHlsZSI6bnVsbH0sIlBhcmVudFN0eWxlIjpudWxsfSwiVGl0bGVTdHlsZSI6eyIkaWQiOiI1OTQiLCJGb250U2V0dGluZ3MiOnsiJGlkIjoiNTk1IiwiRm9udFNpemUiOjcsIkZvbnROYW1lIjoiQ2FsaWJyaSIsIklzQm9sZCI6dHJ1ZSwiSXNJdGFsaWMiOmZhbHNlLCJJc1VuZGVybGluZWQiOmZhbHNlLCJQYXJlbnRTdHlsZSI6bnVsbH0sIkF1dG9TaXplIjowLCJGb3JlZ3JvdW5kIjp7IiRpZCI6IjU5NiIsIkNvbG9yIjp7IiRpZCI6IjU5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OTgiLCJUb3AiOjAuMCwiTGVmdCI6MC4wLCJSaWdodCI6MC4wLCJCb3R0b20iOjAuMH0sIlBhZGRpbmciOnsiJGlkIjoiNTk5IiwiVG9wIjowLjAsIkxlZnQiOjAuMCwiUmlnaHQiOjAuMCwiQm90dG9tIjowLjB9LCJCYWNrZ3JvdW5kIjp7IiRpZCI6IjYwMCIsIkNvbG9yIjp7IiRpZCI6IjYwMSIsIkEiOjAsIlIiOjAsIkciOjAsIkIiOjB9fSwiSXNWaXNpYmxlIjp0cnVlLCJXaWR0aCI6MC4wLCJIZWlnaHQiOjAuMCwiQm9yZGVyU3R5bGUiOnsiJGlkIjoiNjAyIiwiTGluZUNvbG9yIjpudWxsLCJMaW5lV2VpZ2h0IjowLjAsIkxpbmVUeXBlIjowLCJQYXJlbnRTdHlsZSI6bnVsbH0sIlBhcmVudFN0eWxlIjpudWxsfSwiRGF0ZVN0eWxlIjp7IiRpZCI6IjYwMyIsIkZvbnRTZXR0aW5ncyI6eyIkaWQiOiI2MDQiLCJGb250U2l6ZSI6MTAsIkZvbnROYW1lIjoiQ2FsaWJyaSIsIklzQm9sZCI6ZmFsc2UsIklzSXRhbGljIjpmYWxzZSwiSXNVbmRlcmxpbmVkIjpmYWxzZSwiUGFyZW50U3R5bGUiOm51bGx9LCJBdXRvU2l6ZSI6MCwiRm9yZWdyb3VuZCI6eyIkaWQiOiI2MDUiLCJDb2xvciI6eyIkaWQiOiI2MD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wNyIsIlRvcCI6MC4wLCJMZWZ0IjowLjAsIlJpZ2h0IjowLjAsIkJvdHRvbSI6MC4wfSwiUGFkZGluZyI6eyIkaWQiOiI2MDgiLCJUb3AiOjAuMCwiTGVmdCI6MC4wLCJSaWdodCI6MC4wLCJCb3R0b20iOjAuMH0sIkJhY2tncm91bmQiOnsiJGlkIjoiNjA5IiwiQ29sb3IiOnsiJHJlZiI6IjYwMSJ9fSwiSXNWaXNpYmxlIjp0cnVlLCJXaWR0aCI6MC4wLCJIZWlnaHQiOjAuMCwiQm9yZGVyU3R5bGUiOnsiJGlkIjoiNjEwIiwiTGluZUNvbG9yIjpudWxsLCJMaW5lV2VpZ2h0IjowLjAsIkxpbmVUeXBlIjowLCJQYXJlbnRTdHlsZSI6bnVsbH0sIlBhcmVudFN0eWxlIjpudWxsfSwiRGF0ZUZvcm1hdCI6eyIkaWQiOiI2M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yIiwiRm9ybWF0IjowLCJJc1Zpc2libGUiOmZhbHNlLCJMYXN0S25vd25WaXNpYmlsaXR5U3RhdGUiOmZhbHNlfSwiSXNWaXNpYmxlIjp0cnVlLCJQYXJlbnRTdHlsZSI6bnVsbH0sIkluZGV4Ijo0LCJQZXJjZW50YWdlQ29tcGxldGUiOm51bGwsIlBvc2l0aW9uIjp7IlJhdGlvIjowLjAsIklzQ3VzdG9tIjpmYWxzZX0sIkRhdGVGb3JtYXQiOnsiJHJlZiI6IjYxMSJ9LCJXZWVrTnVtYmVyaW5nIjp7IiRpZCI6IjYxMyIsIkZvcm1hdCI6MCwiSXNWaXNpYmxlIjpmYWxzZSwiTGFzdEtub3duVmlzaWJpbGl0eVN0YXRlIjpmYWxzZX0sIlJlbGF0ZWRUYXNrSWQiOiIwMDAwMDAwMC0wMDAwLTAwMDAtMDAwMC0wMDAwMDAwMDAwMDAiLCJJZCI6ImNkYmMxNTQxLTQ1ZjMtNDI4Mi04NGM5LTgxMzQ4NDZlNzRjYSIsIkltcG9ydElkIjoiMSIsIlRpdGxlIjoiQnJvd24gdi4gUG9sayBDb3VudHksIFdpc2NvbnNpbiIsIk5vdGUiOm51bGwsIkh5cGVybGluayI6eyIkaWQiOiI2MTQiLCJBZGRyZXNzIjoiIiwiU3ViQWRkcmVzcyI6IiJ9LCJJc0NoYW5nZWQiOmZhbHNlLCJJc05ldyI6ZmFsc2V9LHsiJGlkIjoiNjE1IiwiRGF0ZSI6IjIwMjEtMDQtMTlUMjM6NTk6MDAiLCJTdHlsZSI6eyIkaWQiOiI2MTYiLCJTaGFwZSI6MiwiQ29ubmVjdG9yTWFyZ2luIjp7IiRpZCI6IjYxNyIsIlRvcCI6MC4wLCJMZWZ0IjoyLjAsIlJpZ2h0IjoyLjAsIkJvdHRvbSI6MC4wfSwiQ29ubmVjdG9yU3R5bGUiOnsiJGlkIjoiNjE4IiwiTGluZUNvbG9yIjp7IiRpZCI6IjYxOSIsIiR0eXBlIjoiTkxSRS5Db21tb24uRG9tLlNvbGlkQ29sb3JCcnVzaCwgTkxSRS5Db21tb24iLCJDb2xvciI6eyIkaWQiOiI2MjAiLCJBIjoxMjcsIlIiOjc5LCJHIjoxMjksIkIiOjE4OX19LCJMaW5lV2VpZ2h0IjoxLjAsIkxpbmVUeXBlIjowLCJQYXJlbnRTdHlsZSI6bnVsbH0sIklzQmVsb3dUaW1lYmFuZCI6ZmFsc2UsIlBvc2l0aW9uT25UYXNrIjowLCJIaWRlRGF0ZSI6ZmFsc2UsIlNoYXBlU2l6ZSI6MCwiU3BhY2luZyI6Mi4wLCJQYWRkaW5nIjp7IiRpZCI6IjYyMSIsIlRvcCI6Ny4wLCJMZWZ0IjozLjAsIlJpZ2h0IjowLjAsIkJvdHRvbSI6Mi4wfSwiU2hhcGVTdHlsZSI6eyIkaWQiOiI2MjIiLCJNYXJnaW4iOnsiJGlkIjoiNjIzIiwiVG9wIjowLjAsIkxlZnQiOjAuMCwiUmlnaHQiOjAuMCwiQm90dG9tIjowLjB9LCJQYWRkaW5nIjp7IiRpZCI6IjYyNCIsIlRvcCI6MC4wLCJMZWZ0IjowLjAsIlJpZ2h0IjowLjAsIkJvdHRvbSI6MC4wfSwiQmFja2dyb3VuZCI6eyIkaWQiOiI2MjUiLCJDb2xvciI6eyIkaWQiOiI2MjYiLCJBIjoyNTUsIlIiOjAsIkciOjExNCwiQiI6MTg4fX0sIklzVmlzaWJsZSI6dHJ1ZSwiV2lkdGgiOjguMCwiSGVpZ2h0Ijo4LjAsIkJvcmRlclN0eWxlIjp7IiRpZCI6IjYyNyIsIkxpbmVDb2xvciI6eyIkaWQiOiI2MjgiLCIkdHlwZSI6Ik5MUkUuQ29tbW9uLkRvbS5Tb2xpZENvbG9yQnJ1c2gsIE5MUkUuQ29tbW9uIiwiQ29sb3IiOnsiJGlkIjoiNjI5IiwiQSI6MjU1LCJSIjoyNTUsIkciOjAsIkIiOjB9fSwiTGluZVdlaWdodCI6MC4wLCJMaW5lVHlwZSI6MCwiUGFyZW50U3R5bGUiOm51bGx9LCJQYXJlbnRTdHlsZSI6bnVsbH0sIlRpdGxlU3R5bGUiOnsiJGlkIjoiNjMwIiwiRm9udFNldHRpbmdzIjp7IiRpZCI6IjYzMSIsIkZvbnRTaXplIjo3LCJGb250TmFtZSI6IkNhbGlicmkiLCJJc0JvbGQiOnRydWUsIklzSXRhbGljIjpmYWxzZSwiSXNVbmRlcmxpbmVkIjpmYWxzZSwiUGFyZW50U3R5bGUiOm51bGx9LCJBdXRvU2l6ZSI6MCwiRm9yZWdyb3VuZCI6eyIkaWQiOiI2MzIiLCJDb2xvciI6eyIkaWQiOiI2Mz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M0IiwiVG9wIjowLjAsIkxlZnQiOjAuMCwiUmlnaHQiOjAuMCwiQm90dG9tIjowLjB9LCJQYWRkaW5nIjp7IiRpZCI6IjYzNSIsIlRvcCI6MC4wLCJMZWZ0IjowLjAsIlJpZ2h0IjowLjAsIkJvdHRvbSI6MC4wfSwiQmFja2dyb3VuZCI6eyIkaWQiOiI2MzYiLCJDb2xvciI6eyIkaWQiOiI2MzciLCJBIjowLCJSIjowLCJHIjowLCJCIjowfX0sIklzVmlzaWJsZSI6dHJ1ZSwiV2lkdGgiOjAuMCwiSGVpZ2h0IjowLjAsIkJvcmRlclN0eWxlIjp7IiRpZCI6IjYzOCIsIkxpbmVDb2xvciI6bnVsbCwiTGluZVdlaWdodCI6MC4wLCJMaW5lVHlwZSI6MCwiUGFyZW50U3R5bGUiOm51bGx9LCJQYXJlbnRTdHlsZSI6bnVsbH0sIkRhdGVTdHlsZSI6eyIkaWQiOiI2MzkiLCJGb250U2V0dGluZ3MiOnsiJGlkIjoiNjQwIiwiRm9udFNpemUiOjEwLCJGb250TmFtZSI6IkNhbGlicmkiLCJJc0JvbGQiOmZhbHNlLCJJc0l0YWxpYyI6ZmFsc2UsIklzVW5kZXJsaW5lZCI6ZmFsc2UsIlBhcmVudFN0eWxlIjpudWxsfSwiQXV0b1NpemUiOjAsIkZvcmVncm91bmQiOnsiJGlkIjoiNjQxIiwiQ29sb3IiOnsiJGlkIjoiNjQ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NDMiLCJUb3AiOjAuMCwiTGVmdCI6MC4wLCJSaWdodCI6MC4wLCJCb3R0b20iOjAuMH0sIlBhZGRpbmciOnsiJGlkIjoiNjQ0IiwiVG9wIjowLjAsIkxlZnQiOjAuMCwiUmlnaHQiOjAuMCwiQm90dG9tIjowLjB9LCJCYWNrZ3JvdW5kIjp7IiRpZCI6IjY0NSIsIkNvbG9yIjp7IiRyZWYiOiI2MzcifX0sIklzVmlzaWJsZSI6dHJ1ZSwiV2lkdGgiOjAuMCwiSGVpZ2h0IjowLjAsIkJvcmRlclN0eWxlIjp7IiRpZCI6IjY0NiIsIkxpbmVDb2xvciI6bnVsbCwiTGluZVdlaWdodCI6MC4wLCJMaW5lVHlwZSI6MCwiUGFyZW50U3R5bGUiOm51bGx9LCJQYXJlbnRTdHlsZSI6bnVsbH0sIkRhdGVGb3JtYXQiOnsiJGlkIjoiNjQ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0OCIsIkZvcm1hdCI6MCwiSXNWaXNpYmxlIjpmYWxzZSwiTGFzdEtub3duVmlzaWJpbGl0eVN0YXRlIjpmYWxzZX0sIklzVmlzaWJsZSI6dHJ1ZSwiUGFyZW50U3R5bGUiOm51bGx9LCJJbmRleCI6MzMsIlBlcmNlbnRhZ2VDb21wbGV0ZSI6bnVsbCwiUG9zaXRpb24iOnsiUmF0aW8iOjAuMCwiSXNDdXN0b20iOmZhbHNlfSwiRGF0ZUZvcm1hdCI6eyIkcmVmIjoiNjQ3In0sIldlZWtOdW1iZXJpbmciOnsiJGlkIjoiNjQ5IiwiRm9ybWF0IjowLCJJc1Zpc2libGUiOmZhbHNlLCJMYXN0S25vd25WaXNpYmlsaXR5U3RhdGUiOmZhbHNlfSwiUmVsYXRlZFRhc2tJZCI6IjAwMDAwMDAwLTAwMDAtMDAwMC0wMDAwLTAwMDAwMDAwMDAwMCIsIklkIjoiZTRlZjQ4ZDEtOTk5MC00OWJiLThkNTYtZDdiY2UwYjZhZDIzIiwiSW1wb3J0SWQiOiIxIiwiVGl0bGUiOiJXaGF0bGV5IHYuIFdhcmRlbiwgR2VvcmdpYSBEaWFnbm9zdGljIGFuZCBDbGFzc2lmaWNhdGlvbiBQcmlzb24iLCJOb3RlIjpudWxsLCJIeXBlcmxpbmsiOnsiJGlkIjoiNjUwIiwiQWRkcmVzcyI6IiIsIlN1YkFkZHJlc3MiOiIifSwiSXNDaGFuZ2VkIjpmYWxzZSwiSXNOZXciOmZhbHNlfSx7IiRpZCI6IjY1MSIsIkRhdGUiOiIyMDIxLTA0LTIyVDIzOjU5OjAwIiwiU3R5bGUiOnsiJGlkIjoiNjUyIiwiU2hhcGUiOjIsIkNvbm5lY3Rvck1hcmdpbiI6eyIkaWQiOiI2NTMiLCJUb3AiOjAuMCwiTGVmdCI6Mi4wLCJSaWdodCI6Mi4wLCJCb3R0b20iOjAuMH0sIkNvbm5lY3RvclN0eWxlIjp7IiRpZCI6IjY1NCIsIkxpbmVDb2xvciI6eyIkaWQiOiI2NTUiLCIkdHlwZSI6Ik5MUkUuQ29tbW9uLkRvbS5Tb2xpZENvbG9yQnJ1c2gsIE5MUkUuQ29tbW9uIiwiQ29sb3IiOnsiJGlkIjoiNjU2IiwiQSI6MTI3LCJSIjo3OSwiRyI6MTI5LCJCIjoxODl9fSwiTGluZVdlaWdodCI6MS4wLCJMaW5lVHlwZSI6MCwiUGFyZW50U3R5bGUiOm51bGx9LCJJc0JlbG93VGltZWJhbmQiOmZhbHNlLCJQb3NpdGlvbk9uVGFzayI6MCwiSGlkZURhdGUiOmZhbHNlLCJTaGFwZVNpemUiOjAsIlNwYWNpbmciOjIuMCwiUGFkZGluZyI6eyIkaWQiOiI2NTciLCJUb3AiOjcuMCwiTGVmdCI6My4wLCJSaWdodCI6MC4wLCJCb3R0b20iOjIuMH0sIlNoYXBlU3R5bGUiOnsiJGlkIjoiNjU4IiwiTWFyZ2luIjp7IiRpZCI6IjY1OSIsIlRvcCI6MC4wLCJMZWZ0IjowLjAsIlJpZ2h0IjowLjAsIkJvdHRvbSI6MC4wfSwiUGFkZGluZyI6eyIkaWQiOiI2NjAiLCJUb3AiOjAuMCwiTGVmdCI6MC4wLCJSaWdodCI6MC4wLCJCb3R0b20iOjAuMH0sIkJhY2tncm91bmQiOnsiJGlkIjoiNjYxIiwiQ29sb3IiOnsiJGlkIjoiNjYyIiwiQSI6MjU1LCJSIjowLCJHIjoxMTQsIkIiOjE4OH19LCJJc1Zpc2libGUiOnRydWUsIldpZHRoIjo4LjAsIkhlaWdodCI6OC4wLCJCb3JkZXJTdHlsZSI6eyIkaWQiOiI2NjMiLCJMaW5lQ29sb3IiOnsiJGlkIjoiNjY0IiwiJHR5cGUiOiJOTFJFLkNvbW1vbi5Eb20uU29saWRDb2xvckJydXNoLCBOTFJFLkNvbW1vbiIsIkNvbG9yIjp7IiRpZCI6IjY2NSIsIkEiOjI1NSwiUiI6MjU1LCJHIjowLCJCIjowfX0sIkxpbmVXZWlnaHQiOjAuMCwiTGluZVR5cGUiOjAsIlBhcmVudFN0eWxlIjpudWxsfSwiUGFyZW50U3R5bGUiOm51bGx9LCJUaXRsZVN0eWxlIjp7IiRpZCI6IjY2NiIsIkZvbnRTZXR0aW5ncyI6eyIkaWQiOiI2NjciLCJGb250U2l6ZSI6NywiRm9udE5hbWUiOiJDYWxpYnJpIiwiSXNCb2xkIjp0cnVlLCJJc0l0YWxpYyI6ZmFsc2UsIklzVW5kZXJsaW5lZCI6ZmFsc2UsIlBhcmVudFN0eWxlIjpudWxsfSwiQXV0b1NpemUiOjAsIkZvcmVncm91bmQiOnsiJGlkIjoiNjY4IiwiQ29sb3IiOnsiJGlkIjoiNjY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3MCIsIlRvcCI6MC4wLCJMZWZ0IjowLjAsIlJpZ2h0IjowLjAsIkJvdHRvbSI6MC4wfSwiUGFkZGluZyI6eyIkaWQiOiI2NzEiLCJUb3AiOjAuMCwiTGVmdCI6MC4wLCJSaWdodCI6MC4wLCJCb3R0b20iOjAuMH0sIkJhY2tncm91bmQiOnsiJGlkIjoiNjcyIiwiQ29sb3IiOnsiJGlkIjoiNjczIiwiQSI6MCwiUiI6MCwiRyI6MCwiQiI6MH19LCJJc1Zpc2libGUiOnRydWUsIldpZHRoIjowLjAsIkhlaWdodCI6MC4wLCJCb3JkZXJTdHlsZSI6eyIkaWQiOiI2NzQiLCJMaW5lQ29sb3IiOm51bGwsIkxpbmVXZWlnaHQiOjAuMCwiTGluZVR5cGUiOjAsIlBhcmVudFN0eWxlIjpudWxsfSwiUGFyZW50U3R5bGUiOm51bGx9LCJEYXRlU3R5bGUiOnsiJGlkIjoiNjc1IiwiRm9udFNldHRpbmdzIjp7IiRpZCI6IjY3NiIsIkZvbnRTaXplIjoxMCwiRm9udE5hbWUiOiJDYWxpYnJpIiwiSXNCb2xkIjpmYWxzZSwiSXNJdGFsaWMiOmZhbHNlLCJJc1VuZGVybGluZWQiOmZhbHNlLCJQYXJlbnRTdHlsZSI6bnVsbH0sIkF1dG9TaXplIjowLCJGb3JlZ3JvdW5kIjp7IiRpZCI6IjY3NyIsIkNvbG9yIjp7IiRpZCI6IjY3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c5IiwiVG9wIjowLjAsIkxlZnQiOjAuMCwiUmlnaHQiOjAuMCwiQm90dG9tIjowLjB9LCJQYWRkaW5nIjp7IiRpZCI6IjY4MCIsIlRvcCI6MC4wLCJMZWZ0IjowLjAsIlJpZ2h0IjowLjAsIkJvdHRvbSI6MC4wfSwiQmFja2dyb3VuZCI6eyIkaWQiOiI2ODEiLCJDb2xvciI6eyIkcmVmIjoiNjczIn19LCJJc1Zpc2libGUiOnRydWUsIldpZHRoIjowLjAsIkhlaWdodCI6MC4wLCJCb3JkZXJTdHlsZSI6eyIkaWQiOiI2ODIiLCJMaW5lQ29sb3IiOm51bGwsIkxpbmVXZWlnaHQiOjAuMCwiTGluZVR5cGUiOjAsIlBhcmVudFN0eWxlIjpudWxsfSwiUGFyZW50U3R5bGUiOm51bGx9LCJEYXRlRm9ybWF0Ijp7IiRpZCI6IjY4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DQiLCJGb3JtYXQiOjAsIklzVmlzaWJsZSI6ZmFsc2UsIkxhc3RLbm93blZpc2liaWxpdHlTdGF0ZSI6ZmFsc2V9LCJJc1Zpc2libGUiOnRydWUsIlBhcmVudFN0eWxlIjpudWxsfSwiSW5kZXgiOjE1LCJQZXJjZW50YWdlQ29tcGxldGUiOm51bGwsIlBvc2l0aW9uIjp7IlJhdGlvIjowLjAsIklzQ3VzdG9tIjpmYWxzZX0sIkRhdGVGb3JtYXQiOnsiJHJlZiI6IjY4MyJ9LCJXZWVrTnVtYmVyaW5nIjp7IiRpZCI6IjY4NSIsIkZvcm1hdCI6MCwiSXNWaXNpYmxlIjpmYWxzZSwiTGFzdEtub3duVmlzaWJpbGl0eVN0YXRlIjpmYWxzZX0sIlJlbGF0ZWRUYXNrSWQiOiIwMDAwMDAwMC0wMDAwLTAwMDAtMDAwMC0wMDAwMDAwMDAwMDAiLCJJZCI6IjE1NTE5MzIxLTY5MTMtNDM0NS1hYTM5LTg1YmUxN2Y1ZTZiNyIsIkltcG9ydElkIjoiMSIsIlRpdGxlIjoiSm9uZXMgdi4gTWlzc2lzc2lwcGkiLCJOb3RlIjpudWxsLCJIeXBlcmxpbmsiOnsiJGlkIjoiNjg2IiwiQWRkcmVzcyI6IiIsIlN1YkFkZHJlc3MiOiIifSwiSXNDaGFuZ2VkIjpmYWxzZSwiSXNOZXciOmZhbHNlfSx7IiRpZCI6IjY4NyIsIkRhdGUiOiIyMDIxLTA0LTI2VDIzOjU5OjAwIiwiU3R5bGUiOnsiJGlkIjoiNjg4IiwiU2hhcGUiOjIsIkNvbm5lY3Rvck1hcmdpbiI6eyIkaWQiOiI2ODkiLCJUb3AiOjAuMCwiTGVmdCI6Mi4wLCJSaWdodCI6Mi4wLCJCb3R0b20iOjAuMH0sIkNvbm5lY3RvclN0eWxlIjp7IiRpZCI6IjY5MCIsIkxpbmVDb2xvciI6eyIkaWQiOiI2OTEiLCIkdHlwZSI6Ik5MUkUuQ29tbW9uLkRvbS5Tb2xpZENvbG9yQnJ1c2gsIE5MUkUuQ29tbW9uIiwiQ29sb3IiOnsiJGlkIjoiNjkyIiwiQSI6MTI3LCJSIjo3OSwiRyI6MTI5LCJCIjoxODl9fSwiTGluZVdlaWdodCI6MS4wLCJMaW5lVHlwZSI6MCwiUGFyZW50U3R5bGUiOm51bGx9LCJJc0JlbG93VGltZWJhbmQiOmZhbHNlLCJQb3NpdGlvbk9uVGFzayI6MCwiSGlkZURhdGUiOmZhbHNlLCJTaGFwZVNpemUiOjAsIlNwYWNpbmciOjIuMCwiUGFkZGluZyI6eyIkaWQiOiI2OTMiLCJUb3AiOjcuMCwiTGVmdCI6My4wLCJSaWdodCI6MC4wLCJCb3R0b20iOjIuMH0sIlNoYXBlU3R5bGUiOnsiJGlkIjoiNjk0IiwiTWFyZ2luIjp7IiRpZCI6IjY5NSIsIlRvcCI6MC4wLCJMZWZ0IjowLjAsIlJpZ2h0IjowLjAsIkJvdHRvbSI6MC4wfSwiUGFkZGluZyI6eyIkaWQiOiI2OTYiLCJUb3AiOjAuMCwiTGVmdCI6MC4wLCJSaWdodCI6MC4wLCJCb3R0b20iOjAuMH0sIkJhY2tncm91bmQiOnsiJGlkIjoiNjk3IiwiQ29sb3IiOnsiJGlkIjoiNjk4IiwiQSI6MjU1LCJSIjowLCJHIjoxMTQsIkIiOjE4OH19LCJJc1Zpc2libGUiOnRydWUsIldpZHRoIjo4LjAsIkhlaWdodCI6OC4wLCJCb3JkZXJTdHlsZSI6eyIkaWQiOiI2OTkiLCJMaW5lQ29sb3IiOnsiJGlkIjoiNzAwIiwiJHR5cGUiOiJOTFJFLkNvbW1vbi5Eb20uU29saWRDb2xvckJydXNoLCBOTFJFLkNvbW1vbiIsIkNvbG9yIjp7IiRpZCI6IjcwMSIsIkEiOjI1NSwiUiI6MjU1LCJHIjowLCJCIjowfX0sIkxpbmVXZWlnaHQiOjAuMCwiTGluZVR5cGUiOjAsIlBhcmVudFN0eWxlIjpudWxsfSwiUGFyZW50U3R5bGUiOm51bGx9LCJUaXRsZVN0eWxlIjp7IiRpZCI6IjcwMiIsIkZvbnRTZXR0aW5ncyI6eyIkaWQiOiI3MDMiLCJGb250U2l6ZSI6NywiRm9udE5hbWUiOiJDYWxpYnJpIiwiSXNCb2xkIjp0cnVlLCJJc0l0YWxpYyI6ZmFsc2UsIklzVW5kZXJsaW5lZCI6ZmFsc2UsIlBhcmVudFN0eWxlIjpudWxsfSwiQXV0b1NpemUiOjAsIkZvcmVncm91bmQiOnsiJGlkIjoiNzA0IiwiQ29sb3IiOnsiJGlkIjoiNzA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wNiIsIlRvcCI6MC4wLCJMZWZ0IjowLjAsIlJpZ2h0IjowLjAsIkJvdHRvbSI6MC4wfSwiUGFkZGluZyI6eyIkaWQiOiI3MDciLCJUb3AiOjAuMCwiTGVmdCI6MC4wLCJSaWdodCI6MC4wLCJCb3R0b20iOjAuMH0sIkJhY2tncm91bmQiOnsiJGlkIjoiNzA4IiwiQ29sb3IiOnsiJGlkIjoiNzA5IiwiQSI6MCwiUiI6MCwiRyI6MCwiQiI6MH19LCJJc1Zpc2libGUiOnRydWUsIldpZHRoIjowLjAsIkhlaWdodCI6MC4wLCJCb3JkZXJTdHlsZSI6eyIkaWQiOiI3MTAiLCJMaW5lQ29sb3IiOm51bGwsIkxpbmVXZWlnaHQiOjAuMCwiTGluZVR5cGUiOjAsIlBhcmVudFN0eWxlIjpudWxsfSwiUGFyZW50U3R5bGUiOm51bGx9LCJEYXRlU3R5bGUiOnsiJGlkIjoiNzExIiwiRm9udFNldHRpbmdzIjp7IiRpZCI6IjcxMiIsIkZvbnRTaXplIjoxMCwiRm9udE5hbWUiOiJDYWxpYnJpIiwiSXNCb2xkIjpmYWxzZSwiSXNJdGFsaWMiOmZhbHNlLCJJc1VuZGVybGluZWQiOmZhbHNlLCJQYXJlbnRTdHlsZSI6bnVsbH0sIkF1dG9TaXplIjowLCJGb3JlZ3JvdW5kIjp7IiRpZCI6IjcxMyIsIkNvbG9yIjp7IiRpZCI6Ijcx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E1IiwiVG9wIjowLjAsIkxlZnQiOjAuMCwiUmlnaHQiOjAuMCwiQm90dG9tIjowLjB9LCJQYWRkaW5nIjp7IiRpZCI6IjcxNiIsIlRvcCI6MC4wLCJMZWZ0IjowLjAsIlJpZ2h0IjowLjAsIkJvdHRvbSI6MC4wfSwiQmFja2dyb3VuZCI6eyIkaWQiOiI3MTciLCJDb2xvciI6eyIkcmVmIjoiNzA5In19LCJJc1Zpc2libGUiOnRydWUsIldpZHRoIjowLjAsIkhlaWdodCI6MC4wLCJCb3JkZXJTdHlsZSI6eyIkaWQiOiI3MTgiLCJMaW5lQ29sb3IiOm51bGwsIkxpbmVXZWlnaHQiOjAuMCwiTGluZVR5cGUiOjAsIlBhcmVudFN0eWxlIjpudWxsfSwiUGFyZW50U3R5bGUiOm51bGx9LCJEYXRlRm9ybWF0Ijp7IiRpZCI6Ijcx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jAiLCJGb3JtYXQiOjAsIklzVmlzaWJsZSI6ZmFsc2UsIkxhc3RLbm93blZpc2liaWxpdHlTdGF0ZSI6ZmFsc2V9LCJJc1Zpc2libGUiOnRydWUsIlBhcmVudFN0eWxlIjpudWxsfSwiSW5kZXgiOjEsIlBlcmNlbnRhZ2VDb21wbGV0ZSI6bnVsbCwiUG9zaXRpb24iOnsiUmF0aW8iOjAuMCwiSXNDdXN0b20iOmZhbHNlfSwiRGF0ZUZvcm1hdCI6eyIkcmVmIjoiNzE5In0sIldlZWtOdW1iZXJpbmciOnsiJGlkIjoiNzIxIiwiRm9ybWF0IjowLCJJc1Zpc2libGUiOmZhbHNlLCJMYXN0S25vd25WaXNpYmlsaXR5U3RhdGUiOmZhbHNlfSwiUmVsYXRlZFRhc2tJZCI6IjAwMDAwMDAwLTAwMDAtMDAwMC0wMDAwLTAwMDAwMDAwMDAwMCIsIklkIjoiMmM5ZTcwMjgtYjdlZi00OWU5LTgxZDItZTA2NjI2YTE4MjE4IiwiSW1wb3J0SWQiOiIxIiwiVGl0bGUiOiJBbGFza2Egdi4gV3JpZ2h0IiwiTm90ZSI6bnVsbCwiSHlwZXJsaW5rIjp7IiRpZCI6IjcyMiIsIkFkZHJlc3MiOiIiLCJTdWJBZGRyZXNzIjoiIn0sIklzQ2hhbmdlZCI6ZmFsc2UsIklzTmV3IjpmYWxzZX0seyIkaWQiOiI3MjMiLCJEYXRlIjoiMjAyMS0wNC0yOVQyMzo1OTowMCIsIlN0eWxlIjp7IiRpZCI6IjcyNCIsIlNoYXBlIjoyLCJDb25uZWN0b3JNYXJnaW4iOnsiJGlkIjoiNzI1IiwiVG9wIjowLjAsIkxlZnQiOjIuMCwiUmlnaHQiOjIuMCwiQm90dG9tIjowLjB9LCJDb25uZWN0b3JTdHlsZSI6eyIkaWQiOiI3MjYiLCJMaW5lQ29sb3IiOnsiJGlkIjoiNzI3IiwiJHR5cGUiOiJOTFJFLkNvbW1vbi5Eb20uU29saWRDb2xvckJydXNoLCBOTFJFLkNvbW1vbiIsIkNvbG9yIjp7IiRpZCI6IjcyOCIsIkEiOjEyNywiUiI6NzksIkciOjEyOSwiQiI6MTg5fX0sIkxpbmVXZWlnaHQiOjEuMCwiTGluZVR5cGUiOjAsIlBhcmVudFN0eWxlIjpudWxsfSwiSXNCZWxvd1RpbWViYW5kIjpmYWxzZSwiUG9zaXRpb25PblRhc2siOjAsIkhpZGVEYXRlIjpmYWxzZSwiU2hhcGVTaXplIjowLCJTcGFjaW5nIjoyLjAsIlBhZGRpbmciOnsiJGlkIjoiNzI5IiwiVG9wIjo3LjAsIkxlZnQiOjMuMCwiUmlnaHQiOjAuMCwiQm90dG9tIjoyLjB9LCJTaGFwZVN0eWxlIjp7IiRpZCI6IjczMCIsIk1hcmdpbiI6eyIkaWQiOiI3MzEiLCJUb3AiOjAuMCwiTGVmdCI6MC4wLCJSaWdodCI6MC4wLCJCb3R0b20iOjAuMH0sIlBhZGRpbmciOnsiJGlkIjoiNzMyIiwiVG9wIjowLjAsIkxlZnQiOjAuMCwiUmlnaHQiOjAuMCwiQm90dG9tIjowLjB9LCJCYWNrZ3JvdW5kIjp7IiRpZCI6IjczMyIsIkNvbG9yIjp7IiRpZCI6IjczNCIsIkEiOjI1NSwiUiI6MCwiRyI6MTE0LCJCIjoxODh9fSwiSXNWaXNpYmxlIjp0cnVlLCJXaWR0aCI6OC4wLCJIZWlnaHQiOjguMCwiQm9yZGVyU3R5bGUiOnsiJGlkIjoiNzM1IiwiTGluZUNvbG9yIjp7IiRpZCI6IjczNiIsIiR0eXBlIjoiTkxSRS5Db21tb24uRG9tLlNvbGlkQ29sb3JCcnVzaCwgTkxSRS5Db21tb24iLCJDb2xvciI6eyIkaWQiOiI3MzciLCJBIjoyNTUsIlIiOjI1NSwiRyI6MCwiQiI6MH19LCJMaW5lV2VpZ2h0IjowLjAsIkxpbmVUeXBlIjowLCJQYXJlbnRTdHlsZSI6bnVsbH0sIlBhcmVudFN0eWxlIjpudWxsfSwiVGl0bGVTdHlsZSI6eyIkaWQiOiI3MzgiLCJGb250U2V0dGluZ3MiOnsiJGlkIjoiNzM5IiwiRm9udFNpemUiOjcsIkZvbnROYW1lIjoiQ2FsaWJyaSIsIklzQm9sZCI6dHJ1ZSwiSXNJdGFsaWMiOmZhbHNlLCJJc1VuZGVybGluZWQiOmZhbHNlLCJQYXJlbnRTdHlsZSI6bnVsbH0sIkF1dG9TaXplIjowLCJGb3JlZ3JvdW5kIjp7IiRpZCI6Ijc0MCIsIkNvbG9yIjp7IiRpZCI6Ijc0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NDIiLCJUb3AiOjAuMCwiTGVmdCI6MC4wLCJSaWdodCI6MC4wLCJCb3R0b20iOjAuMH0sIlBhZGRpbmciOnsiJGlkIjoiNzQzIiwiVG9wIjowLjAsIkxlZnQiOjAuMCwiUmlnaHQiOjAuMCwiQm90dG9tIjowLjB9LCJCYWNrZ3JvdW5kIjp7IiRpZCI6Ijc0NCIsIkNvbG9yIjp7IiRpZCI6Ijc0NSIsIkEiOjAsIlIiOjAsIkciOjAsIkIiOjB9fSwiSXNWaXNpYmxlIjp0cnVlLCJXaWR0aCI6MC4wLCJIZWlnaHQiOjAuMCwiQm9yZGVyU3R5bGUiOnsiJGlkIjoiNzQ2IiwiTGluZUNvbG9yIjpudWxsLCJMaW5lV2VpZ2h0IjowLjAsIkxpbmVUeXBlIjowLCJQYXJlbnRTdHlsZSI6bnVsbH0sIlBhcmVudFN0eWxlIjpudWxsfSwiRGF0ZVN0eWxlIjp7IiRpZCI6Ijc0NyIsIkZvbnRTZXR0aW5ncyI6eyIkaWQiOiI3NDgiLCJGb250U2l6ZSI6MTAsIkZvbnROYW1lIjoiQ2FsaWJyaSIsIklzQm9sZCI6ZmFsc2UsIklzSXRhbGljIjpmYWxzZSwiSXNVbmRlcmxpbmVkIjpmYWxzZSwiUGFyZW50U3R5bGUiOm51bGx9LCJBdXRvU2l6ZSI6MCwiRm9yZWdyb3VuZCI6eyIkaWQiOiI3NDkiLCJDb2xvciI6eyIkaWQiOiI3N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1MSIsIlRvcCI6MC4wLCJMZWZ0IjowLjAsIlJpZ2h0IjowLjAsIkJvdHRvbSI6MC4wfSwiUGFkZGluZyI6eyIkaWQiOiI3NTIiLCJUb3AiOjAuMCwiTGVmdCI6MC4wLCJSaWdodCI6MC4wLCJCb3R0b20iOjAuMH0sIkJhY2tncm91bmQiOnsiJGlkIjoiNzUzIiwiQ29sb3IiOnsiJHJlZiI6Ijc0NSJ9fSwiSXNWaXNpYmxlIjp0cnVlLCJXaWR0aCI6MC4wLCJIZWlnaHQiOjAuMCwiQm9yZGVyU3R5bGUiOnsiJGlkIjoiNzU0IiwiTGluZUNvbG9yIjpudWxsLCJMaW5lV2VpZ2h0IjowLjAsIkxpbmVUeXBlIjowLCJQYXJlbnRTdHlsZSI6bnVsbH0sIlBhcmVudFN0eWxlIjpudWxsfSwiRGF0ZUZvcm1hdCI6eyIkaWQiOiI3N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U2IiwiRm9ybWF0IjowLCJJc1Zpc2libGUiOmZhbHNlLCJMYXN0S25vd25WaXNpYmlsaXR5U3RhdGUiOmZhbHNlfSwiSXNWaXNpYmxlIjp0cnVlLCJQYXJlbnRTdHlsZSI6bnVsbH0sIkluZGV4IjoyMSwiUGVyY2VudGFnZUNvbXBsZXRlIjpudWxsLCJQb3NpdGlvbiI6eyJSYXRpbyI6MC4wLCJJc0N1c3RvbSI6ZmFsc2V9LCJEYXRlRm9ybWF0Ijp7IiRyZWYiOiI3NTUifSwiV2Vla051bWJlcmluZyI6eyIkaWQiOiI3NTciLCJGb3JtYXQiOjAsIklzVmlzaWJsZSI6ZmFsc2UsIkxhc3RLbm93blZpc2liaWxpdHlTdGF0ZSI6ZmFsc2V9LCJSZWxhdGVkVGFza0lkIjoiMDAwMDAwMDAtMDAwMC0wMDAwLTAwMDAtMDAwMDAwMDAwMDAwIiwiSWQiOiJkZTU5MzU3Mi1hMzU0LTRkMGMtOTM0Zi0zNTI1ZDNlZTEzZGEiLCJJbXBvcnRJZCI6IjEiLCJUaXRsZSI6Ik5pei1DaGF2ZXogdi4gR2FybGFuZCwgQXR0b3JuZXkgR2VuZXJhbCIsIk5vdGUiOm51bGwsIkh5cGVybGluayI6eyIkaWQiOiI3NTgiLCJBZGRyZXNzIjoiIiwiU3ViQWRkcmVzcyI6IiJ9LCJJc0NoYW5nZWQiOmZhbHNlLCJJc05ldyI6ZmFsc2V9LHsiJGlkIjoiNzU5IiwiRGF0ZSI6IjIwMjEtMDUtMDNUMjM6NTk6MDAiLCJTdHlsZSI6eyIkaWQiOiI3NjAiLCJTaGFwZSI6MiwiQ29ubmVjdG9yTWFyZ2luIjp7IiRpZCI6Ijc2MSIsIlRvcCI6MC4wLCJMZWZ0IjoyLjAsIlJpZ2h0IjoyLjAsIkJvdHRvbSI6MC4wfSwiQ29ubmVjdG9yU3R5bGUiOnsiJGlkIjoiNzYyIiwiTGluZUNvbG9yIjp7IiRpZCI6Ijc2MyIsIiR0eXBlIjoiTkxSRS5Db21tb24uRG9tLlNvbGlkQ29sb3JCcnVzaCwgTkxSRS5Db21tb24iLCJDb2xvciI6eyIkaWQiOiI3NjQiLCJBIjoxMjcsIlIiOjc5LCJHIjoxMjksIkIiOjE4OX19LCJMaW5lV2VpZ2h0IjoxLjAsIkxpbmVUeXBlIjowLCJQYXJlbnRTdHlsZSI6bnVsbH0sIklzQmVsb3dUaW1lYmFuZCI6ZmFsc2UsIlBvc2l0aW9uT25UYXNrIjowLCJIaWRlRGF0ZSI6ZmFsc2UsIlNoYXBlU2l6ZSI6MCwiU3BhY2luZyI6Mi4wLCJQYWRkaW5nIjp7IiRpZCI6Ijc2NSIsIlRvcCI6Ny4wLCJMZWZ0IjozLjAsIlJpZ2h0IjowLjAsIkJvdHRvbSI6Mi4wfSwiU2hhcGVTdHlsZSI6eyIkaWQiOiI3NjYiLCJNYXJnaW4iOnsiJGlkIjoiNzY3IiwiVG9wIjowLjAsIkxlZnQiOjAuMCwiUmlnaHQiOjAuMCwiQm90dG9tIjowLjB9LCJQYWRkaW5nIjp7IiRpZCI6Ijc2OCIsIlRvcCI6MC4wLCJMZWZ0IjowLjAsIlJpZ2h0IjowLjAsIkJvdHRvbSI6MC4wfSwiQmFja2dyb3VuZCI6eyIkaWQiOiI3NjkiLCJDb2xvciI6eyIkaWQiOiI3NzAiLCJBIjoyNTUsIlIiOjAsIkciOjExNCwiQiI6MTg4fX0sIklzVmlzaWJsZSI6dHJ1ZSwiV2lkdGgiOjguMCwiSGVpZ2h0Ijo4LjAsIkJvcmRlclN0eWxlIjp7IiRpZCI6Ijc3MSIsIkxpbmVDb2xvciI6eyIkaWQiOiI3NzIiLCIkdHlwZSI6Ik5MUkUuQ29tbW9uLkRvbS5Tb2xpZENvbG9yQnJ1c2gsIE5MUkUuQ29tbW9uIiwiQ29sb3IiOnsiJGlkIjoiNzczIiwiQSI6MjU1LCJSIjoyNTUsIkciOjAsIkIiOjB9fSwiTGluZVdlaWdodCI6MC4wLCJMaW5lVHlwZSI6MCwiUGFyZW50U3R5bGUiOm51bGx9LCJQYXJlbnRTdHlsZSI6bnVsbH0sIlRpdGxlU3R5bGUiOnsiJGlkIjoiNzc0IiwiRm9udFNldHRpbmdzIjp7IiRpZCI6Ijc3NSIsIkZvbnRTaXplIjo3LCJGb250TmFtZSI6IkNhbGlicmkiLCJJc0JvbGQiOnRydWUsIklzSXRhbGljIjpmYWxzZSwiSXNVbmRlcmxpbmVkIjpmYWxzZSwiUGFyZW50U3R5bGUiOm51bGx9LCJBdXRvU2l6ZSI6MCwiRm9yZWdyb3VuZCI6eyIkaWQiOiI3NzYiLCJDb2xvciI6eyIkaWQiOiI3Nz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aWQiOiI3ODAiLCJDb2xvciI6eyIkaWQiOiI3ODEiLCJBIjowLCJSIjowLCJHIjowLCJCIjowfX0sIklzVmlzaWJsZSI6dHJ1ZSwiV2lkdGgiOjAuMCwiSGVpZ2h0IjowLjAsIkJvcmRlclN0eWxlIjp7IiRpZCI6Ijc4MiIsIkxpbmVDb2xvciI6bnVsbCwiTGluZVdlaWdodCI6MC4wLCJMaW5lVHlwZSI6MCwiUGFyZW50U3R5bGUiOm51bGx9LCJQYXJlbnRTdHlsZSI6bnVsbH0sIkRhdGVTdHlsZSI6eyIkaWQiOiI3ODMiLCJGb250U2V0dGluZ3MiOnsiJGlkIjoiNzg0IiwiRm9udFNpemUiOjEwLCJGb250TmFtZSI6IkNhbGlicmkiLCJJc0JvbGQiOmZhbHNlLCJJc0l0YWxpYyI6ZmFsc2UsIklzVW5kZXJsaW5lZCI6ZmFsc2UsIlBhcmVudFN0eWxlIjpudWxsfSwiQXV0b1NpemUiOjAsIkZvcmVncm91bmQiOnsiJGlkIjoiNzg1IiwiQ29sb3IiOnsiJGlkIjoiNzg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DciLCJUb3AiOjAuMCwiTGVmdCI6MC4wLCJSaWdodCI6MC4wLCJCb3R0b20iOjAuMH0sIlBhZGRpbmciOnsiJGlkIjoiNzg4IiwiVG9wIjowLjAsIkxlZnQiOjAuMCwiUmlnaHQiOjAuMCwiQm90dG9tIjowLjB9LCJCYWNrZ3JvdW5kIjp7IiRpZCI6Ijc4OSIsIkNvbG9yIjp7IiRyZWYiOiI3ODEifX0sIklzVmlzaWJsZSI6dHJ1ZSwiV2lkdGgiOjAuMCwiSGVpZ2h0IjowLjAsIkJvcmRlclN0eWxlIjp7IiRpZCI6Ijc5MCIsIkxpbmVDb2xvciI6bnVsbCwiTGluZVdlaWdodCI6MC4wLCJMaW5lVHlwZSI6MCwiUGFyZW50U3R5bGUiOm51bGx9LCJQYXJlbnRTdHlsZSI6bnVsbH0sIkRhdGVGb3JtYXQiOnsiJGlkIjoiNzk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5MiIsIkZvcm1hdCI6MCwiSXNWaXNpYmxlIjpmYWxzZSwiTGFzdEtub3duVmlzaWJpbGl0eVN0YXRlIjpmYWxzZX0sIklzVmlzaWJsZSI6dHJ1ZSwiUGFyZW50U3R5bGUiOm51bGx9LCJJbmRleCI6NiwiUGVyY2VudGFnZUNvbXBsZXRlIjpudWxsLCJQb3NpdGlvbiI6eyJSYXRpbyI6MC4wLCJJc0N1c3RvbSI6ZmFsc2V9LCJEYXRlRm9ybWF0Ijp7IiRyZWYiOiI3OTEifSwiV2Vla051bWJlcmluZyI6eyIkaWQiOiI3OTMiLCJGb3JtYXQiOjAsIklzVmlzaWJsZSI6ZmFsc2UsIkxhc3RLbm93blZpc2liaWxpdHlTdGF0ZSI6ZmFsc2V9LCJSZWxhdGVkVGFza0lkIjoiMDAwMDAwMDAtMDAwMC0wMDAwLTAwMDAtMDAwMDAwMDAwMDAwIiwiSWQiOiIwNGUzZTMwNC1hMzM3LTQ0MWMtOGI4Yy0wMzBkZGRlY2IwNjYiLCJJbXBvcnRJZCI6IjEiLCJUaXRsZSI6IkRvZSB2LiBVbml0ZWQgU3RhdGVzIiwiTm90ZSI6bnVsbCwiSHlwZXJsaW5rIjp7IiRpZCI6Ijc5NCIsIkFkZHJlc3MiOiIiLCJTdWJBZGRyZXNzIjoiIn0sIklzQ2hhbmdlZCI6ZmFsc2UsIklzTmV3IjpmYWxzZX0seyIkaWQiOiI3OTUiLCJEYXRlIjoiMjAyMS0wNS0xN1QyMzo1OTowMCIsIlN0eWxlIjp7IiRpZCI6Ijc5NiIsIlNoYXBlIjoyLCJDb25uZWN0b3JNYXJnaW4iOnsiJGlkIjoiNzk3IiwiVG9wIjowLjAsIkxlZnQiOjIuMCwiUmlnaHQiOjIuMCwiQm90dG9tIjowLjB9LCJDb25uZWN0b3JTdHlsZSI6eyIkaWQiOiI3OTgiLCJMaW5lQ29sb3IiOnsiJGlkIjoiNzk5IiwiJHR5cGUiOiJOTFJFLkNvbW1vbi5Eb20uU29saWRDb2xvckJydXNoLCBOTFJFLkNvbW1vbiIsIkNvbG9yIjp7IiRpZCI6IjgwMCIsIkEiOjEyNywiUiI6NzksIkciOjEyOSwiQiI6MTg5fX0sIkxpbmVXZWlnaHQiOjEuMCwiTGluZVR5cGUiOjAsIlBhcmVudFN0eWxlIjpudWxsfSwiSXNCZWxvd1RpbWViYW5kIjpmYWxzZSwiUG9zaXRpb25PblRhc2siOjAsIkhpZGVEYXRlIjpmYWxzZSwiU2hhcGVTaXplIjowLCJTcGFjaW5nIjoyLjAsIlBhZGRpbmciOnsiJGlkIjoiODAxIiwiVG9wIjo3LjAsIkxlZnQiOjMuMCwiUmlnaHQiOjAuMCwiQm90dG9tIjoyLjB9LCJTaGFwZVN0eWxlIjp7IiRpZCI6IjgwMiIsIk1hcmdpbiI6eyIkaWQiOiI4MDMiLCJUb3AiOjAuMCwiTGVmdCI6MC4wLCJSaWdodCI6MC4wLCJCb3R0b20iOjAuMH0sIlBhZGRpbmciOnsiJGlkIjoiODA0IiwiVG9wIjowLjAsIkxlZnQiOjAuMCwiUmlnaHQiOjAuMCwiQm90dG9tIjowLjB9LCJCYWNrZ3JvdW5kIjp7IiRpZCI6IjgwNSIsIkNvbG9yIjp7IiRpZCI6IjgwNiIsIkEiOjI1NSwiUiI6MCwiRyI6MTE0LCJCIjoxODh9fSwiSXNWaXNpYmxlIjp0cnVlLCJXaWR0aCI6OC4wLCJIZWlnaHQiOjguMCwiQm9yZGVyU3R5bGUiOnsiJGlkIjoiODA3IiwiTGluZUNvbG9yIjp7IiRpZCI6IjgwOCIsIiR0eXBlIjoiTkxSRS5Db21tb24uRG9tLlNvbGlkQ29sb3JCcnVzaCwgTkxSRS5Db21tb24iLCJDb2xvciI6eyIkaWQiOiI4MDkiLCJBIjoyNTUsIlIiOjI1NSwiRyI6MCwiQiI6MH19LCJMaW5lV2VpZ2h0IjowLjAsIkxpbmVUeXBlIjowLCJQYXJlbnRTdHlsZSI6bnVsbH0sIlBhcmVudFN0eWxlIjpudWxsfSwiVGl0bGVTdHlsZSI6eyIkaWQiOiI4MTAiLCJGb250U2V0dGluZ3MiOnsiJGlkIjoiODExIiwiRm9udFNpemUiOjcsIkZvbnROYW1lIjoiQ2FsaWJyaSIsIklzQm9sZCI6dHJ1ZSwiSXNJdGFsaWMiOmZhbHNlLCJJc1VuZGVybGluZWQiOmZhbHNlLCJQYXJlbnRTdHlsZSI6bnVsbH0sIkF1dG9TaXplIjowLCJGb3JlZ3JvdW5kIjp7IiRpZCI6IjgxMiIsIkNvbG9yIjp7IiRpZCI6Ijgx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MTQiLCJUb3AiOjAuMCwiTGVmdCI6MC4wLCJSaWdodCI6MC4wLCJCb3R0b20iOjAuMH0sIlBhZGRpbmciOnsiJGlkIjoiODE1IiwiVG9wIjowLjAsIkxlZnQiOjAuMCwiUmlnaHQiOjAuMCwiQm90dG9tIjowLjB9LCJCYWNrZ3JvdW5kIjp7IiRpZCI6IjgxNiIsIkNvbG9yIjp7IiRpZCI6IjgxNyIsIkEiOjAsIlIiOjAsIkciOjAsIkIiOjB9fSwiSXNWaXNpYmxlIjp0cnVlLCJXaWR0aCI6MC4wLCJIZWlnaHQiOjAuMCwiQm9yZGVyU3R5bGUiOnsiJGlkIjoiODE4IiwiTGluZUNvbG9yIjpudWxsLCJMaW5lV2VpZ2h0IjowLjAsIkxpbmVUeXBlIjowLCJQYXJlbnRTdHlsZSI6bnVsbH0sIlBhcmVudFN0eWxlIjpudWxsfSwiRGF0ZVN0eWxlIjp7IiRpZCI6IjgxOSIsIkZvbnRTZXR0aW5ncyI6eyIkaWQiOiI4MjAiLCJGb250U2l6ZSI6MTAsIkZvbnROYW1lIjoiQ2FsaWJyaSIsIklzQm9sZCI6ZmFsc2UsIklzSXRhbGljIjpmYWxzZSwiSXNVbmRlcmxpbmVkIjpmYWxzZSwiUGFyZW50U3R5bGUiOm51bGx9LCJBdXRvU2l6ZSI6MCwiRm9yZWdyb3VuZCI6eyIkaWQiOiI4MjEiLCJDb2xvciI6eyIkaWQiOiI4M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yMyIsIlRvcCI6MC4wLCJMZWZ0IjowLjAsIlJpZ2h0IjowLjAsIkJvdHRvbSI6MC4wfSwiUGFkZGluZyI6eyIkaWQiOiI4MjQiLCJUb3AiOjAuMCwiTGVmdCI6MC4wLCJSaWdodCI6MC4wLCJCb3R0b20iOjAuMH0sIkJhY2tncm91bmQiOnsiJGlkIjoiODI1IiwiQ29sb3IiOnsiJHJlZiI6IjgxNyJ9fSwiSXNWaXNpYmxlIjp0cnVlLCJXaWR0aCI6MC4wLCJIZWlnaHQiOjAuMCwiQm9yZGVyU3R5bGUiOnsiJGlkIjoiODI2IiwiTGluZUNvbG9yIjpudWxsLCJMaW5lV2VpZ2h0IjowLjAsIkxpbmVUeXBlIjowLCJQYXJlbnRTdHlsZSI6bnVsbH0sIlBhcmVudFN0eWxlIjpudWxsfSwiRGF0ZUZvcm1hdCI6eyIkaWQiOiI4M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I4IiwiRm9ybWF0IjowLCJJc1Zpc2libGUiOmZhbHNlLCJMYXN0S25vd25WaXNpYmlsaXR5U3RhdGUiOmZhbHNlfSwiSXNWaXNpYmxlIjp0cnVlLCJQYXJlbnRTdHlsZSI6bnVsbH0sIkluZGV4Ijo1LCJQZXJjZW50YWdlQ29tcGxldGUiOm51bGwsIlBvc2l0aW9uIjp7IlJhdGlvIjowLjAsIklzQ3VzdG9tIjpmYWxzZX0sIkRhdGVGb3JtYXQiOnsiJHJlZiI6IjgyNyJ9LCJXZWVrTnVtYmVyaW5nIjp7IiRpZCI6IjgyOSIsIkZvcm1hdCI6MCwiSXNWaXNpYmxlIjpmYWxzZSwiTGFzdEtub3duVmlzaWJpbGl0eVN0YXRlIjpmYWxzZX0sIlJlbGF0ZWRUYXNrSWQiOiIwMDAwMDAwMC0wMDAwLTAwMDAtMDAwMC0wMDAwMDAwMDAwMDAiLCJJZCI6ImRkYjY2ZDEyLWY4ODktNDI3ZC1hNTA0LWUwNGI3ZDJkMWFjMiIsIkltcG9ydElkIjoiMSIsIlRpdGxlIjoiQ2FuaWdsaWEgdi4gU3Ryb20sIGV0IGFsLiIsIk5vdGUiOm51bGwsIkh5cGVybGluayI6eyIkaWQiOiI4MzAiLCJBZGRyZXNzIjoiIiwiU3ViQWRkcmVzcyI6IiJ9LCJJc0NoYW5nZWQiOmZhbHNlLCJJc05ldyI6ZmFsc2V9LHsiJGlkIjoiODMxIiwiRGF0ZSI6IjIwMjEtMDUtMTdUMjM6NTk6MDAiLCJTdHlsZSI6eyIkaWQiOiI4MzIiLCJTaGFwZSI6MiwiQ29ubmVjdG9yTWFyZ2luIjp7IiRpZCI6IjgzMyIsIlRvcCI6MC4wLCJMZWZ0IjoyLjAsIlJpZ2h0IjoyLjAsIkJvdHRvbSI6MC4wfSwiQ29ubmVjdG9yU3R5bGUiOnsiJGlkIjoiODM0IiwiTGluZUNvbG9yIjp7IiRpZCI6IjgzNSIsIiR0eXBlIjoiTkxSRS5Db21tb24uRG9tLlNvbGlkQ29sb3JCcnVzaCwgTkxSRS5Db21tb24iLCJDb2xvciI6eyIkaWQiOiI4MzYiLCJBIjoxMjcsIlIiOjc5LCJHIjoxMjksIkIiOjE4OX19LCJMaW5lV2VpZ2h0IjoxLjAsIkxpbmVUeXBlIjowLCJQYXJlbnRTdHlsZSI6bnVsbH0sIklzQmVsb3dUaW1lYmFuZCI6ZmFsc2UsIlBvc2l0aW9uT25UYXNrIjowLCJIaWRlRGF0ZSI6ZmFsc2UsIlNoYXBlU2l6ZSI6MCwiU3BhY2luZyI6Mi4wLCJQYWRkaW5nIjp7IiRpZCI6IjgzNyIsIlRvcCI6Ny4wLCJMZWZ0IjozLjAsIlJpZ2h0IjowLjAsIkJvdHRvbSI6Mi4wfSwiU2hhcGVTdHlsZSI6eyIkaWQiOiI4MzgiLCJNYXJnaW4iOnsiJGlkIjoiODM5IiwiVG9wIjowLjAsIkxlZnQiOjAuMCwiUmlnaHQiOjAuMCwiQm90dG9tIjowLjB9LCJQYWRkaW5nIjp7IiRpZCI6Ijg0MCIsIlRvcCI6MC4wLCJMZWZ0IjowLjAsIlJpZ2h0IjowLjAsIkJvdHRvbSI6MC4wfSwiQmFja2dyb3VuZCI6eyIkaWQiOiI4NDEiLCJDb2xvciI6eyIkaWQiOiI4NDIiLCJBIjoyNTUsIlIiOjAsIkciOjExNCwiQiI6MTg4fX0sIklzVmlzaWJsZSI6dHJ1ZSwiV2lkdGgiOjguMCwiSGVpZ2h0Ijo4LjAsIkJvcmRlclN0eWxlIjp7IiRpZCI6Ijg0MyIsIkxpbmVDb2xvciI6eyIkaWQiOiI4NDQiLCIkdHlwZSI6Ik5MUkUuQ29tbW9uLkRvbS5Tb2xpZENvbG9yQnJ1c2gsIE5MUkUuQ29tbW9uIiwiQ29sb3IiOnsiJGlkIjoiODQ1IiwiQSI6MjU1LCJSIjoyNTUsIkciOjAsIkIiOjB9fSwiTGluZVdlaWdodCI6MC4wLCJMaW5lVHlwZSI6MCwiUGFyZW50U3R5bGUiOm51bGx9LCJQYXJlbnRTdHlsZSI6bnVsbH0sIlRpdGxlU3R5bGUiOnsiJGlkIjoiODQ2IiwiRm9udFNldHRpbmdzIjp7IiRpZCI6Ijg0NyIsIkZvbnRTaXplIjo3LCJGb250TmFtZSI6IkNhbGlicmkiLCJJc0JvbGQiOnRydWUsIklzSXRhbGljIjpmYWxzZSwiSXNVbmRlcmxpbmVkIjpmYWxzZSwiUGFyZW50U3R5bGUiOm51bGx9LCJBdXRvU2l6ZSI6MCwiRm9yZWdyb3VuZCI6eyIkaWQiOiI4NDgiLCJDb2xvciI6eyIkaWQiOiI4N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UwIiwiVG9wIjowLjAsIkxlZnQiOjAuMCwiUmlnaHQiOjAuMCwiQm90dG9tIjowLjB9LCJQYWRkaW5nIjp7IiRpZCI6Ijg1MSIsIlRvcCI6MC4wLCJMZWZ0IjowLjAsIlJpZ2h0IjowLjAsIkJvdHRvbSI6MC4wfSwiQmFja2dyb3VuZCI6eyIkaWQiOiI4NTIiLCJDb2xvciI6eyIkaWQiOiI4NTMiLCJBIjowLCJSIjowLCJHIjowLCJCIjowfX0sIklzVmlzaWJsZSI6dHJ1ZSwiV2lkdGgiOjAuMCwiSGVpZ2h0IjowLjAsIkJvcmRlclN0eWxlIjp7IiRpZCI6Ijg1NCIsIkxpbmVDb2xvciI6bnVsbCwiTGluZVdlaWdodCI6MC4wLCJMaW5lVHlwZSI6MCwiUGFyZW50U3R5bGUiOm51bGx9LCJQYXJlbnRTdHlsZSI6bnVsbH0sIkRhdGVTdHlsZSI6eyIkaWQiOiI4NTUiLCJGb250U2V0dGluZ3MiOnsiJGlkIjoiODU2IiwiRm9udFNpemUiOjEwLCJGb250TmFtZSI6IkNhbGlicmkiLCJJc0JvbGQiOmZhbHNlLCJJc0l0YWxpYyI6ZmFsc2UsIklzVW5kZXJsaW5lZCI6ZmFsc2UsIlBhcmVudFN0eWxlIjpudWxsfSwiQXV0b1NpemUiOjAsIkZvcmVncm91bmQiOnsiJGlkIjoiODU3IiwiQ29sb3IiOnsiJGlkIjoiODU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TkiLCJUb3AiOjAuMCwiTGVmdCI6MC4wLCJSaWdodCI6MC4wLCJCb3R0b20iOjAuMH0sIlBhZGRpbmciOnsiJGlkIjoiODYwIiwiVG9wIjowLjAsIkxlZnQiOjAuMCwiUmlnaHQiOjAuMCwiQm90dG9tIjowLjB9LCJCYWNrZ3JvdW5kIjp7IiRpZCI6Ijg2MSIsIkNvbG9yIjp7IiRyZWYiOiI4NTMifX0sIklzVmlzaWJsZSI6dHJ1ZSwiV2lkdGgiOjAuMCwiSGVpZ2h0IjowLjAsIkJvcmRlclN0eWxlIjp7IiRpZCI6Ijg2MiIsIkxpbmVDb2xvciI6bnVsbCwiTGluZVdlaWdodCI6MC4wLCJMaW5lVHlwZSI6MCwiUGFyZW50U3R5bGUiOm51bGx9LCJQYXJlbnRTdHlsZSI6bnVsbH0sIkRhdGVGb3JtYXQiOnsiJGlkIjoiODY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2NCIsIkZvcm1hdCI6MCwiSXNWaXNpYmxlIjpmYWxzZSwiTGFzdEtub3duVmlzaWJpbGl0eVN0YXRlIjpmYWxzZX0sIklzVmlzaWJsZSI6dHJ1ZSwiUGFyZW50U3R5bGUiOm51bGx9LCJJbmRleCI6OCwiUGVyY2VudGFnZUNvbXBsZXRlIjpudWxsLCJQb3NpdGlvbiI6eyJSYXRpbyI6MC4wLCJJc0N1c3RvbSI6ZmFsc2V9LCJEYXRlRm9ybWF0Ijp7IiRyZWYiOiI4NjMifSwiV2Vla051bWJlcmluZyI6eyIkaWQiOiI4NjUiLCJGb3JtYXQiOjAsIklzVmlzaWJsZSI6ZmFsc2UsIkxhc3RLbm93blZpc2liaWxpdHlTdGF0ZSI6ZmFsc2V9LCJSZWxhdGVkVGFza0lkIjoiMDAwMDAwMDAtMDAwMC0wMDAwLTAwMDAtMDAwMDAwMDAwMDAwIiwiSWQiOiI1ZDY3MGE3Ny01NzY0LTRjNmQtYmMxNy02YTk5YjgxNThjNDEiLCJJbXBvcnRJZCI6IjEiLCJUaXRsZSI6IkVkd2FyZHMgdi4gVmFubm95IiwiTm90ZSI6bnVsbCwiSHlwZXJsaW5rIjp7IiRpZCI6Ijg2NiIsIkFkZHJlc3MiOiIiLCJTdWJBZGRyZXNzIjoiIn0sIklzQ2hhbmdlZCI6ZmFsc2UsIklzTmV3IjpmYWxzZX0seyIkaWQiOiI4NjciLCJEYXRlIjoiMjAyMS0wNS0yNFQyMzo1OTowMCIsIlN0eWxlIjp7IiRpZCI6Ijg2OCIsIlNoYXBlIjoyLCJDb25uZWN0b3JNYXJnaW4iOnsiJGlkIjoiODY5IiwiVG9wIjowLjAsIkxlZnQiOjIuMCwiUmlnaHQiOjIuMCwiQm90dG9tIjowLjB9LCJDb25uZWN0b3JTdHlsZSI6eyIkaWQiOiI4NzAiLCJMaW5lQ29sb3IiOnsiJGlkIjoiODcxIiwiJHR5cGUiOiJOTFJFLkNvbW1vbi5Eb20uU29saWRDb2xvckJydXNoLCBOTFJFLkNvbW1vbiIsIkNvbG9yIjp7IiRpZCI6Ijg3MiIsIkEiOjEyNywiUiI6NzksIkciOjEyOSwiQiI6MTg5fX0sIkxpbmVXZWlnaHQiOjEuMCwiTGluZVR5cGUiOjAsIlBhcmVudFN0eWxlIjpudWxsfSwiSXNCZWxvd1RpbWViYW5kIjpmYWxzZSwiUG9zaXRpb25PblRhc2siOjAsIkhpZGVEYXRlIjpmYWxzZSwiU2hhcGVTaXplIjowLCJTcGFjaW5nIjoyLjAsIlBhZGRpbmciOnsiJGlkIjoiODczIiwiVG9wIjo3LjAsIkxlZnQiOjMuMCwiUmlnaHQiOjAuMCwiQm90dG9tIjoyLjB9LCJTaGFwZVN0eWxlIjp7IiRpZCI6Ijg3NCIsIk1hcmdpbiI6eyIkaWQiOiI4NzUiLCJUb3AiOjAuMCwiTGVmdCI6MC4wLCJSaWdodCI6MC4wLCJCb3R0b20iOjAuMH0sIlBhZGRpbmciOnsiJGlkIjoiODc2IiwiVG9wIjowLjAsIkxlZnQiOjAuMCwiUmlnaHQiOjAuMCwiQm90dG9tIjowLjB9LCJCYWNrZ3JvdW5kIjp7IiRpZCI6Ijg3NyIsIkNvbG9yIjp7IiRpZCI6Ijg3OCIsIkEiOjI1NSwiUiI6MCwiRyI6MTE0LCJCIjoxODh9fSwiSXNWaXNpYmxlIjp0cnVlLCJXaWR0aCI6OC4wLCJIZWlnaHQiOjguMCwiQm9yZGVyU3R5bGUiOnsiJGlkIjoiODc5IiwiTGluZUNvbG9yIjp7IiRpZCI6Ijg4MCIsIiR0eXBlIjoiTkxSRS5Db21tb24uRG9tLlNvbGlkQ29sb3JCcnVzaCwgTkxSRS5Db21tb24iLCJDb2xvciI6eyIkaWQiOiI4ODEiLCJBIjoyNTUsIlIiOjI1NSwiRyI6MCwiQiI6MH19LCJMaW5lV2VpZ2h0IjowLjAsIkxpbmVUeXBlIjowLCJQYXJlbnRTdHlsZSI6bnVsbH0sIlBhcmVudFN0eWxlIjpudWxsfSwiVGl0bGVTdHlsZSI6eyIkaWQiOiI4ODIiLCJGb250U2V0dGluZ3MiOnsiJGlkIjoiODgzIiwiRm9udFNpemUiOjcsIkZvbnROYW1lIjoiQ2FsaWJyaSIsIklzQm9sZCI6dHJ1ZSwiSXNJdGFsaWMiOmZhbHNlLCJJc1VuZGVybGluZWQiOmZhbHNlLCJQYXJlbnRTdHlsZSI6bnVsbH0sIkF1dG9TaXplIjowLCJGb3JlZ3JvdW5kIjp7IiRpZCI6Ijg4NCIsIkNvbG9yIjp7IiRpZCI6Ijg4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4ODYiLCJUb3AiOjAuMCwiTGVmdCI6MC4wLCJSaWdodCI6MC4wLCJCb3R0b20iOjAuMH0sIlBhZGRpbmciOnsiJGlkIjoiODg3IiwiVG9wIjowLjAsIkxlZnQiOjAuMCwiUmlnaHQiOjAuMCwiQm90dG9tIjowLjB9LCJCYWNrZ3JvdW5kIjp7IiRpZCI6Ijg4OCIsIkNvbG9yIjp7IiRpZCI6Ijg4OSIsIkEiOjAsIlIiOjAsIkciOjAsIkIiOjB9fSwiSXNWaXNpYmxlIjp0cnVlLCJXaWR0aCI6MC4wLCJIZWlnaHQiOjAuMCwiQm9yZGVyU3R5bGUiOnsiJGlkIjoiODkwIiwiTGluZUNvbG9yIjpudWxsLCJMaW5lV2VpZ2h0IjowLjAsIkxpbmVUeXBlIjowLCJQYXJlbnRTdHlsZSI6bnVsbH0sIlBhcmVudFN0eWxlIjpudWxsfSwiRGF0ZVN0eWxlIjp7IiRpZCI6Ijg5MSIsIkZvbnRTZXR0aW5ncyI6eyIkaWQiOiI4OTIiLCJGb250U2l6ZSI6MTAsIkZvbnROYW1lIjoiQ2FsaWJyaSIsIklzQm9sZCI6ZmFsc2UsIklzSXRhbGljIjpmYWxzZSwiSXNVbmRlcmxpbmVkIjpmYWxzZSwiUGFyZW50U3R5bGUiOm51bGx9LCJBdXRvU2l6ZSI6MCwiRm9yZWdyb3VuZCI6eyIkaWQiOiI4OTMiLCJDb2xvciI6eyIkaWQiOiI4OT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5NSIsIlRvcCI6MC4wLCJMZWZ0IjowLjAsIlJpZ2h0IjowLjAsIkJvdHRvbSI6MC4wfSwiUGFkZGluZyI6eyIkaWQiOiI4OTYiLCJUb3AiOjAuMCwiTGVmdCI6MC4wLCJSaWdodCI6MC4wLCJCb3R0b20iOjAuMH0sIkJhY2tncm91bmQiOnsiJGlkIjoiODk3IiwiQ29sb3IiOnsiJHJlZiI6Ijg4OSJ9fSwiSXNWaXNpYmxlIjp0cnVlLCJXaWR0aCI6MC4wLCJIZWlnaHQiOjAuMCwiQm9yZGVyU3R5bGUiOnsiJGlkIjoiODk4IiwiTGluZUNvbG9yIjpudWxsLCJMaW5lV2VpZ2h0IjowLjAsIkxpbmVUeXBlIjowLCJQYXJlbnRTdHlsZSI6bnVsbH0sIlBhcmVudFN0eWxlIjpudWxsfSwiRGF0ZUZvcm1hdCI6eyIkaWQiOiI4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AwIiwiRm9ybWF0IjowLCJJc1Zpc2libGUiOmZhbHNlLCJMYXN0S25vd25WaXNpYmlsaXR5U3RhdGUiOmZhbHNlfSwiSXNWaXNpYmxlIjp0cnVlLCJQYXJlbnRTdHlsZSI6bnVsbH0sIkluZGV4IjoxNCwiUGVyY2VudGFnZUNvbXBsZXRlIjpudWxsLCJQb3NpdGlvbiI6eyJSYXRpbyI6MC4wLCJJc0N1c3RvbSI6ZmFsc2V9LCJEYXRlRm9ybWF0Ijp7IiRyZWYiOiI4OTkifSwiV2Vla051bWJlcmluZyI6eyIkaWQiOiI5MDEiLCJGb3JtYXQiOjAsIklzVmlzaWJsZSI6ZmFsc2UsIkxhc3RLbm93blZpc2liaWxpdHlTdGF0ZSI6ZmFsc2V9LCJSZWxhdGVkVGFza0lkIjoiMDAwMDAwMDAtMDAwMC0wMDAwLTAwMDAtMDAwMDAwMDAwMDAwIiwiSWQiOiI3Mjg2OGQ4NS0xMzgxLTQ0YzEtYTViNC0wNjRlYWE2NTM0OGEiLCJJbXBvcnRJZCI6IjEiLCJUaXRsZSI6IkpvaG5zb24gdi4gUHJlY3l0aGUiLCJOb3RlIjpudWxsLCJIeXBlcmxpbmsiOnsiJGlkIjoiOTAyIiwiQWRkcmVzcyI6IiIsIlN1YkFkZHJlc3MiOiIifSwiSXNDaGFuZ2VkIjpmYWxzZSwiSXNOZXciOmZhbHNlfSx7IiRpZCI6IjkwMyIsIkRhdGUiOiIyMDIxLTA2LTAxVDIzOjU5OjAwIiwiU3R5bGUiOnsiJGlkIjoiOTA0IiwiU2hhcGUiOjIsIkNvbm5lY3Rvck1hcmdpbiI6eyIkaWQiOiI5MDUiLCJUb3AiOjAuMCwiTGVmdCI6Mi4wLCJSaWdodCI6Mi4wLCJCb3R0b20iOjAuMH0sIkNvbm5lY3RvclN0eWxlIjp7IiRpZCI6IjkwNiIsIkxpbmVDb2xvciI6eyIkaWQiOiI5MDciLCIkdHlwZSI6Ik5MUkUuQ29tbW9uLkRvbS5Tb2xpZENvbG9yQnJ1c2gsIE5MUkUuQ29tbW9uIiwiQ29sb3IiOnsiJGlkIjoiOTA4IiwiQSI6MTI3LCJSIjo3OSwiRyI6MTI5LCJCIjoxODl9fSwiTGluZVdlaWdodCI6MS4wLCJMaW5lVHlwZSI6MCwiUGFyZW50U3R5bGUiOm51bGx9LCJJc0JlbG93VGltZWJhbmQiOmZhbHNlLCJQb3NpdGlvbk9uVGFzayI6MCwiSGlkZURhdGUiOmZhbHNlLCJTaGFwZVNpemUiOjAsIlNwYWNpbmciOjIuMCwiUGFkZGluZyI6eyIkaWQiOiI5MDkiLCJUb3AiOjcuMCwiTGVmdCI6My4wLCJSaWdodCI6MC4wLCJCb3R0b20iOjIuMH0sIlNoYXBlU3R5bGUiOnsiJGlkIjoiOTEwIiwiTWFyZ2luIjp7IiRpZCI6IjkxMSIsIlRvcCI6MC4wLCJMZWZ0IjowLjAsIlJpZ2h0IjowLjAsIkJvdHRvbSI6MC4wfSwiUGFkZGluZyI6eyIkaWQiOiI5MTIiLCJUb3AiOjAuMCwiTGVmdCI6MC4wLCJSaWdodCI6MC4wLCJCb3R0b20iOjAuMH0sIkJhY2tncm91bmQiOnsiJGlkIjoiOTEzIiwiQ29sb3IiOnsiJGlkIjoiOTE0IiwiQSI6MjU1LCJSIjowLCJHIjoxMTQsIkIiOjE4OH19LCJJc1Zpc2libGUiOnRydWUsIldpZHRoIjo4LjAsIkhlaWdodCI6OC4wLCJCb3JkZXJTdHlsZSI6eyIkaWQiOiI5MTUiLCJMaW5lQ29sb3IiOnsiJGlkIjoiOTE2IiwiJHR5cGUiOiJOTFJFLkNvbW1vbi5Eb20uU29saWRDb2xvckJydXNoLCBOTFJFLkNvbW1vbiIsIkNvbG9yIjp7IiRpZCI6IjkxNyIsIkEiOjI1NSwiUiI6MjU1LCJHIjowLCJCIjowfX0sIkxpbmVXZWlnaHQiOjAuMCwiTGluZVR5cGUiOjAsIlBhcmVudFN0eWxlIjpudWxsfSwiUGFyZW50U3R5bGUiOm51bGx9LCJUaXRsZVN0eWxlIjp7IiRpZCI6IjkxOCIsIkZvbnRTZXR0aW5ncyI6eyIkaWQiOiI5MTkiLCJGb250U2l6ZSI6NywiRm9udE5hbWUiOiJDYWxpYnJpIiwiSXNCb2xkIjp0cnV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GlkIjoiOTI1IiwiQSI6MCwiUiI6MCwiRyI6MCwiQiI6MH19LCJJc1Zpc2libGUiOnRydWUsIldpZHRoIjowLjAsIkhlaWdodCI6MC4wLCJCb3JkZXJTdHlsZSI6eyIkaWQiOiI5MjYiLCJMaW5lQ29sb3IiOm51bGwsIkxpbmVXZWlnaHQiOjAuMCwiTGluZVR5cGUiOjAsIlBhcmVudFN0eWxlIjpudWxsfSwiUGFyZW50U3R5bGUiOm51bGx9LCJEYXRlU3R5bGUiOnsiJGlkIjoiOTI3IiwiRm9udFNldHRpbmdzIjp7IiRpZCI6IjkyOCIsIkZvbnRTaXplIjoxMCwiRm9udE5hbWUiOiJDYWxpYnJpIiwiSXNCb2xkIjpmYWxzZSwiSXNJdGFsaWMiOmZhbHNlLCJJc1VuZGVybGluZWQiOmZhbHNlLCJQYXJlbnRTdHlsZSI6bnVsbH0sIkF1dG9TaXplIjowLCJGb3JlZ3JvdW5kIjp7IiRpZCI6IjkyOSIsIkNvbG9yIjp7IiRpZCI6Ijkz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MxIiwiVG9wIjowLjAsIkxlZnQiOjAuMCwiUmlnaHQiOjAuMCwiQm90dG9tIjowLjB9LCJQYWRkaW5nIjp7IiRpZCI6IjkzMiIsIlRvcCI6MC4wLCJMZWZ0IjowLjAsIlJpZ2h0IjowLjAsIkJvdHRvbSI6MC4wfSwiQmFja2dyb3VuZCI6eyIkaWQiOiI5MzMiLCJDb2xvciI6eyIkcmVmIjoiOTI1In19LCJJc1Zpc2libGUiOnRydWUsIldpZHRoIjowLjAsIkhlaWdodCI6MC4wLCJCb3JkZXJTdHlsZSI6eyIkaWQiOiI5MzQiLCJMaW5lQ29sb3IiOm51bGwsIkxpbmVXZWlnaHQiOjAuMCwiTGluZVR5cGUiOjAsIlBhcmVudFN0eWxlIjpudWxsfSwiUGFyZW50U3R5bGUiOm51bGx9LCJEYXRlRm9ybWF0Ijp7IiRpZCI6Ijkz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zYiLCJGb3JtYXQiOjAsIklzVmlzaWJsZSI6ZmFsc2UsIkxhc3RLbm93blZpc2liaWxpdHlTdGF0ZSI6ZmFsc2V9LCJJc1Zpc2libGUiOnRydWUsIlBhcmVudFN0eWxlIjpudWxsfSwiSW5kZXgiOjksIlBlcmNlbnRhZ2VDb21wbGV0ZSI6bnVsbCwiUG9zaXRpb24iOnsiUmF0aW8iOjAuMCwiSXNDdXN0b20iOmZhbHNlfSwiRGF0ZUZvcm1hdCI6eyIkcmVmIjoiOTM1In0sIldlZWtOdW1iZXJpbmciOnsiJGlkIjoiOTM3IiwiRm9ybWF0IjowLCJJc1Zpc2libGUiOmZhbHNlLCJMYXN0S25vd25WaXNpYmlsaXR5U3RhdGUiOmZhbHNlfSwiUmVsYXRlZFRhc2tJZCI6IjAwMDAwMDAwLTAwMDAtMDAwMC0wMDAwLTAwMDAwMDAwMDAwMCIsIklkIjoiMDNhNDhkYzQtYWMxYi00YTJkLWFiYzYtYjA3MmZiZWU2YWU4IiwiSW1wb3J0SWQiOiIxIiwiVGl0bGUiOiJHYXJsYW5kLCBBdHRvcm5leSBHZW5lcmFsIHYuIE1pbmcgRGFpIiwiTm90ZSI6bnVsbCwiSHlwZXJsaW5rIjp7IiRpZCI6IjkzOCIsIkFkZHJlc3MiOiIiLCJTdWJBZGRyZXNzIjoiIn0sIklzQ2hhbmdlZCI6ZmFsc2UsIklzTmV3IjpmYWxzZX0seyIkaWQiOiI5MzkiLCJEYXRlIjoiMjAyMS0wNi0wMVQyMzo1OTowMCIsIlN0eWxlIjp7IiRpZCI6Ijk0MCIsIlNoYXBlIjoyLCJDb25uZWN0b3JNYXJnaW4iOnsiJGlkIjoiOTQxIiwiVG9wIjowLjAsIkxlZnQiOjIuMCwiUmlnaHQiOjIuMCwiQm90dG9tIjowLjB9LCJDb25uZWN0b3JTdHlsZSI6eyIkaWQiOiI5NDIiLCJMaW5lQ29sb3IiOnsiJGlkIjoiOTQzIiwiJHR5cGUiOiJOTFJFLkNvbW1vbi5Eb20uU29saWRDb2xvckJydXNoLCBOTFJFLkNvbW1vbiIsIkNvbG9yIjp7IiRpZCI6Ijk0NCIsIkEiOjEyNywiUiI6NzksIkciOjEyOSwiQiI6MTg5fX0sIkxpbmVXZWlnaHQiOjEuMCwiTGluZVR5cGUiOjAsIlBhcmVudFN0eWxlIjpudWxsfSwiSXNCZWxvd1RpbWViYW5kIjpmYWxzZSwiUG9zaXRpb25PblRhc2siOjAsIkhpZGVEYXRlIjpmYWxzZSwiU2hhcGVTaXplIjowLCJTcGFjaW5nIjoyLjAsIlBhZGRpbmciOnsiJGlkIjoiOTQ1IiwiVG9wIjo3LjAsIkxlZnQiOjMuMCwiUmlnaHQiOjAuMCwiQm90dG9tIjoyLjB9LCJTaGFwZVN0eWxlIjp7IiRpZCI6Ijk0NiIsIk1hcmdpbiI6eyIkaWQiOiI5NDciLCJUb3AiOjAuMCwiTGVmdCI6MC4wLCJSaWdodCI6MC4wLCJCb3R0b20iOjAuMH0sIlBhZGRpbmciOnsiJGlkIjoiOTQ4IiwiVG9wIjowLjAsIkxlZnQiOjAuMCwiUmlnaHQiOjAuMCwiQm90dG9tIjowLjB9LCJCYWNrZ3JvdW5kIjp7IiRpZCI6Ijk0OSIsIkNvbG9yIjp7IiRpZCI6Ijk1MCIsIkEiOjI1NSwiUiI6MCwiRyI6MTE0LCJCIjoxODh9fSwiSXNWaXNpYmxlIjp0cnVlLCJXaWR0aCI6OC4wLCJIZWlnaHQiOjguMCwiQm9yZGVyU3R5bGUiOnsiJGlkIjoiOTUxIiwiTGluZUNvbG9yIjp7IiRpZCI6Ijk1MiIsIiR0eXBlIjoiTkxSRS5Db21tb24uRG9tLlNvbGlkQ29sb3JCcnVzaCwgTkxSRS5Db21tb24iLCJDb2xvciI6eyIkaWQiOiI5NTMiLCJBIjoyNTUsIlIiOjI1NSwiRyI6MCwiQiI6MH19LCJMaW5lV2VpZ2h0IjowLjAsIkxpbmVUeXBlIjowLCJQYXJlbnRTdHlsZSI6bnVsbH0sIlBhcmVudFN0eWxlIjpudWxsfSwiVGl0bGVTdHlsZSI6eyIkaWQiOiI5NTQiLCJGb250U2V0dGluZ3MiOnsiJGlkIjoiOTU1IiwiRm9udFNpemUiOjcsIkZvbnROYW1lIjoiQ2FsaWJyaSIsIklzQm9sZCI6dHJ1ZSwiSXNJdGFsaWMiOmZhbHNlLCJJc1VuZGVybGluZWQiOmZhbHNlLCJQYXJlbnRTdHlsZSI6bnVsbH0sIkF1dG9TaXplIjowLCJGb3JlZ3JvdW5kIjp7IiRpZCI6Ijk1NiIsIkNvbG9yIjp7IiRpZCI6Ijk1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NTgiLCJUb3AiOjAuMCwiTGVmdCI6MC4wLCJSaWdodCI6MC4wLCJCb3R0b20iOjAuMH0sIlBhZGRpbmciOnsiJGlkIjoiOTU5IiwiVG9wIjowLjAsIkxlZnQiOjAuMCwiUmlnaHQiOjAuMCwiQm90dG9tIjowLjB9LCJCYWNrZ3JvdW5kIjp7IiRpZCI6Ijk2MCIsIkNvbG9yIjp7IiRpZCI6Ijk2MSIsIkEiOjAsIlIiOjAsIkciOjAsIkIiOjB9fSwiSXNWaXNpYmxlIjp0cnVlLCJXaWR0aCI6MC4wLCJIZWlnaHQiOjAuMCwiQm9yZGVyU3R5bGUiOnsiJGlkIjoiOTYyIiwiTGluZUNvbG9yIjpudWxsLCJMaW5lV2VpZ2h0IjowLjAsIkxpbmVUeXBlIjowLCJQYXJlbnRTdHlsZSI6bnVsbH0sIlBhcmVudFN0eWxlIjpudWxsfSwiRGF0ZVN0eWxlIjp7IiRpZCI6Ijk2MyIsIkZvbnRTZXR0aW5ncyI6eyIkaWQiOiI5NjQiLCJGb250U2l6ZSI6MTAsIkZvbnROYW1lIjoiQ2FsaWJyaSIsIklzQm9sZCI6ZmFsc2UsIklzSXRhbGljIjpmYWxzZSwiSXNVbmRlcmxpbmVkIjpmYWxzZSwiUGFyZW50U3R5bGUiOm51bGx9LCJBdXRvU2l6ZSI6MCwiRm9yZWdyb3VuZCI6eyIkaWQiOiI5NjUiLCJDb2xvciI6eyIkaWQiOiI5N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2NyIsIlRvcCI6MC4wLCJMZWZ0IjowLjAsIlJpZ2h0IjowLjAsIkJvdHRvbSI6MC4wfSwiUGFkZGluZyI6eyIkaWQiOiI5NjgiLCJUb3AiOjAuMCwiTGVmdCI6MC4wLCJSaWdodCI6MC4wLCJCb3R0b20iOjAuMH0sIkJhY2tncm91bmQiOnsiJGlkIjoiOTY5IiwiQ29sb3IiOnsiJHJlZiI6Ijk2MSJ9fSwiSXNWaXNpYmxlIjp0cnVlLCJXaWR0aCI6MC4wLCJIZWlnaHQiOjAuMCwiQm9yZGVyU3R5bGUiOnsiJGlkIjoiOTcwIiwiTGluZUNvbG9yIjpudWxsLCJMaW5lV2VpZ2h0IjowLjAsIkxpbmVUeXBlIjowLCJQYXJlbnRTdHlsZSI6bnVsbH0sIlBhcmVudFN0eWxlIjpudWxsfSwiRGF0ZUZvcm1hdCI6eyIkaWQiOiI5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cyIiwiRm9ybWF0IjowLCJJc1Zpc2libGUiOmZhbHNlLCJMYXN0S25vd25WaXNpYmlsaXR5U3RhdGUiOmZhbHNlfSwiSXNWaXNpYmxlIjp0cnVlLCJQYXJlbnRTdHlsZSI6bnVsbH0sIkluZGV4IjoyNCwiUGVyY2VudGFnZUNvbXBsZXRlIjpudWxsLCJQb3NpdGlvbiI6eyJSYXRpbyI6MC4wLCJJc0N1c3RvbSI6ZmFsc2V9LCJEYXRlRm9ybWF0Ijp7IiRyZWYiOiI5NzEifSwiV2Vla051bWJlcmluZyI6eyIkaWQiOiI5NzMiLCJGb3JtYXQiOjAsIklzVmlzaWJsZSI6ZmFsc2UsIkxhc3RLbm93blZpc2liaWxpdHlTdGF0ZSI6ZmFsc2V9LCJSZWxhdGVkVGFza0lkIjoiMDAwMDAwMDAtMDAwMC0wMDAwLTAwMDAtMDAwMDAwMDAwMDAwIiwiSWQiOiJiMDI1NWM1OC05YzNhLTQ0MzktYTY3Yi1mMGM1Mzg2Y2RlZjciLCJJbXBvcnRJZCI6IjEiLCJUaXRsZSI6IlNhbmRlcnMgdi4gVW5pdGVkIFN0YXRlcyIsIk5vdGUiOm51bGwsIkh5cGVybGluayI6eyIkaWQiOiI5NzQiLCJBZGRyZXNzIjoiIiwiU3ViQWRkcmVzcyI6IiJ9LCJJc0NoYW5nZWQiOmZhbHNlLCJJc05ldyI6ZmFsc2V9LHsiJGlkIjoiOTc1IiwiRGF0ZSI6IjIwMjEtMDYtMDFUMjM6NTk6MDAiLCJTdHlsZSI6eyIkaWQiOiI5NzYiLCJTaGFwZSI6MiwiQ29ubmVjdG9yTWFyZ2luIjp7IiRpZCI6Ijk3NyIsIlRvcCI6MC4wLCJMZWZ0IjoyLjAsIlJpZ2h0IjoyLjAsIkJvdHRvbSI6MC4wfSwiQ29ubmVjdG9yU3R5bGUiOnsiJGlkIjoiOTc4IiwiTGluZUNvbG9yIjp7IiRpZCI6Ijk3OSIsIiR0eXBlIjoiTkxSRS5Db21tb24uRG9tLlNvbGlkQ29sb3JCcnVzaCwgTkxSRS5Db21tb24iLCJDb2xvciI6eyIkaWQiOiI5ODAiLCJBIjoxMjcsIlIiOjc5LCJHIjoxMjksIkIiOjE4OX19LCJMaW5lV2VpZ2h0IjoxLjAsIkxpbmVUeXBlIjowLCJQYXJlbnRTdHlsZSI6bnVsbH0sIklzQmVsb3dUaW1lYmFuZCI6ZmFsc2UsIlBvc2l0aW9uT25UYXNrIjowLCJIaWRlRGF0ZSI6ZmFsc2UsIlNoYXBlU2l6ZSI6MCwiU3BhY2luZyI6Mi4wLCJQYWRkaW5nIjp7IiRpZCI6Ijk4MSIsIlRvcCI6Ny4wLCJMZWZ0IjozLjAsIlJpZ2h0IjowLjAsIkJvdHRvbSI6Mi4wfSwiU2hhcGVTdHlsZSI6eyIkaWQiOiI5ODIiLCJNYXJnaW4iOnsiJGlkIjoiOTgzIiwiVG9wIjowLjAsIkxlZnQiOjAuMCwiUmlnaHQiOjAuMCwiQm90dG9tIjowLjB9LCJQYWRkaW5nIjp7IiRpZCI6Ijk4NCIsIlRvcCI6MC4wLCJMZWZ0IjowLjAsIlJpZ2h0IjowLjAsIkJvdHRvbSI6MC4wfSwiQmFja2dyb3VuZCI6eyIkaWQiOiI5ODUiLCJDb2xvciI6eyIkaWQiOiI5ODYiLCJBIjoyNTUsIlIiOjAsIkciOjExNCwiQiI6MTg4fX0sIklzVmlzaWJsZSI6dHJ1ZSwiV2lkdGgiOjguMCwiSGVpZ2h0Ijo4LjAsIkJvcmRlclN0eWxlIjp7IiRpZCI6Ijk4NyIsIkxpbmVDb2xvciI6eyIkaWQiOiI5ODgiLCIkdHlwZSI6Ik5MUkUuQ29tbW9uLkRvbS5Tb2xpZENvbG9yQnJ1c2gsIE5MUkUuQ29tbW9uIiwiQ29sb3IiOnsiJGlkIjoiOTg5IiwiQSI6MjU1LCJSIjoyNTUsIkciOjAsIkIiOjB9fSwiTGluZVdlaWdodCI6MC4wLCJMaW5lVHlwZSI6MCwiUGFyZW50U3R5bGUiOm51bGx9LCJQYXJlbnRTdHlsZSI6bnVsbH0sIlRpdGxlU3R5bGUiOnsiJGlkIjoiOTkwIiwiRm9udFNldHRpbmdzIjp7IiRpZCI6Ijk5MSIsIkZvbnRTaXplIjo3LCJGb250TmFtZSI6IkNhbGlicmkiLCJJc0JvbGQiOnRydWUsIklzSXRhbGljIjpmYWxzZSwiSXNVbmRlcmxpbmVkIjpmYWxzZSwiUGFyZW50U3R5bGUiOm51bGx9LCJBdXRvU2l6ZSI6MCwiRm9yZWdyb3VuZCI6eyIkaWQiOiI5OTIiLCJDb2xvciI6eyIkaWQiOiI5OT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k0IiwiVG9wIjowLjAsIkxlZnQiOjAuMCwiUmlnaHQiOjAuMCwiQm90dG9tIjowLjB9LCJQYWRkaW5nIjp7IiRpZCI6Ijk5NSIsIlRvcCI6MC4wLCJMZWZ0IjowLjAsIlJpZ2h0IjowLjAsIkJvdHRvbSI6MC4wfSwiQmFja2dyb3VuZCI6eyIkaWQiOiI5OTYiLCJDb2xvciI6eyIkaWQiOiI5OTciLCJBIjowLCJSIjowLCJHIjowLCJCIjowfX0sIklzVmlzaWJsZSI6dHJ1ZSwiV2lkdGgiOjAuMCwiSGVpZ2h0IjowLjAsIkJvcmRlclN0eWxlIjp7IiRpZCI6Ijk5OCIsIkxpbmVDb2xvciI6bnVsbCwiTGluZVdlaWdodCI6MC4wLCJMaW5lVHlwZSI6MCwiUGFyZW50U3R5bGUiOm51bGx9LCJQYXJlbnRTdHlsZSI6bnVsbH0sIkRhdGVTdHlsZSI6eyIkaWQiOiI5OTkiLCJGb250U2V0dGluZ3MiOnsiJGlkIjoiMTAwMCIsIkZvbnRTaXplIjoxMCwiRm9udE5hbWUiOiJDYWxpYnJpIiwiSXNCb2xkIjpmYWxzZSwiSXNJdGFsaWMiOmZhbHNlLCJJc1VuZGVybGluZWQiOmZhbHNlLCJQYXJlbnRTdHlsZSI6bnVsbH0sIkF1dG9TaXplIjowLCJGb3JlZ3JvdW5kIjp7IiRpZCI6IjEwMDEiLCJDb2xvciI6eyIkaWQiOiIxMDA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AzIiwiVG9wIjowLjAsIkxlZnQiOjAuMCwiUmlnaHQiOjAuMCwiQm90dG9tIjowLjB9LCJQYWRkaW5nIjp7IiRpZCI6IjEwMDQiLCJUb3AiOjAuMCwiTGVmdCI6MC4wLCJSaWdodCI6MC4wLCJCb3R0b20iOjAuMH0sIkJhY2tncm91bmQiOnsiJGlkIjoiMTAwNSIsIkNvbG9yIjp7IiRyZWYiOiI5OTcifX0sIklzVmlzaWJsZSI6dHJ1ZSwiV2lkdGgiOjAuMCwiSGVpZ2h0IjowLjAsIkJvcmRlclN0eWxlIjp7IiRpZCI6IjEwMDYiLCJMaW5lQ29sb3IiOm51bGwsIkxpbmVXZWlnaHQiOjAuMCwiTGluZVR5cGUiOjAsIlBhcmVudFN0eWxlIjpudWxsfSwiUGFyZW50U3R5bGUiOm51bGx9LCJEYXRlRm9ybWF0Ijp7IiRpZCI6IjEwM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wOCIsIkZvcm1hdCI6MCwiSXNWaXNpYmxlIjpmYWxzZSwiTGFzdEtub3duVmlzaWJpbGl0eVN0YXRlIjpmYWxzZX0sIklzVmlzaWJsZSI6dHJ1ZSwiUGFyZW50U3R5bGUiOm51bGx9LCJJbmRleCI6MzEsIlBlcmNlbnRhZ2VDb21wbGV0ZSI6bnVsbCwiUG9zaXRpb24iOnsiUmF0aW8iOjAuMCwiSXNDdXN0b20iOmZhbHNlfSwiRGF0ZUZvcm1hdCI6eyIkcmVmIjoiMTAwNyJ9LCJXZWVrTnVtYmVyaW5nIjp7IiRpZCI6IjEwMDkiLCJGb3JtYXQiOjAsIklzVmlzaWJsZSI6ZmFsc2UsIkxhc3RLbm93blZpc2liaWxpdHlTdGF0ZSI6ZmFsc2V9LCJSZWxhdGVkVGFza0lkIjoiMDAwMDAwMDAtMDAwMC0wMDAwLTAwMDAtMDAwMDAwMDAwMDAwIiwiSWQiOiJkMTgzMDRkYi1iYzNjLTQwMWEtOWE0My05MzVjN2NlMmNkYmIiLCJJbXBvcnRJZCI6IjEiLCJUaXRsZSI6IlVuaXRlZCBTdGF0ZXMgdi4gQ29vbGV5IiwiTm90ZSI6bnVsbCwiSHlwZXJsaW5rIjp7IiRpZCI6IjEwMTAiLCJBZGRyZXNzIjoiIiwiU3ViQWRkcmVzcyI6IiJ9LCJJc0NoYW5nZWQiOmZhbHNlLCJJc05ldyI6ZmFsc2V9LHsiJGlkIjoiMTAxMSIsIkRhdGUiOiIyMDIxLTA2LTAzVDIzOjU5OjAwIiwiU3R5bGUiOnsiJGlkIjoiMTAxMiIsIlNoYXBlIjoyLCJDb25uZWN0b3JNYXJnaW4iOnsiJGlkIjoiMTAxMyIsIlRvcCI6MC4wLCJMZWZ0IjoyLjAsIlJpZ2h0IjoyLjAsIkJvdHRvbSI6MC4wfSwiQ29ubmVjdG9yU3R5bGUiOnsiJGlkIjoiMTAxNCIsIkxpbmVDb2xvciI6eyIkaWQiOiIxMDE1IiwiJHR5cGUiOiJOTFJFLkNvbW1vbi5Eb20uU29saWRDb2xvckJydXNoLCBOTFJFLkNvbW1vbiIsIkNvbG9yIjp7IiRpZCI6IjEwMTYiLCJBIjoxMjcsIlIiOjc5LCJHIjoxMjksIkIiOjE4OX19LCJMaW5lV2VpZ2h0IjoxLjAsIkxpbmVUeXBlIjowLCJQYXJlbnRTdHlsZSI6bnVsbH0sIklzQmVsb3dUaW1lYmFuZCI6ZmFsc2UsIlBvc2l0aW9uT25UYXNrIjowLCJIaWRlRGF0ZSI6ZmFsc2UsIlNoYXBlU2l6ZSI6MCwiU3BhY2luZyI6Mi4wLCJQYWRkaW5nIjp7IiRpZCI6IjEwMTciLCJUb3AiOjcuMCwiTGVmdCI6My4wLCJSaWdodCI6MC4wLCJCb3R0b20iOjIuMH0sIlNoYXBlU3R5bGUiOnsiJGlkIjoiMTAxOCIsIk1hcmdpbiI6eyIkaWQiOiIxMDE5IiwiVG9wIjowLjAsIkxlZnQiOjAuMCwiUmlnaHQiOjAuMCwiQm90dG9tIjowLjB9LCJQYWRkaW5nIjp7IiRpZCI6IjEwMjAiLCJUb3AiOjAuMCwiTGVmdCI6MC4wLCJSaWdodCI6MC4wLCJCb3R0b20iOjAuMH0sIkJhY2tncm91bmQiOnsiJGlkIjoiMTAyMSIsIkNvbG9yIjp7IiRpZCI6IjEwMjIiLCJBIjoyNTUsIlIiOjAsIkciOjExNCwiQiI6MTg4fX0sIklzVmlzaWJsZSI6dHJ1ZSwiV2lkdGgiOjguMCwiSGVpZ2h0Ijo4LjAsIkJvcmRlclN0eWxlIjp7IiRpZCI6IjEwMjMiLCJMaW5lQ29sb3IiOnsiJGlkIjoiMTAyNCIsIiR0eXBlIjoiTkxSRS5Db21tb24uRG9tLlNvbGlkQ29sb3JCcnVzaCwgTkxSRS5Db21tb24iLCJDb2xvciI6eyIkaWQiOiIxMDI1IiwiQSI6MjU1LCJSIjoyNTUsIkciOjAsIkIiOjB9fSwiTGluZVdlaWdodCI6MC4wLCJMaW5lVHlwZSI6MCwiUGFyZW50U3R5bGUiOm51bGx9LCJQYXJlbnRTdHlsZSI6bnVsbH0sIlRpdGxlU3R5bGUiOnsiJGlkIjoiMTAyNiIsIkZvbnRTZXR0aW5ncyI6eyIkaWQiOiIxMDI3IiwiRm9udFNpemUiOjcsIkZvbnROYW1lIjoiQ2FsaWJyaSIsIklzQm9sZCI6dHJ1ZSwiSXNJdGFsaWMiOmZhbHNlLCJJc1VuZGVybGluZWQiOmZhbHNlLCJQYXJlbnRTdHlsZSI6bnVsbH0sIkF1dG9TaXplIjowLCJGb3JlZ3JvdW5kIjp7IiRpZCI6IjEwMjgiLCJDb2xvciI6eyIkaWQiOiIxMDI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MzAiLCJUb3AiOjAuMCwiTGVmdCI6MC4wLCJSaWdodCI6MC4wLCJCb3R0b20iOjAuMH0sIlBhZGRpbmciOnsiJGlkIjoiMTAzMSIsIlRvcCI6MC4wLCJMZWZ0IjowLjAsIlJpZ2h0IjowLjAsIkJvdHRvbSI6MC4wfSwiQmFja2dyb3VuZCI6eyIkaWQiOiIxMDMyIiwiQ29sb3IiOnsiJGlkIjoiMTAzMyIsIkEiOjAsIlIiOjAsIkciOjAsIkIiOjB9fSwiSXNWaXNpYmxlIjp0cnVlLCJXaWR0aCI6MC4wLCJIZWlnaHQiOjAuMCwiQm9yZGVyU3R5bGUiOnsiJGlkIjoiMTAzNCIsIkxpbmVDb2xvciI6bnVsbCwiTGluZVdlaWdodCI6MC4wLCJMaW5lVHlwZSI6MCwiUGFyZW50U3R5bGUiOm51bGx9LCJQYXJlbnRTdHlsZSI6bnVsbH0sIkRhdGVTdHlsZSI6eyIkaWQiOiIxMDM1IiwiRm9udFNldHRpbmdzIjp7IiRpZCI6IjEwMzYiLCJGb250U2l6ZSI6MTAsIkZvbnROYW1lIjoiQ2FsaWJyaSIsIklzQm9sZCI6ZmFsc2UsIklzSXRhbGljIjpmYWxzZSwiSXNVbmRlcmxpbmVkIjpmYWxzZSwiUGFyZW50U3R5bGUiOm51bGx9LCJBdXRvU2l6ZSI6MCwiRm9yZWdyb3VuZCI6eyIkaWQiOiIxMDM3IiwiQ29sb3IiOnsiJGlkIjoiMTAz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zOSIsIlRvcCI6MC4wLCJMZWZ0IjowLjAsIlJpZ2h0IjowLjAsIkJvdHRvbSI6MC4wfSwiUGFkZGluZyI6eyIkaWQiOiIxMDQwIiwiVG9wIjowLjAsIkxlZnQiOjAuMCwiUmlnaHQiOjAuMCwiQm90dG9tIjowLjB9LCJCYWNrZ3JvdW5kIjp7IiRpZCI6IjEwNDEiLCJDb2xvciI6eyIkcmVmIjoiMTAzMyJ9fSwiSXNWaXNpYmxlIjp0cnVlLCJXaWR0aCI6MC4wLCJIZWlnaHQiOjAuMCwiQm9yZGVyU3R5bGUiOnsiJGlkIjoiMTA0MiIsIkxpbmVDb2xvciI6bnVsbCwiTGluZVdlaWdodCI6MC4wLCJMaW5lVHlwZSI6MCwiUGFyZW50U3R5bGUiOm51bGx9LCJQYXJlbnRTdHlsZSI6bnVsbH0sIkRhdGVGb3JtYXQiOnsiJGlkIjoiMTA0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Q0IiwiRm9ybWF0IjowLCJJc1Zpc2libGUiOmZhbHNlLCJMYXN0S25vd25WaXNpYmlsaXR5U3RhdGUiOmZhbHNlfSwiSXNWaXNpYmxlIjp0cnVlLCJQYXJlbnRTdHlsZSI6bnVsbH0sIkluZGV4IjozMiwiUGVyY2VudGFnZUNvbXBsZXRlIjpudWxsLCJQb3NpdGlvbiI6eyJSYXRpbyI6MC4wLCJJc0N1c3RvbSI6ZmFsc2V9LCJEYXRlRm9ybWF0Ijp7IiRyZWYiOiIxMDQzIn0sIldlZWtOdW1iZXJpbmciOnsiJGlkIjoiMTA0NSIsIkZvcm1hdCI6MCwiSXNWaXNpYmxlIjpmYWxzZSwiTGFzdEtub3duVmlzaWJpbGl0eVN0YXRlIjpmYWxzZX0sIlJlbGF0ZWRUYXNrSWQiOiIwMDAwMDAwMC0wMDAwLTAwMDAtMDAwMC0wMDAwMDAwMDAwMDAiLCJJZCI6ImE5ODY0MGU0LTI0OWYtNDY0NC1hZjgxLWRiZmEwNWIzYmEwNiIsIkltcG9ydElkIjoiMSIsIlRpdGxlIjoiVmFuIEJ1cmVuIHYuIFVuaXRlZCBTdGF0ZXMiLCJOb3RlIjpudWxsLCJIeXBlcmxpbmsiOnsiJGlkIjoiMTA0NiIsIkFkZHJlc3MiOiIiLCJTdWJBZGRyZXNzIjoiIn0sIklzQ2hhbmdlZCI6ZmFsc2UsIklzTmV3IjpmYWxzZX0seyIkaWQiOiIxMDQ3IiwiRGF0ZSI6IjIwMjEtMDYtMDdUMjM6NTk6MDAiLCJTdHlsZSI6eyIkaWQiOiIxMDQ4IiwiU2hhcGUiOjIsIkNvbm5lY3Rvck1hcmdpbiI6eyIkaWQiOiIxMDQ5IiwiVG9wIjowLjAsIkxlZnQiOjIuMCwiUmlnaHQiOjIuMCwiQm90dG9tIjowLjB9LCJDb25uZWN0b3JTdHlsZSI6eyIkaWQiOiIxMDUwIiwiTGluZUNvbG9yIjp7IiRpZCI6IjEwNTEiLCIkdHlwZSI6Ik5MUkUuQ29tbW9uLkRvbS5Tb2xpZENvbG9yQnJ1c2gsIE5MUkUuQ29tbW9uIiwiQ29sb3IiOnsiJGlkIjoiMTA1MiIsIkEiOjEyNywiUiI6NzksIkciOjEyOSwiQiI6MTg5fX0sIkxpbmVXZWlnaHQiOjEuMCwiTGluZVR5cGUiOjAsIlBhcmVudFN0eWxlIjpudWxsfSwiSXNCZWxvd1RpbWViYW5kIjpmYWxzZSwiUG9zaXRpb25PblRhc2siOjAsIkhpZGVEYXRlIjpmYWxzZSwiU2hhcGVTaXplIjowLCJTcGFjaW5nIjoyLjAsIlBhZGRpbmciOnsiJGlkIjoiMTA1MyIsIlRvcCI6Ny4wLCJMZWZ0IjozLjAsIlJpZ2h0IjowLjAsIkJvdHRvbSI6Mi4wfSwiU2hhcGVTdHlsZSI6eyIkaWQiOiIxMDU0IiwiTWFyZ2luIjp7IiRpZCI6IjEwNTUiLCJUb3AiOjAuMCwiTGVmdCI6MC4wLCJSaWdodCI6MC4wLCJCb3R0b20iOjAuMH0sIlBhZGRpbmciOnsiJGlkIjoiMTA1NiIsIlRvcCI6MC4wLCJMZWZ0IjowLjAsIlJpZ2h0IjowLjAsIkJvdHRvbSI6MC4wfSwiQmFja2dyb3VuZCI6eyIkaWQiOiIxMDU3IiwiQ29sb3IiOnsiJGlkIjoiMTA1OCIsIkEiOjI1NSwiUiI6MCwiRyI6MTE0LCJCIjoxODh9fSwiSXNWaXNpYmxlIjp0cnVlLCJXaWR0aCI6OC4wLCJIZWlnaHQiOjguMCwiQm9yZGVyU3R5bGUiOnsiJGlkIjoiMTA1OSIsIkxpbmVDb2xvciI6eyIkaWQiOiIxMDYwIiwiJHR5cGUiOiJOTFJFLkNvbW1vbi5Eb20uU29saWRDb2xvckJydXNoLCBOTFJFLkNvbW1vbiIsIkNvbG9yIjp7IiRpZCI6IjEwNjEiLCJBIjoyNTUsIlIiOjI1NSwiRyI6MCwiQiI6MH19LCJMaW5lV2VpZ2h0IjowLjAsIkxpbmVUeXBlIjowLCJQYXJlbnRTdHlsZSI6bnVsbH0sIlBhcmVudFN0eWxlIjpudWxsfSwiVGl0bGVTdHlsZSI6eyIkaWQiOiIxMDYyIiwiRm9udFNldHRpbmdzIjp7IiRpZCI6IjEwNjMiLCJGb250U2l6ZSI6NywiRm9udE5hbWUiOiJDYWxpYnJpIiwiSXNCb2xkIjp0cnVlLCJJc0l0YWxpYyI6ZmFsc2UsIklzVW5kZXJsaW5lZCI6ZmFsc2UsIlBhcmVudFN0eWxlIjpudWxsfSwiQXV0b1NpemUiOjAsIkZvcmVncm91bmQiOnsiJGlkIjoiMTA2NCIsIkNvbG9yIjp7IiRpZCI6IjEwNj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A2NiIsIlRvcCI6MC4wLCJMZWZ0IjowLjAsIlJpZ2h0IjowLjAsIkJvdHRvbSI6MC4wfSwiUGFkZGluZyI6eyIkaWQiOiIxMDY3IiwiVG9wIjowLjAsIkxlZnQiOjAuMCwiUmlnaHQiOjAuMCwiQm90dG9tIjowLjB9LCJCYWNrZ3JvdW5kIjp7IiRpZCI6IjEwNjgiLCJDb2xvciI6eyIkaWQiOiIxMDY5IiwiQSI6MCwiUiI6MCwiRyI6MCwiQiI6MH19LCJJc1Zpc2libGUiOnRydWUsIldpZHRoIjowLjAsIkhlaWdodCI6MC4wLCJCb3JkZXJTdHlsZSI6eyIkaWQiOiIxMDcwIiwiTGluZUNvbG9yIjpudWxsLCJMaW5lV2VpZ2h0IjowLjAsIkxpbmVUeXBlIjowLCJQYXJlbnRTdHlsZSI6bnVsbH0sIlBhcmVudFN0eWxlIjpudWxsfSwiRGF0ZVN0eWxlIjp7IiRpZCI6IjEwNzEiLCJGb250U2V0dGluZ3MiOnsiJGlkIjoiMTA3MiIsIkZvbnRTaXplIjoxMCwiRm9udE5hbWUiOiJDYWxpYnJpIiwiSXNCb2xkIjpmYWxzZSwiSXNJdGFsaWMiOmZhbHNlLCJJc1VuZGVybGluZWQiOmZhbHNlLCJQYXJlbnRTdHlsZSI6bnVsbH0sIkF1dG9TaXplIjowLCJGb3JlZ3JvdW5kIjp7IiRpZCI6IjEwNzMiLCJDb2xvciI6eyIkaWQiOiIxMDc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c1IiwiVG9wIjowLjAsIkxlZnQiOjAuMCwiUmlnaHQiOjAuMCwiQm90dG9tIjowLjB9LCJQYWRkaW5nIjp7IiRpZCI6IjEwNzYiLCJUb3AiOjAuMCwiTGVmdCI6MC4wLCJSaWdodCI6MC4wLCJCb3R0b20iOjAuMH0sIkJhY2tncm91bmQiOnsiJGlkIjoiMTA3NyIsIkNvbG9yIjp7IiRyZWYiOiIxMDY5In19LCJJc1Zpc2libGUiOnRydWUsIldpZHRoIjowLjAsIkhlaWdodCI6MC4wLCJCb3JkZXJTdHlsZSI6eyIkaWQiOiIxMDc4IiwiTGluZUNvbG9yIjpudWxsLCJMaW5lV2VpZ2h0IjowLjAsIkxpbmVUeXBlIjowLCJQYXJlbnRTdHlsZSI6bnVsbH0sIlBhcmVudFN0eWxlIjpudWxsfSwiRGF0ZUZvcm1hdCI6eyIkaWQiOiIxMDc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ODAiLCJGb3JtYXQiOjAsIklzVmlzaWJsZSI6ZmFsc2UsIkxhc3RLbm93blZpc2liaWxpdHlTdGF0ZSI6ZmFsc2V9LCJJc1Zpc2libGUiOnRydWUsIlBhcmVudFN0eWxlIjpudWxsfSwiSW5kZXgiOjIzLCJQZXJjZW50YWdlQ29tcGxldGUiOm51bGwsIlBvc2l0aW9uIjp7IlJhdGlvIjowLjAsIklzQ3VzdG9tIjpmYWxzZX0sIkRhdGVGb3JtYXQiOnsiJHJlZiI6IjEwNzkifSwiV2Vla051bWJlcmluZyI6eyIkaWQiOiIxMDgxIiwiRm9ybWF0IjowLCJJc1Zpc2libGUiOmZhbHNlLCJMYXN0S25vd25WaXNpYmlsaXR5U3RhdGUiOmZhbHNlfSwiUmVsYXRlZFRhc2tJZCI6IjAwMDAwMDAwLTAwMDAtMDAwMC0wMDAwLTAwMDAwMDAwMDAwMCIsIklkIjoiNjRiMDFhZGUtN2ZjNS00NjYzLWIyZjktNTNmNzM5YmE5OWZhIiwiSW1wb3J0SWQiOiIxIiwiVGl0bGUiOiJTYW5jaGV6IGV0IHV4LiB2LiBNYXlvcmthcywgU2VjcmV0YXJ5IG9mIEhvbWVsYW5kIFNlY3VyaXR5LCBldCBhbC4iLCJOb3RlIjpudWxsLCJIeXBlcmxpbmsiOnsiJGlkIjoiMTA4MiIsIkFkZHJlc3MiOiIiLCJTdWJBZGRyZXNzIjoiIn0sIklzQ2hhbmdlZCI6ZmFsc2UsIklzTmV3IjpmYWxzZX0seyIkaWQiOiIxMDgzIiwiRGF0ZSI6IjIwMjEtMDYtMTBUMjM6NTk6MDAiLCJTdHlsZSI6eyIkaWQiOiIxMDg0IiwiU2hhcGUiOjIsIkNvbm5lY3Rvck1hcmdpbiI6eyIkaWQiOiIxMDg1IiwiVG9wIjowLjAsIkxlZnQiOjIuMCwiUmlnaHQiOjIuMCwiQm90dG9tIjowLjB9LCJDb25uZWN0b3JTdHlsZSI6eyIkaWQiOiIxMDg2IiwiTGluZUNvbG9yIjp7IiRpZCI6IjEwODciLCIkdHlwZSI6Ik5MUkUuQ29tbW9uLkRvbS5Tb2xpZENvbG9yQnJ1c2gsIE5MUkUuQ29tbW9uIiwiQ29sb3IiOnsiJGlkIjoiMTA4OCIsIkEiOjEyNywiUiI6NzksIkciOjEyOSwiQiI6MTg5fX0sIkxpbmVXZWlnaHQiOjEuMCwiTGluZVR5cGUiOjAsIlBhcmVudFN0eWxlIjpudWxsfSwiSXNCZWxvd1RpbWViYW5kIjpmYWxzZSwiUG9zaXRpb25PblRhc2siOjAsIkhpZGVEYXRlIjpmYWxzZSwiU2hhcGVTaXplIjowLCJTcGFjaW5nIjoyLjAsIlBhZGRpbmciOnsiJGlkIjoiMTA4OSIsIlRvcCI6Ny4wLCJMZWZ0IjozLjAsIlJpZ2h0IjowLjAsIkJvdHRvbSI6Mi4wfSwiU2hhcGVTdHlsZSI6eyIkaWQiOiIxMDkwIiwiTWFyZ2luIjp7IiRpZCI6IjEwOTEiLCJUb3AiOjAuMCwiTGVmdCI6MC4wLCJSaWdodCI6MC4wLCJCb3R0b20iOjAuMH0sIlBhZGRpbmciOnsiJGlkIjoiMTA5MiIsIlRvcCI6MC4wLCJMZWZ0IjowLjAsIlJpZ2h0IjowLjAsIkJvdHRvbSI6MC4wfSwiQmFja2dyb3VuZCI6eyIkaWQiOiIxMDkzIiwiQ29sb3IiOnsiJGlkIjoiMTA5NCIsIkEiOjI1NSwiUiI6MCwiRyI6MTE0LCJCIjoxODh9fSwiSXNWaXNpYmxlIjp0cnVlLCJXaWR0aCI6OC4wLCJIZWlnaHQiOjguMCwiQm9yZGVyU3R5bGUiOnsiJGlkIjoiMTA5NSIsIkxpbmVDb2xvciI6eyIkaWQiOiIxMDk2IiwiJHR5cGUiOiJOTFJFLkNvbW1vbi5Eb20uU29saWRDb2xvckJydXNoLCBOTFJFLkNvbW1vbiIsIkNvbG9yIjp7IiRpZCI6IjEwOTciLCJBIjoyNTUsIlIiOjI1NSwiRyI6MCwiQiI6MH19LCJMaW5lV2VpZ2h0IjowLjAsIkxpbmVUeXBlIjowLCJQYXJlbnRTdHlsZSI6bnVsbH0sIlBhcmVudFN0eWxlIjpudWxsfSwiVGl0bGVTdHlsZSI6eyIkaWQiOiIxMDk4IiwiRm9udFNldHRpbmdzIjp7IiRpZCI6IjEwOTkiLCJGb250U2l6ZSI6NywiRm9udE5hbWUiOiJDYWxpYnJpIiwiSXNCb2xkIjp0cnVlLCJJc0l0YWxpYyI6ZmFsc2UsIklzVW5kZXJsaW5lZCI6ZmFsc2UsIlBhcmVudFN0eWxlIjpudWxsfSwiQXV0b1NpemUiOjAsIkZvcmVncm91bmQiOnsiJGlkIjoiMTEwMCIsIkNvbG9yIjp7IiRpZCI6IjExMD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wMiIsIlRvcCI6MC4wLCJMZWZ0IjowLjAsIlJpZ2h0IjowLjAsIkJvdHRvbSI6MC4wfSwiUGFkZGluZyI6eyIkaWQiOiIxMTAzIiwiVG9wIjowLjAsIkxlZnQiOjAuMCwiUmlnaHQiOjAuMCwiQm90dG9tIjowLjB9LCJCYWNrZ3JvdW5kIjp7IiRpZCI6IjExMDQiLCJDb2xvciI6eyIkaWQiOiIxMTA1IiwiQSI6MCwiUiI6MCwiRyI6MCwiQiI6MH19LCJJc1Zpc2libGUiOnRydWUsIldpZHRoIjowLjAsIkhlaWdodCI6MC4wLCJCb3JkZXJTdHlsZSI6eyIkaWQiOiIxMTA2IiwiTGluZUNvbG9yIjpudWxsLCJMaW5lV2VpZ2h0IjowLjAsIkxpbmVUeXBlIjowLCJQYXJlbnRTdHlsZSI6bnVsbH0sIlBhcmVudFN0eWxlIjpudWxsfSwiRGF0ZVN0eWxlIjp7IiRpZCI6IjExMDciLCJGb250U2V0dGluZ3MiOnsiJGlkIjoiMTEwOCIsIkZvbnRTaXplIjoxMCwiRm9udE5hbWUiOiJDYWxpYnJpIiwiSXNCb2xkIjpmYWxzZSwiSXNJdGFsaWMiOmZhbHNlLCJJc1VuZGVybGluZWQiOmZhbHNlLCJQYXJlbnRTdHlsZSI6bnVsbH0sIkF1dG9TaXplIjowLCJGb3JlZ3JvdW5kIjp7IiRpZCI6IjExMDkiLCJDb2xvciI6eyIkaWQiOiIxMT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ExIiwiVG9wIjowLjAsIkxlZnQiOjAuMCwiUmlnaHQiOjAuMCwiQm90dG9tIjowLjB9LCJQYWRkaW5nIjp7IiRpZCI6IjExMTIiLCJUb3AiOjAuMCwiTGVmdCI6MC4wLCJSaWdodCI6MC4wLCJCb3R0b20iOjAuMH0sIkJhY2tncm91bmQiOnsiJGlkIjoiMTExMyIsIkNvbG9yIjp7IiRyZWYiOiIxMTA1In19LCJJc1Zpc2libGUiOnRydWUsIldpZHRoIjowLjAsIkhlaWdodCI6MC4wLCJCb3JkZXJTdHlsZSI6eyIkaWQiOiIxMTE0IiwiTGluZUNvbG9yIjpudWxsLCJMaW5lV2VpZ2h0IjowLjAsIkxpbmVUeXBlIjowLCJQYXJlbnRTdHlsZSI6bnVsbH0sIlBhcmVudFN0eWxlIjpudWxsfSwiRGF0ZUZvcm1hdCI6eyIkaWQiOiIxMT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TYiLCJGb3JtYXQiOjAsIklzVmlzaWJsZSI6ZmFsc2UsIkxhc3RLbm93blZpc2liaWxpdHlTdGF0ZSI6ZmFsc2V9LCJJc1Zpc2libGUiOnRydWUsIlBhcmVudFN0eWxlIjpudWxsfSwiSW5kZXgiOjIsIlBlcmNlbnRhZ2VDb21wbGV0ZSI6bnVsbCwiUG9zaXRpb24iOnsiUmF0aW8iOjAuMCwiSXNDdXN0b20iOmZhbHNlfSwiRGF0ZUZvcm1hdCI6eyIkcmVmIjoiMTExNSJ9LCJXZWVrTnVtYmVyaW5nIjp7IiRpZCI6IjExMTciLCJGb3JtYXQiOjAsIklzVmlzaWJsZSI6ZmFsc2UsIkxhc3RLbm93blZpc2liaWxpdHlTdGF0ZSI6ZmFsc2V9LCJSZWxhdGVkVGFza0lkIjoiMDAwMDAwMDAtMDAwMC0wMDAwLTAwMDAtMDAwMDAwMDAwMDAwIiwiSWQiOiI2OTdkNzBkNy0yMjkwLTQ4M2YtYjRjOS1mOWUwMjg4ZDNmMzUiLCJJbXBvcnRJZCI6IjEiLCJUaXRsZSI6IkJvcmRlbiB2LiBVbml0ZWQgU3RhdGVzIiwiTm90ZSI6bnVsbCwiSHlwZXJsaW5rIjp7IiRpZCI6IjExMTgiLCJBZGRyZXNzIjoiIiwiU3ViQWRkcmVzcyI6IiJ9LCJJc0NoYW5nZWQiOmZhbHNlLCJJc05ldyI6ZmFsc2V9LHsiJGlkIjoiMTExOSIsIkRhdGUiOiIyMDIxLTA2LTE0VDIzOjU5OjAwIiwiU3R5bGUiOnsiJGlkIjoiMTEyMCIsIlNoYXBlIjoyLCJDb25uZWN0b3JNYXJnaW4iOnsiJGlkIjoiMTEyMSIsIlRvcCI6MC4wLCJMZWZ0IjoyLjAsIlJpZ2h0IjoyLjAsIkJvdHRvbSI6MC4wfSwiQ29ubmVjdG9yU3R5bGUiOnsiJGlkIjoiMTEyMiIsIkxpbmVDb2xvciI6eyIkaWQiOiIxMTIzIiwiJHR5cGUiOiJOTFJFLkNvbW1vbi5Eb20uU29saWRDb2xvckJydXNoLCBOTFJFLkNvbW1vbiIsIkNvbG9yIjp7IiRpZCI6IjExMjQiLCJBIjoxMjcsIlIiOjc5LCJHIjoxMjksIkIiOjE4OX19LCJMaW5lV2VpZ2h0IjoxLjAsIkxpbmVUeXBlIjowLCJQYXJlbnRTdHlsZSI6bnVsbH0sIklzQmVsb3dUaW1lYmFuZCI6ZmFsc2UsIlBvc2l0aW9uT25UYXNrIjowLCJIaWRlRGF0ZSI6ZmFsc2UsIlNoYXBlU2l6ZSI6MCwiU3BhY2luZyI6Mi4wLCJQYWRkaW5nIjp7IiRpZCI6IjExMjUiLCJUb3AiOjcuMCwiTGVmdCI6My4wLCJSaWdodCI6MC4wLCJCb3R0b20iOjIuMH0sIlNoYXBlU3R5bGUiOnsiJGlkIjoiMTEyNiIsIk1hcmdpbiI6eyIkaWQiOiIxMTI3IiwiVG9wIjowLjAsIkxlZnQiOjAuMCwiUmlnaHQiOjAuMCwiQm90dG9tIjowLjB9LCJQYWRkaW5nIjp7IiRpZCI6IjExMjgiLCJUb3AiOjAuMCwiTGVmdCI6MC4wLCJSaWdodCI6MC4wLCJCb3R0b20iOjAuMH0sIkJhY2tncm91bmQiOnsiJGlkIjoiMTEyOSIsIkNvbG9yIjp7IiRpZCI6IjExMzAiLCJBIjoyNTUsIlIiOjAsIkciOjExNCwiQiI6MTg4fX0sIklzVmlzaWJsZSI6dHJ1ZSwiV2lkdGgiOjguMCwiSGVpZ2h0Ijo4LjAsIkJvcmRlclN0eWxlIjp7IiRpZCI6IjExMzEiLCJMaW5lQ29sb3IiOnsiJGlkIjoiMTEzMiIsIiR0eXBlIjoiTkxSRS5Db21tb24uRG9tLlNvbGlkQ29sb3JCcnVzaCwgTkxSRS5Db21tb24iLCJDb2xvciI6eyIkaWQiOiIxMTMzIiwiQSI6MjU1LCJSIjoyNTUsIkciOjAsIkIiOjB9fSwiTGluZVdlaWdodCI6MC4wLCJMaW5lVHlwZSI6MCwiUGFyZW50U3R5bGUiOm51bGx9LCJQYXJlbnRTdHlsZSI6bnVsbH0sIlRpdGxlU3R5bGUiOnsiJGlkIjoiMTEzNCIsIkZvbnRTZXR0aW5ncyI6eyIkaWQiOiIxMTM1IiwiRm9udFNpemUiOjcsIkZvbnROYW1lIjoiQ2FsaWJyaSIsIklzQm9sZCI6dHJ1ZSwiSXNJdGFsaWMiOmZhbHNlLCJJc1VuZGVybGluZWQiOmZhbHNlLCJQYXJlbnRTdHlsZSI6bnVsbH0sIkF1dG9TaXplIjowLCJGb3JlZ3JvdW5kIjp7IiRpZCI6IjExMzYiLCJDb2xvciI6eyIkaWQiOiIxMTM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xMzgiLCJUb3AiOjAuMCwiTGVmdCI6MC4wLCJSaWdodCI6MC4wLCJCb3R0b20iOjAuMH0sIlBhZGRpbmciOnsiJGlkIjoiMTEzOSIsIlRvcCI6MC4wLCJMZWZ0IjowLjAsIlJpZ2h0IjowLjAsIkJvdHRvbSI6MC4wfSwiQmFja2dyb3VuZCI6eyIkaWQiOiIxMTQwIiwiQ29sb3IiOnsiJGlkIjoiMTE0MSIsIkEiOjAsIlIiOjAsIkciOjAsIkIiOjB9fSwiSXNWaXNpYmxlIjp0cnVlLCJXaWR0aCI6MC4wLCJIZWlnaHQiOjAuMCwiQm9yZGVyU3R5bGUiOnsiJGlkIjoiMTE0MiIsIkxpbmVDb2xvciI6bnVsbCwiTGluZVdlaWdodCI6MC4wLCJMaW5lVHlwZSI6MCwiUGFyZW50U3R5bGUiOm51bGx9LCJQYXJlbnRTdHlsZSI6bnVsbH0sIkRhdGVTdHlsZSI6eyIkaWQiOiIxMTQzIiwiRm9udFNldHRpbmdzIjp7IiRpZCI6IjExNDQiLCJGb250U2l6ZSI6MTAsIkZvbnROYW1lIjoiQ2FsaWJyaSIsIklzQm9sZCI6ZmFsc2UsIklzSXRhbGljIjpmYWxzZSwiSXNVbmRlcmxpbmVkIjpmYWxzZSwiUGFyZW50U3R5bGUiOm51bGx9LCJBdXRvU2l6ZSI6MCwiRm9yZWdyb3VuZCI6eyIkaWQiOiIxMTQ1IiwiQ29sb3IiOnsiJGlkIjoiMTE0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0NyIsIlRvcCI6MC4wLCJMZWZ0IjowLjAsIlJpZ2h0IjowLjAsIkJvdHRvbSI6MC4wfSwiUGFkZGluZyI6eyIkaWQiOiIxMTQ4IiwiVG9wIjowLjAsIkxlZnQiOjAuMCwiUmlnaHQiOjAuMCwiQm90dG9tIjowLjB9LCJCYWNrZ3JvdW5kIjp7IiRpZCI6IjExNDkiLCJDb2xvciI6eyIkcmVmIjoiMTE0MSJ9fSwiSXNWaXNpYmxlIjp0cnVlLCJXaWR0aCI6MC4wLCJIZWlnaHQiOjAuMCwiQm9yZGVyU3R5bGUiOnsiJGlkIjoiMTE1MCIsIkxpbmVDb2xvciI6bnVsbCwiTGluZVdlaWdodCI6MC4wLCJMaW5lVHlwZSI6MCwiUGFyZW50U3R5bGUiOm51bGx9LCJQYXJlbnRTdHlsZSI6bnVsbH0sIkRhdGVGb3JtYXQiOnsiJGlkIjoiMTE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UyIiwiRm9ybWF0IjowLCJJc1Zpc2libGUiOmZhbHNlLCJMYXN0S25vd25WaXNpYmlsaXR5U3RhdGUiOmZhbHNlfSwiSXNWaXNpYmxlIjp0cnVlLCJQYXJlbnRTdHlsZSI6bnVsbH0sIkluZGV4IjoxMCwiUGVyY2VudGFnZUNvbXBsZXRlIjpudWxsLCJQb3NpdGlvbiI6eyJSYXRpbyI6MC4wLCJJc0N1c3RvbSI6ZmFsc2V9LCJEYXRlRm9ybWF0Ijp7IiRyZWYiOiIxMTUxIn0sIldlZWtOdW1iZXJpbmciOnsiJGlkIjoiMTE1MyIsIkZvcm1hdCI6MCwiSXNWaXNpYmxlIjpmYWxzZSwiTGFzdEtub3duVmlzaWJpbGl0eVN0YXRlIjpmYWxzZX0sIlJlbGF0ZWRUYXNrSWQiOiIwMDAwMDAwMC0wMDAwLTAwMDAtMDAwMC0wMDAwMDAwMDAwMDAiLCJJZCI6IjA0ZjQ4Mjk1LTA4N2UtNDkxZS1hZTBlLWFjOTk4ODBmNGI1YyIsIkltcG9ydElkIjoiMSIsIlRpdGxlIjoiR3JlZXIgdi4gVW5pdGVkIFN0YXRlcyIsIk5vdGUiOm51bGwsIkh5cGVybGluayI6eyIkaWQiOiIxMTU0IiwiQWRkcmVzcyI6IiIsIlN1YkFkZHJlc3MiOiIifSwiSXNDaGFuZ2VkIjpmYWxzZSwiSXNOZXciOmZhbHNlfSx7IiRpZCI6IjExNTUiLCJEYXRlIjoiMjAyMS0wNi0xNFQyMzo1OTowMCIsIlN0eWxlIjp7IiRpZCI6IjExNTYiLCJTaGFwZSI6MiwiQ29ubmVjdG9yTWFyZ2luIjp7IiRpZCI6IjExNTciLCJUb3AiOjAuMCwiTGVmdCI6Mi4wLCJSaWdodCI6Mi4wLCJCb3R0b20iOjAuMH0sIkNvbm5lY3RvclN0eWxlIjp7IiRpZCI6IjExNTgiLCJMaW5lQ29sb3IiOnsiJGlkIjoiMTE1OSIsIiR0eXBlIjoiTkxSRS5Db21tb24uRG9tLlNvbGlkQ29sb3JCcnVzaCwgTkxSRS5Db21tb24iLCJDb2xvciI6eyIkaWQiOiIxMTYwIiwiQSI6MTI3LCJSIjo3OSwiRyI6MTI5LCJCIjoxODl9fSwiTGluZVdlaWdodCI6MS4wLCJMaW5lVHlwZSI6MCwiUGFyZW50U3R5bGUiOm51bGx9LCJJc0JlbG93VGltZWJhbmQiOmZhbHNlLCJQb3NpdGlvbk9uVGFzayI6MCwiSGlkZURhdGUiOmZhbHNlLCJTaGFwZVNpemUiOjAsIlNwYWNpbmciOjIuMCwiUGFkZGluZyI6eyIkaWQiOiIxMTYxIiwiVG9wIjo3LjAsIkxlZnQiOjMuMCwiUmlnaHQiOjAuMCwiQm90dG9tIjoyLjB9LCJTaGFwZVN0eWxlIjp7IiRpZCI6IjExNjIiLCJNYXJnaW4iOnsiJGlkIjoiMTE2MyIsIlRvcCI6MC4wLCJMZWZ0IjowLjAsIlJpZ2h0IjowLjAsIkJvdHRvbSI6MC4wfSwiUGFkZGluZyI6eyIkaWQiOiIxMTY0IiwiVG9wIjowLjAsIkxlZnQiOjAuMCwiUmlnaHQiOjAuMCwiQm90dG9tIjowLjB9LCJCYWNrZ3JvdW5kIjp7IiRpZCI6IjExNjUiLCJDb2xvciI6eyIkaWQiOiIxMTY2IiwiQSI6MjU1LCJSIjowLCJHIjoxMTQsIkIiOjE4OH19LCJJc1Zpc2libGUiOnRydWUsIldpZHRoIjo4LjAsIkhlaWdodCI6OC4wLCJCb3JkZXJTdHlsZSI6eyIkaWQiOiIxMTY3IiwiTGluZUNvbG9yIjp7IiRpZCI6IjExNjgiLCIkdHlwZSI6Ik5MUkUuQ29tbW9uLkRvbS5Tb2xpZENvbG9yQnJ1c2gsIE5MUkUuQ29tbW9uIiwiQ29sb3IiOnsiJGlkIjoiMTE2OSIsIkEiOjI1NSwiUiI6MjU1LCJHIjowLCJCIjowfX0sIkxpbmVXZWlnaHQiOjAuMCwiTGluZVR5cGUiOjAsIlBhcmVudFN0eWxlIjpudWxsfSwiUGFyZW50U3R5bGUiOm51bGx9LCJUaXRsZVN0eWxlIjp7IiRpZCI6IjExNzAiLCJGb250U2V0dGluZ3MiOnsiJGlkIjoiMTE3MSIsIkZvbnRTaXplIjo3LCJGb250TmFtZSI6IkNhbGlicmkiLCJJc0JvbGQiOnRydWUsIklzSXRhbGljIjpmYWxzZSwiSXNVbmRlcmxpbmVkIjpmYWxzZSwiUGFyZW50U3R5bGUiOm51bGx9LCJBdXRvU2l6ZSI6MCwiRm9yZWdyb3VuZCI6eyIkaWQiOiIxMTcyIiwiQ29sb3IiOnsiJGlkIjoiMTE3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c0IiwiVG9wIjowLjAsIkxlZnQiOjAuMCwiUmlnaHQiOjAuMCwiQm90dG9tIjowLjB9LCJQYWRkaW5nIjp7IiRpZCI6IjExNzUiLCJUb3AiOjAuMCwiTGVmdCI6MC4wLCJSaWdodCI6MC4wLCJCb3R0b20iOjAuMH0sIkJhY2tncm91bmQiOnsiJGlkIjoiMTE3NiIsIkNvbG9yIjp7IiRpZCI6IjExNzciLCJBIjowLCJSIjowLCJHIjowLCJCIjowfX0sIklzVmlzaWJsZSI6dHJ1ZSwiV2lkdGgiOjAuMCwiSGVpZ2h0IjowLjAsIkJvcmRlclN0eWxlIjp7IiRpZCI6IjExNzgiLCJMaW5lQ29sb3IiOm51bGwsIkxpbmVXZWlnaHQiOjAuMCwiTGluZVR5cGUiOjAsIlBhcmVudFN0eWxlIjpudWxsfSwiUGFyZW50U3R5bGUiOm51bGx9LCJEYXRlU3R5bGUiOnsiJGlkIjoiMTE3OSIsIkZvbnRTZXR0aW5ncyI6eyIkaWQiOiIxMTgwIiwiRm9udFNpemUiOjEwLCJGb250TmFtZSI6IkNhbGlicmkiLCJJc0JvbGQiOmZhbHNlLCJJc0l0YWxpYyI6ZmFsc2UsIklzVW5kZXJsaW5lZCI6ZmFsc2UsIlBhcmVudFN0eWxlIjpudWxsfSwiQXV0b1NpemUiOjAsIkZvcmVncm91bmQiOnsiJGlkIjoiMTE4MSIsIkNvbG9yIjp7IiRpZCI6IjEx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ODMiLCJUb3AiOjAuMCwiTGVmdCI6MC4wLCJSaWdodCI6MC4wLCJCb3R0b20iOjAuMH0sIlBhZGRpbmciOnsiJGlkIjoiMTE4NCIsIlRvcCI6MC4wLCJMZWZ0IjowLjAsIlJpZ2h0IjowLjAsIkJvdHRvbSI6MC4wfSwiQmFja2dyb3VuZCI6eyIkaWQiOiIxMTg1IiwiQ29sb3IiOnsiJHJlZiI6IjExNzcifX0sIklzVmlzaWJsZSI6dHJ1ZSwiV2lkdGgiOjAuMCwiSGVpZ2h0IjowLjAsIkJvcmRlclN0eWxlIjp7IiRpZCI6IjExODYiLCJMaW5lQ29sb3IiOm51bGwsIkxpbmVXZWlnaHQiOjAuMCwiTGluZVR5cGUiOjAsIlBhcmVudFN0eWxlIjpudWxsfSwiUGFyZW50U3R5bGUiOm51bGx9LCJEYXRlRm9ybWF0Ijp7IiRpZCI6IjEx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4OCIsIkZvcm1hdCI6MCwiSXNWaXNpYmxlIjpmYWxzZSwiTGFzdEtub3duVmlzaWJpbGl0eVN0YXRlIjpmYWxzZX0sIklzVmlzaWJsZSI6dHJ1ZSwiUGFyZW50U3R5bGUiOm51bGx9LCJJbmRleCI6MjgsIlBlcmNlbnRhZ2VDb21wbGV0ZSI6bnVsbCwiUG9zaXRpb24iOnsiUmF0aW8iOjAuMCwiSXNDdXN0b20iOmZhbHNlfSwiRGF0ZUZvcm1hdCI6eyIkcmVmIjoiMTE4NyJ9LCJXZWVrTnVtYmVyaW5nIjp7IiRpZCI6IjExODkiLCJGb3JtYXQiOjAsIklzVmlzaWJsZSI6ZmFsc2UsIkxhc3RLbm93blZpc2liaWxpdHlTdGF0ZSI6ZmFsc2V9LCJSZWxhdGVkVGFza0lkIjoiMDAwMDAwMDAtMDAwMC0wMDAwLTAwMDAtMDAwMDAwMDAwMDAwIiwiSWQiOiI4ZGNkZjY4Mi0yYTA5LTQ0ZGYtYTAwMS04ZjY2ZGZkOTBmMWQiLCJJbXBvcnRJZCI6IjEiLCJUaXRsZSI6IlRlcnJ5IHYuIFVuaXRlZCBTdGF0ZXMiLCJOb3RlIjpudWxsLCJIeXBlcmxpbmsiOnsiJGlkIjoiMTE5MCIsIkFkZHJlc3MiOiIiLCJTdWJBZGRyZXNzIjoiIn0sIklzQ2hhbmdlZCI6ZmFsc2UsIklzTmV3IjpmYWxzZX0seyIkaWQiOiIxMTkxIiwiRGF0ZSI6IjIwMjEtMDYtMjNUMjM6NTk6MDAiLCJTdHlsZSI6eyIkaWQiOiIxMTkyIiwiU2hhcGUiOjIsIkNvbm5lY3Rvck1hcmdpbiI6eyIkaWQiOiIxMTkzIiwiVG9wIjowLjAsIkxlZnQiOjIuMCwiUmlnaHQiOjIuMCwiQm90dG9tIjowLjB9LCJDb25uZWN0b3JTdHlsZSI6eyIkaWQiOiIxMTk0IiwiTGluZUNvbG9yIjp7IiRpZCI6IjExOTUiLCIkdHlwZSI6Ik5MUkUuQ29tbW9uLkRvbS5Tb2xpZENvbG9yQnJ1c2gsIE5MUkUuQ29tbW9uIiwiQ29sb3IiOnsiJGlkIjoiMTE5NiIsIkEiOjEyNywiUiI6NzksIkciOjEyOSwiQiI6MTg5fX0sIkxpbmVXZWlnaHQiOjEuMCwiTGluZVR5cGUiOjAsIlBhcmVudFN0eWxlIjpudWxsfSwiSXNCZWxvd1RpbWViYW5kIjpmYWxzZSwiUG9zaXRpb25PblRhc2siOjAsIkhpZGVEYXRlIjpmYWxzZSwiU2hhcGVTaXplIjowLCJTcGFjaW5nIjoyLjAsIlBhZGRpbmciOnsiJGlkIjoiMTE5NyIsIlRvcCI6Ny4wLCJMZWZ0IjozLjAsIlJpZ2h0IjowLjAsIkJvdHRvbSI6Mi4wfSwiU2hhcGVTdHlsZSI6eyIkaWQiOiIxMTk4IiwiTWFyZ2luIjp7IiRpZCI6IjExOTkiLCJUb3AiOjAuMCwiTGVmdCI6MC4wLCJSaWdodCI6MC4wLCJCb3R0b20iOjAuMH0sIlBhZGRpbmciOnsiJGlkIjoiMTIwMCIsIlRvcCI6MC4wLCJMZWZ0IjowLjAsIlJpZ2h0IjowLjAsIkJvdHRvbSI6MC4wfSwiQmFja2dyb3VuZCI6eyIkaWQiOiIxMjAxIiwiQ29sb3IiOnsiJGlkIjoiMTIwMiIsIkEiOjI1NSwiUiI6MCwiRyI6MTE0LCJCIjoxODh9fSwiSXNWaXNpYmxlIjp0cnVlLCJXaWR0aCI6OC4wLCJIZWlnaHQiOjguMCwiQm9yZGVyU3R5bGUiOnsiJGlkIjoiMTIwMyIsIkxpbmVDb2xvciI6eyIkaWQiOiIxMjA0IiwiJHR5cGUiOiJOTFJFLkNvbW1vbi5Eb20uU29saWRDb2xvckJydXNoLCBOTFJFLkNvbW1vbiIsIkNvbG9yIjp7IiRpZCI6IjEyMDUiLCJBIjoyNTUsIlIiOjI1NSwiRyI6MCwiQiI6MH19LCJMaW5lV2VpZ2h0IjowLjAsIkxpbmVUeXBlIjowLCJQYXJlbnRTdHlsZSI6bnVsbH0sIlBhcmVudFN0eWxlIjpudWxsfSwiVGl0bGVTdHlsZSI6eyIkaWQiOiIxMjA2IiwiRm9udFNldHRpbmdzIjp7IiRpZCI6IjEyMDciLCJGb250U2l6ZSI6NywiRm9udE5hbWUiOiJDYWxpYnJpIiwiSXNCb2xkIjp0cnVlLCJJc0l0YWxpYyI6ZmFsc2UsIklzVW5kZXJsaW5lZCI6ZmFsc2UsIlBhcmVudFN0eWxlIjpudWxsfSwiQXV0b1NpemUiOjAsIkZvcmVncm91bmQiOnsiJGlkIjoiMTIwOCIsIkNvbG9yIjp7IiRpZCI6IjEyM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xMCIsIlRvcCI6MC4wLCJMZWZ0IjowLjAsIlJpZ2h0IjowLjAsIkJvdHRvbSI6MC4wfSwiUGFkZGluZyI6eyIkaWQiOiIxMjExIiwiVG9wIjowLjAsIkxlZnQiOjAuMCwiUmlnaHQiOjAuMCwiQm90dG9tIjowLjB9LCJCYWNrZ3JvdW5kIjp7IiRpZCI6IjEyMTIiLCJDb2xvciI6eyIkaWQiOiIxMjEzIiwiQSI6MCwiUiI6MCwiRyI6MCwiQiI6MH19LCJJc1Zpc2libGUiOnRydWUsIldpZHRoIjowLjAsIkhlaWdodCI6MC4wLCJCb3JkZXJTdHlsZSI6eyIkaWQiOiIxMjE0IiwiTGluZUNvbG9yIjpudWxsLCJMaW5lV2VpZ2h0IjowLjAsIkxpbmVUeXBlIjowLCJQYXJlbnRTdHlsZSI6bnVsbH0sIlBhcmVudFN0eWxlIjpudWxsfSwiRGF0ZVN0eWxlIjp7IiRpZCI6IjEyMTUiLCJGb250U2V0dGluZ3MiOnsiJGlkIjoiMTIxNiIsIkZvbnRTaXplIjoxMCwiRm9udE5hbWUiOiJDYWxpYnJpIiwiSXNCb2xkIjpmYWxzZSwiSXNJdGFsaWMiOmZhbHNlLCJJc1VuZGVybGluZWQiOmZhbHNlLCJQYXJlbnRTdHlsZSI6bnVsbH0sIkF1dG9TaXplIjowLCJGb3JlZ3JvdW5kIjp7IiRpZCI6IjEyMTciLCJDb2xvciI6eyIkaWQiOiIxMjE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E5IiwiVG9wIjowLjAsIkxlZnQiOjAuMCwiUmlnaHQiOjAuMCwiQm90dG9tIjowLjB9LCJQYWRkaW5nIjp7IiRpZCI6IjEyMjAiLCJUb3AiOjAuMCwiTGVmdCI6MC4wLCJSaWdodCI6MC4wLCJCb3R0b20iOjAuMH0sIkJhY2tncm91bmQiOnsiJGlkIjoiMTIyMSIsIkNvbG9yIjp7IiRyZWYiOiIxMjEzIn19LCJJc1Zpc2libGUiOnRydWUsIldpZHRoIjowLjAsIkhlaWdodCI6MC4wLCJCb3JkZXJTdHlsZSI6eyIkaWQiOiIxMjIyIiwiTGluZUNvbG9yIjpudWxsLCJMaW5lV2VpZ2h0IjowLjAsIkxpbmVUeXBlIjowLCJQYXJlbnRTdHlsZSI6bnVsbH0sIlBhcmVudFN0eWxlIjpudWxsfSwiRGF0ZUZvcm1hdCI6eyIkaWQiOiIxMj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jQiLCJGb3JtYXQiOjAsIklzVmlzaWJsZSI6ZmFsc2UsIkxhc3RLbm93blZpc2liaWxpdHlTdGF0ZSI6ZmFsc2V9LCJJc1Zpc2libGUiOnRydWUsIlBhcmVudFN0eWxlIjpudWxsfSwiSW5kZXgiOjE3LCJQZXJjZW50YWdlQ29tcGxldGUiOm51bGwsIlBvc2l0aW9uIjp7IlJhdGlvIjowLjAsIklzQ3VzdG9tIjpmYWxzZX0sIkRhdGVGb3JtYXQiOnsiJHJlZiI6IjEyMjMifSwiV2Vla051bWJlcmluZyI6eyIkaWQiOiIxMjI1IiwiRm9ybWF0IjowLCJJc1Zpc2libGUiOmZhbHNlLCJMYXN0S25vd25WaXNpYmlsaXR5U3RhdGUiOmZhbHNlfSwiUmVsYXRlZFRhc2tJZCI6IjAwMDAwMDAwLTAwMDAtMDAwMC0wMDAwLTAwMDAwMDAwMDAwMCIsIklkIjoiZDRkOTRkMWEtZDBmOS00NTk1LWEzNTUtMzk2MmFiOTI5ZThjIiwiSW1wb3J0SWQiOiIxIiwiVGl0bGUiOiJMYW5nZSB2LiBDYWxpZm9ybmlhIiwiTm90ZSI6bnVsbCwiSHlwZXJsaW5rIjp7IiRpZCI6IjEyMjYiLCJBZGRyZXNzIjoiIiwiU3ViQWRkcmVzcyI6IiJ9LCJJc0NoYW5nZWQiOmZhbHNlLCJJc05ldyI6ZmFsc2V9LHsiJGlkIjoiMTIyNyIsIkRhdGUiOiIyMDIxLTA2LTI4VDIzOjU5OjAwIiwiU3R5bGUiOnsiJGlkIjoiMTIyOCIsIlNoYXBlIjoyLCJDb25uZWN0b3JNYXJnaW4iOnsiJGlkIjoiMTIyOSIsIlRvcCI6MC4wLCJMZWZ0IjoyLjAsIlJpZ2h0IjoyLjAsIkJvdHRvbSI6MC4wfSwiQ29ubmVjdG9yU3R5bGUiOnsiJGlkIjoiMTIzMCIsIkxpbmVDb2xvciI6eyIkaWQiOiIxMjMxIiwiJHR5cGUiOiJOTFJFLkNvbW1vbi5Eb20uU29saWRDb2xvckJydXNoLCBOTFJFLkNvbW1vbiIsIkNvbG9yIjp7IiRpZCI6IjEyMzIiLCJBIjoxMjcsIlIiOjc5LCJHIjoxMjksIkIiOjE4OX19LCJMaW5lV2VpZ2h0IjoxLjAsIkxpbmVUeXBlIjowLCJQYXJlbnRTdHlsZSI6bnVsbH0sIklzQmVsb3dUaW1lYmFuZCI6ZmFsc2UsIlBvc2l0aW9uT25UYXNrIjowLCJIaWRlRGF0ZSI6ZmFsc2UsIlNoYXBlU2l6ZSI6MCwiU3BhY2luZyI6Mi4wLCJQYWRkaW5nIjp7IiRpZCI6IjEyMzMiLCJUb3AiOjcuMCwiTGVmdCI6My4wLCJSaWdodCI6MC4wLCJCb3R0b20iOjIuMH0sIlNoYXBlU3R5bGUiOnsiJGlkIjoiMTIzNCIsIk1hcmdpbiI6eyIkaWQiOiIxMjM1IiwiVG9wIjowLjAsIkxlZnQiOjAuMCwiUmlnaHQiOjAuMCwiQm90dG9tIjowLjB9LCJQYWRkaW5nIjp7IiRpZCI6IjEyMzYiLCJUb3AiOjAuMCwiTGVmdCI6MC4wLCJSaWdodCI6MC4wLCJCb3R0b20iOjAuMH0sIkJhY2tncm91bmQiOnsiJGlkIjoiMTIzNyIsIkNvbG9yIjp7IiRpZCI6IjEyMzgiLCJBIjoyNTUsIlIiOjAsIkciOjExNCwiQiI6MTg4fX0sIklzVmlzaWJsZSI6dHJ1ZSwiV2lkdGgiOjguMCwiSGVpZ2h0Ijo4LjAsIkJvcmRlclN0eWxlIjp7IiRpZCI6IjEyMzkiLCJMaW5lQ29sb3IiOnsiJGlkIjoiMTI0MCIsIiR0eXBlIjoiTkxSRS5Db21tb24uRG9tLlNvbGlkQ29sb3JCcnVzaCwgTkxSRS5Db21tb24iLCJDb2xvciI6eyIkaWQiOiIxMjQxIiwiQSI6MjU1LCJSIjoyNTUsIkciOjAsIkIiOjB9fSwiTGluZVdlaWdodCI6MC4wLCJMaW5lVHlwZSI6MCwiUGFyZW50U3R5bGUiOm51bGx9LCJQYXJlbnRTdHlsZSI6bnVsbH0sIlRpdGxlU3R5bGUiOnsiJGlkIjoiMTI0MiIsIkZvbnRTZXR0aW5ncyI6eyIkaWQiOiIxMjQzIiwiRm9udFNpemUiOjcsIkZvbnROYW1lIjoiQ2FsaWJyaSIsIklzQm9sZCI6dHJ1ZSwiSXNJdGFsaWMiOmZhbHNlLCJJc1VuZGVybGluZWQiOmZhbHNlLCJQYXJlbnRTdHlsZSI6bnVsbH0sIkF1dG9TaXplIjowLCJGb3JlZ3JvdW5kIjp7IiRpZCI6IjEyNDQiLCJDb2xvciI6eyIkaWQiOiIxMjQ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yNDYiLCJUb3AiOjAuMCwiTGVmdCI6MC4wLCJSaWdodCI6MC4wLCJCb3R0b20iOjAuMH0sIlBhZGRpbmciOnsiJGlkIjoiMTI0NyIsIlRvcCI6MC4wLCJMZWZ0IjowLjAsIlJpZ2h0IjowLjAsIkJvdHRvbSI6MC4wfSwiQmFja2dyb3VuZCI6eyIkaWQiOiIxMjQ4IiwiQ29sb3IiOnsiJGlkIjoiMTI0OSIsIkEiOjAsIlIiOjAsIkciOjAsIkIiOjB9fSwiSXNWaXNpYmxlIjp0cnVlLCJXaWR0aCI6MC4wLCJIZWlnaHQiOjAuMCwiQm9yZGVyU3R5bGUiOnsiJGlkIjoiMTI1MCIsIkxpbmVDb2xvciI6bnVsbCwiTGluZVdlaWdodCI6MC4wLCJMaW5lVHlwZSI6MCwiUGFyZW50U3R5bGUiOm51bGx9LCJQYXJlbnRTdHlsZSI6bnVsbH0sIkRhdGVTdHlsZSI6eyIkaWQiOiIxMjUxIiwiRm9udFNldHRpbmdzIjp7IiRpZCI6IjEyNTIiLCJGb250U2l6ZSI6MTAsIkZvbnROYW1lIjoiQ2FsaWJyaSIsIklzQm9sZCI6ZmFsc2UsIklzSXRhbGljIjpmYWxzZSwiSXNVbmRlcmxpbmVkIjpmYWxzZSwiUGFyZW50U3R5bGUiOm51bGx9LCJBdXRvU2l6ZSI6MCwiRm9yZWdyb3VuZCI6eyIkaWQiOiIxMjUzIiwiQ29sb3IiOnsiJGlkIjoiMTI1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1NSIsIlRvcCI6MC4wLCJMZWZ0IjowLjAsIlJpZ2h0IjowLjAsIkJvdHRvbSI6MC4wfSwiUGFkZGluZyI6eyIkaWQiOiIxMjU2IiwiVG9wIjowLjAsIkxlZnQiOjAuMCwiUmlnaHQiOjAuMCwiQm90dG9tIjowLjB9LCJCYWNrZ3JvdW5kIjp7IiRpZCI6IjEyNTciLCJDb2xvciI6eyIkcmVmIjoiMTI0OSJ9fSwiSXNWaXNpYmxlIjp0cnVlLCJXaWR0aCI6MC4wLCJIZWlnaHQiOjAuMCwiQm9yZGVyU3R5bGUiOnsiJGlkIjoiMTI1OCIsIkxpbmVDb2xvciI6bnVsbCwiTGluZVdlaWdodCI6MC4wLCJMaW5lVHlwZSI6MCwiUGFyZW50U3R5bGUiOm51bGx9LCJQYXJlbnRTdHlsZSI6bnVsbH0sIkRhdGVGb3JtYXQiOnsiJGlkIjoiMTI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YwIiwiRm9ybWF0IjowLCJJc1Zpc2libGUiOmZhbHNlLCJMYXN0S25vd25WaXNpYmlsaXR5U3RhdGUiOmZhbHNlfSwiSXNWaXNpYmxlIjp0cnVlLCJQYXJlbnRTdHlsZSI6bnVsbH0sIkluZGV4IjowLCJQZXJjZW50YWdlQ29tcGxldGUiOm51bGwsIlBvc2l0aW9uIjp7IlJhdGlvIjowLjAsIklzQ3VzdG9tIjpmYWxzZX0sIkRhdGVGb3JtYXQiOnsiJHJlZiI6IjEyNTkifSwiV2Vla051bWJlcmluZyI6eyIkaWQiOiIxMjYxIiwiRm9ybWF0IjowLCJJc1Zpc2libGUiOmZhbHNlLCJMYXN0S25vd25WaXNpYmlsaXR5U3RhdGUiOmZhbHNlfSwiUmVsYXRlZFRhc2tJZCI6IjAwMDAwMDAwLTAwMDAtMDAwMC0wMDAwLTAwMDAwMDAwMDAwMCIsIklkIjoiZjQwMzg2ZmYtNTViOC00ZWI1LTg3ZmUtNDRlZjUwNjA4NmNhIiwiSW1wb3J0SWQiOiIxIiwiVGl0bGUiOiJBa2ltYm8sIExMQywgZXQgYWwuIHYuIFVuaXRlZCBTdGF0ZXMiLCJOb3RlIjpudWxsLCJIeXBlcmxpbmsiOnsiJGlkIjoiMTI2MiIsIkFkZHJlc3MiOiIiLCJTdWJBZGRyZXNzIjoiIn0sIklzQ2hhbmdlZCI6ZmFsc2UsIklzTmV3IjpmYWxzZX0seyIkaWQiOiIxMjYzIiwiRGF0ZSI6IjIwMjEtMDYtMjhUMjM6NTk6MDAiLCJTdHlsZSI6eyIkaWQiOiIxMjY0IiwiU2hhcGUiOjIsIkNvbm5lY3Rvck1hcmdpbiI6eyIkaWQiOiIxMjY1IiwiVG9wIjowLjAsIkxlZnQiOjIuMCwiUmlnaHQiOjIuMCwiQm90dG9tIjowLjB9LCJDb25uZWN0b3JTdHlsZSI6eyIkaWQiOiIxMjY2IiwiTGluZUNvbG9yIjp7IiRpZCI6IjEyNjciLCIkdHlwZSI6Ik5MUkUuQ29tbW9uLkRvbS5Tb2xpZENvbG9yQnJ1c2gsIE5MUkUuQ29tbW9uIiwiQ29sb3IiOnsiJGlkIjoiMTI2OCIsIkEiOjEyNywiUiI6NzksIkciOjEyOSwiQiI6MTg5fX0sIkxpbmVXZWlnaHQiOjEuMCwiTGluZVR5cGUiOjAsIlBhcmVudFN0eWxlIjpudWxsfSwiSXNCZWxvd1RpbWViYW5kIjpmYWxzZSwiUG9zaXRpb25PblRhc2siOjAsIkhpZGVEYXRlIjpmYWxzZSwiU2hhcGVTaXplIjowLCJTcGFjaW5nIjoyLjAsIlBhZGRpbmciOnsiJGlkIjoiMTI2OSIsIlRvcCI6Ny4wLCJMZWZ0IjozLjAsIlJpZ2h0IjowLjAsIkJvdHRvbSI6Mi4wfSwiU2hhcGVTdHlsZSI6eyIkaWQiOiIxMjcwIiwiTWFyZ2luIjp7IiRpZCI6IjEyNzEiLCJUb3AiOjAuMCwiTGVmdCI6MC4wLCJSaWdodCI6MC4wLCJCb3R0b20iOjAuMH0sIlBhZGRpbmciOnsiJGlkIjoiMTI3MiIsIlRvcCI6MC4wLCJMZWZ0IjowLjAsIlJpZ2h0IjowLjAsIkJvdHRvbSI6MC4wfSwiQmFja2dyb3VuZCI6eyIkaWQiOiIxMjczIiwiQ29sb3IiOnsiJGlkIjoiMTI3NCIsIkEiOjI1NSwiUiI6MCwiRyI6MTE0LCJCIjoxODh9fSwiSXNWaXNpYmxlIjp0cnVlLCJXaWR0aCI6OC4wLCJIZWlnaHQiOjguMCwiQm9yZGVyU3R5bGUiOnsiJGlkIjoiMTI3NSIsIkxpbmVDb2xvciI6eyIkaWQiOiIxMjc2IiwiJHR5cGUiOiJOTFJFLkNvbW1vbi5Eb20uU29saWRDb2xvckJydXNoLCBOTFJFLkNvbW1vbiIsIkNvbG9yIjp7IiRpZCI6IjEyNzciLCJBIjoyNTUsIlIiOjI1NSwiRyI6MCwiQiI6MH19LCJMaW5lV2VpZ2h0IjowLjAsIkxpbmVUeXBlIjowLCJQYXJlbnRTdHlsZSI6bnVsbH0sIlBhcmVudFN0eWxlIjpudWxsfSwiVGl0bGVTdHlsZSI6eyIkaWQiOiIxMjc4IiwiRm9udFNldHRpbmdzIjp7IiRpZCI6IjEyNzkiLCJGb250U2l6ZSI6NywiRm9udE5hbWUiOiJDYWxpYnJpIiwiSXNCb2xkIjp0cnVlLCJJc0l0YWxpYyI6ZmFsc2UsIklzVW5kZXJsaW5lZCI6ZmFsc2UsIlBhcmVudFN0eWxlIjpudWxsfSwiQXV0b1NpemUiOjAsIkZvcmVncm91bmQiOnsiJGlkIjoiMTI4MCIsIkNvbG9yIjp7IiRpZCI6IjEyOD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I4MiIsIlRvcCI6MC4wLCJMZWZ0IjowLjAsIlJpZ2h0IjowLjAsIkJvdHRvbSI6MC4wfSwiUGFkZGluZyI6eyIkaWQiOiIxMjgzIiwiVG9wIjowLjAsIkxlZnQiOjAuMCwiUmlnaHQiOjAuMCwiQm90dG9tIjowLjB9LCJCYWNrZ3JvdW5kIjp7IiRpZCI6IjEyODQiLCJDb2xvciI6eyIkaWQiOiIxMjg1IiwiQSI6MCwiUiI6MCwiRyI6MCwiQiI6MH19LCJJc1Zpc2libGUiOnRydWUsIldpZHRoIjowLjAsIkhlaWdodCI6MC4wLCJCb3JkZXJTdHlsZSI6eyIkaWQiOiIxMjg2IiwiTGluZUNvbG9yIjpudWxsLCJMaW5lV2VpZ2h0IjowLjAsIkxpbmVUeXBlIjowLCJQYXJlbnRTdHlsZSI6bnVsbH0sIlBhcmVudFN0eWxlIjpudWxsfSwiRGF0ZVN0eWxlIjp7IiRpZCI6IjEyODciLCJGb250U2V0dGluZ3MiOnsiJGlkIjoiMTI4OCIsIkZvbnRTaXplIjoxMCwiRm9udE5hbWUiOiJDYWxpYnJpIiwiSXNCb2xkIjpmYWxzZSwiSXNJdGFsaWMiOmZhbHNlLCJJc1VuZGVybGluZWQiOmZhbHNlLCJQYXJlbnRTdHlsZSI6bnVsbH0sIkF1dG9TaXplIjowLCJGb3JlZ3JvdW5kIjp7IiRpZCI6IjEyODkiLCJDb2xvciI6eyIkaWQiOiIxMjk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kxIiwiVG9wIjowLjAsIkxlZnQiOjAuMCwiUmlnaHQiOjAuMCwiQm90dG9tIjowLjB9LCJQYWRkaW5nIjp7IiRpZCI6IjEyOTIiLCJUb3AiOjAuMCwiTGVmdCI6MC4wLCJSaWdodCI6MC4wLCJCb3R0b20iOjAuMH0sIkJhY2tncm91bmQiOnsiJGlkIjoiMTI5MyIsIkNvbG9yIjp7IiRyZWYiOiIxMjg1In19LCJJc1Zpc2libGUiOnRydWUsIldpZHRoIjowLjAsIkhlaWdodCI6MC4wLCJCb3JkZXJTdHlsZSI6eyIkaWQiOiIxMjk0IiwiTGluZUNvbG9yIjpudWxsLCJMaW5lV2VpZ2h0IjowLjAsIkxpbmVUeXBlIjowLCJQYXJlbnRTdHlsZSI6bnVsbH0sIlBhcmVudFN0eWxlIjpudWxsfSwiRGF0ZUZvcm1hdCI6eyIkaWQiOiIxMjk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TYiLCJGb3JtYXQiOjAsIklzVmlzaWJsZSI6ZmFsc2UsIkxhc3RLbm93blZpc2liaWxpdHlTdGF0ZSI6ZmFsc2V9LCJJc1Zpc2libGUiOnRydWUsIlBhcmVudFN0eWxlIjpudWxsfSwiSW5kZXgiOjE4LCJQZXJjZW50YWdlQ29tcGxldGUiOm51bGwsIlBvc2l0aW9uIjp7IlJhdGlvIjowLjAsIklzQ3VzdG9tIjpmYWxzZX0sIkRhdGVGb3JtYXQiOnsiJHJlZiI6IjEyOTUifSwiV2Vla051bWJlcmluZyI6eyIkaWQiOiIxMjk3IiwiRm9ybWF0IjowLCJJc1Zpc2libGUiOmZhbHNlLCJMYXN0S25vd25WaXNpYmlsaXR5U3RhdGUiOmZhbHNlfSwiUmVsYXRlZFRhc2tJZCI6IjAwMDAwMDAwLTAwMDAtMDAwMC0wMDAwLTAwMDAwMDAwMDAwMCIsIklkIjoiNWIyMDlkYzMtMzM2OS00YzM0LWJlODgtNTdlNmFiNmIzOTE1IiwiSW1wb3J0SWQiOiIxIiwiVGl0bGUiOiJMb21iYXJkbywgZXQgYWwuIHYuIENpdHkgb2YgU3QuIExvdWlzLCBNaXNzb3VyaSwgZXQgYWwuIiwiTm90ZSI6bnVsbCwiSHlwZXJsaW5rIjp7IiRpZCI6IjEyOTgiLCJBZGRyZXNzIjoiIiwiU3ViQWRkcmVzcyI6IiJ9LCJJc0NoYW5nZWQiOmZhbHNlLCJJc05ldyI6ZmFsc2V9LHsiJGlkIjoiMTI5OSIsIkRhdGUiOiIyMDIxLTA2LTI5VDIzOjU5OjAwIiwiU3R5bGUiOnsiJGlkIjoiMTMwMCIsIlNoYXBlIjoyLCJDb25uZWN0b3JNYXJnaW4iOnsiJGlkIjoiMTMwMSIsIlRvcCI6MC4wLCJMZWZ0IjoyLjAsIlJpZ2h0IjoyLjAsIkJvdHRvbSI6MC4wfSwiQ29ubmVjdG9yU3R5bGUiOnsiJGlkIjoiMTMwMiIsIkxpbmVDb2xvciI6eyIkaWQiOiIxMzAzIiwiJHR5cGUiOiJOTFJFLkNvbW1vbi5Eb20uU29saWRDb2xvckJydXNoLCBOTFJFLkNvbW1vbiIsIkNvbG9yIjp7IiRpZCI6IjEzMDQiLCJBIjoxMjcsIlIiOjc5LCJHIjoxMjksIkIiOjE4OX19LCJMaW5lV2VpZ2h0IjoxLjAsIkxpbmVUeXBlIjowLCJQYXJlbnRTdHlsZSI6bnVsbH0sIklzQmVsb3dUaW1lYmFuZCI6ZmFsc2UsIlBvc2l0aW9uT25UYXNrIjowLCJIaWRlRGF0ZSI6ZmFsc2UsIlNoYXBlU2l6ZSI6MCwiU3BhY2luZyI6Mi4wLCJQYWRkaW5nIjp7IiRpZCI6IjEzMDUiLCJUb3AiOjcuMCwiTGVmdCI6My4wLCJSaWdodCI6MC4wLCJCb3R0b20iOjIuMH0sIlNoYXBlU3R5bGUiOnsiJGlkIjoiMTMwNiIsIk1hcmdpbiI6eyIkaWQiOiIxMzA3IiwiVG9wIjowLjAsIkxlZnQiOjAuMCwiUmlnaHQiOjAuMCwiQm90dG9tIjowLjB9LCJQYWRkaW5nIjp7IiRpZCI6IjEzMDgiLCJUb3AiOjAuMCwiTGVmdCI6MC4wLCJSaWdodCI6MC4wLCJCb3R0b20iOjAuMH0sIkJhY2tncm91bmQiOnsiJGlkIjoiMTMwOSIsIkNvbG9yIjp7IiRpZCI6IjEzMTAiLCJBIjoyNTUsIlIiOjAsIkciOjExNCwiQiI6MTg4fX0sIklzVmlzaWJsZSI6dHJ1ZSwiV2lkdGgiOjguMCwiSGVpZ2h0Ijo4LjAsIkJvcmRlclN0eWxlIjp7IiRpZCI6IjEzMTEiLCJMaW5lQ29sb3IiOnsiJGlkIjoiMTMxMiIsIiR0eXBlIjoiTkxSRS5Db21tb24uRG9tLlNvbGlkQ29sb3JCcnVzaCwgTkxSRS5Db21tb24iLCJDb2xvciI6eyIkaWQiOiIxMzEzIiwiQSI6MjU1LCJSIjoyNTUsIkciOjAsIkIiOjB9fSwiTGluZVdlaWdodCI6MC4wLCJMaW5lVHlwZSI6MCwiUGFyZW50U3R5bGUiOm51bGx9LCJQYXJlbnRTdHlsZSI6bnVsbH0sIlRpdGxlU3R5bGUiOnsiJGlkIjoiMTMxNCIsIkZvbnRTZXR0aW5ncyI6eyIkaWQiOiIxMzE1IiwiRm9udFNpemUiOjcsIkZvbnROYW1lIjoiQ2FsaWJyaSIsIklzQm9sZCI6dHJ1ZSwiSXNJdGFsaWMiOmZhbHNlLCJJc1VuZGVybGluZWQiOmZhbHNlLCJQYXJlbnRTdHlsZSI6bnVsbH0sIkF1dG9TaXplIjowLCJGb3JlZ3JvdW5kIjp7IiRpZCI6IjEzMTYiLCJDb2xvciI6eyIkaWQiOiIxMzE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zMTgiLCJUb3AiOjAuMCwiTGVmdCI6MC4wLCJSaWdodCI6MC4wLCJCb3R0b20iOjAuMH0sIlBhZGRpbmciOnsiJGlkIjoiMTMxOSIsIlRvcCI6MC4wLCJMZWZ0IjowLjAsIlJpZ2h0IjowLjAsIkJvdHRvbSI6MC4wfSwiQmFja2dyb3VuZCI6eyIkaWQiOiIxMzIwIiwiQ29sb3IiOnsiJGlkIjoiMTMyMSIsIkEiOjAsIlIiOjAsIkciOjAsIkIiOjB9fSwiSXNWaXNpYmxlIjp0cnVlLCJXaWR0aCI6MC4wLCJIZWlnaHQiOjAuMCwiQm9yZGVyU3R5bGUiOnsiJGlkIjoiMTMyMiIsIkxpbmVDb2xvciI6bnVsbCwiTGluZVdlaWdodCI6MC4wLCJMaW5lVHlwZSI6MCwiUGFyZW50U3R5bGUiOm51bGx9LCJQYXJlbnRTdHlsZSI6bnVsbH0sIkRhdGVTdHlsZSI6eyIkaWQiOiIxMzIzIiwiRm9udFNldHRpbmdzIjp7IiRpZCI6IjEzMjQiLCJGb250U2l6ZSI6MTAsIkZvbnROYW1lIjoiQ2FsaWJyaSIsIklzQm9sZCI6ZmFsc2UsIklzSXRhbGljIjpmYWxzZSwiSXNVbmRlcmxpbmVkIjpmYWxzZSwiUGFyZW50U3R5bGUiOm51bGx9LCJBdXRvU2l6ZSI6MCwiRm9yZWdyb3VuZCI6eyIkaWQiOiIxMzI1IiwiQ29sb3IiOnsiJGlkIjoiMTMy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yNyIsIlRvcCI6MC4wLCJMZWZ0IjowLjAsIlJpZ2h0IjowLjAsIkJvdHRvbSI6MC4wfSwiUGFkZGluZyI6eyIkaWQiOiIxMzI4IiwiVG9wIjowLjAsIkxlZnQiOjAuMCwiUmlnaHQiOjAuMCwiQm90dG9tIjowLjB9LCJCYWNrZ3JvdW5kIjp7IiRpZCI6IjEzMjkiLCJDb2xvciI6eyIkcmVmIjoiMTMyMSJ9fSwiSXNWaXNpYmxlIjp0cnVlLCJXaWR0aCI6MC4wLCJIZWlnaHQiOjAuMCwiQm9yZGVyU3R5bGUiOnsiJGlkIjoiMTMzMCIsIkxpbmVDb2xvciI6bnVsbCwiTGluZVdlaWdodCI6MC4wLCJMaW5lVHlwZSI6MCwiUGFyZW50U3R5bGUiOm51bGx9LCJQYXJlbnRTdHlsZSI6bnVsbH0sIkRhdGVGb3JtYXQiOnsiJGlkIjoiMTMz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MyIiwiRm9ybWF0IjowLCJJc1Zpc2libGUiOmZhbHNlLCJMYXN0S25vd25WaXNpYmlsaXR5U3RhdGUiOmZhbHNlfSwiSXNWaXNpYmxlIjp0cnVlLCJQYXJlbnRTdHlsZSI6bnVsbH0sIkluZGV4IjoxMywiUGVyY2VudGFnZUNvbXBsZXRlIjpudWxsLCJQb3NpdGlvbiI6eyJSYXRpbyI6MC4wLCJJc0N1c3RvbSI6ZmFsc2V9LCJEYXRlRm9ybWF0Ijp7IiRyZWYiOiIxMzMxIn0sIldlZWtOdW1iZXJpbmciOnsiJGlkIjoiMTMzMyIsIkZvcm1hdCI6MCwiSXNWaXNpYmxlIjpmYWxzZSwiTGFzdEtub3duVmlzaWJpbGl0eVN0YXRlIjpmYWxzZX0sIlJlbGF0ZWRUYXNrSWQiOiIwMDAwMDAwMC0wMDAwLTAwMDAtMDAwMC0wMDAwMDAwMDAwMDAiLCJJZCI6IjQyODk0Mjc0LWRmZTEtNDNiMy04YjljLTA0MWI3MTUwMGE1ZSIsIkltcG9ydElkIjoiMSIsIlRpdGxlIjoiSm9obnNvbiwgQWN0aW5nIERpcmVjdG9yIG9mIFUuUy4gSW1taWdyYXRpb24gYW5kIEN1c3RvbXMgRW5mb3JjZW1lbnQsIGV0IGFsLiB2LiBHdXptYW4gQ2hhdmV6LCBldCBhbC4iLCJOb3RlIjpudWxsLCJIeXBlcmxpbmsiOnsiJGlkIjoiMTMzNCIsIkFkZHJlc3MiOiIiLCJTdWJBZGRyZXNzIjoiIn0sIklzQ2hhbmdlZCI6ZmFsc2UsIklzTmV3IjpmYWxzZX0seyIkaWQiOiIxMzM1IiwiRGF0ZSI6IjIwMjEtMDctMDJUMjM6NTk6MDAiLCJTdHlsZSI6eyIkaWQiOiIxMzM2IiwiU2hhcGUiOjIsIkNvbm5lY3Rvck1hcmdpbiI6eyIkaWQiOiIxMzM3IiwiVG9wIjowLjAsIkxlZnQiOjIuMCwiUmlnaHQiOjIuMCwiQm90dG9tIjowLjB9LCJDb25uZWN0b3JTdHlsZSI6eyIkaWQiOiIxMzM4IiwiTGluZUNvbG9yIjp7IiRpZCI6IjEzMzkiLCIkdHlwZSI6Ik5MUkUuQ29tbW9uLkRvbS5Tb2xpZENvbG9yQnJ1c2gsIE5MUkUuQ29tbW9uIiwiQ29sb3IiOnsiJGlkIjoiMTM0MCIsIkEiOjEyNywiUiI6NzksIkciOjEyOSwiQiI6MTg5fX0sIkxpbmVXZWlnaHQiOjEuMCwiTGluZVR5cGUiOjAsIlBhcmVudFN0eWxlIjpudWxsfSwiSXNCZWxvd1RpbWViYW5kIjpmYWxzZSwiUG9zaXRpb25PblRhc2siOjAsIkhpZGVEYXRlIjpmYWxzZSwiU2hhcGVTaXplIjowLCJTcGFjaW5nIjoyLjAsIlBhZGRpbmciOnsiJGlkIjoiMTM0MSIsIlRvcCI6Ny4wLCJMZWZ0IjozLjAsIlJpZ2h0IjowLjAsIkJvdHRvbSI6Mi4wfSwiU2hhcGVTdHlsZSI6eyIkaWQiOiIxMzQyIiwiTWFyZ2luIjp7IiRpZCI6IjEzNDMiLCJUb3AiOjAuMCwiTGVmdCI6MC4wLCJSaWdodCI6MC4wLCJCb3R0b20iOjAuMH0sIlBhZGRpbmciOnsiJGlkIjoiMTM0NCIsIlRvcCI6MC4wLCJMZWZ0IjowLjAsIlJpZ2h0IjowLjAsIkJvdHRvbSI6MC4wfSwiQmFja2dyb3VuZCI6eyIkaWQiOiIxMzQ1IiwiQ29sb3IiOnsiJGlkIjoiMTM0NiIsIkEiOjI1NSwiUiI6MCwiRyI6MTE0LCJCIjoxODh9fSwiSXNWaXNpYmxlIjp0cnVlLCJXaWR0aCI6OC4wLCJIZWlnaHQiOjguMCwiQm9yZGVyU3R5bGUiOnsiJGlkIjoiMTM0NyIsIkxpbmVDb2xvciI6eyIkaWQiOiIxMzQ4IiwiJHR5cGUiOiJOTFJFLkNvbW1vbi5Eb20uU29saWRDb2xvckJydXNoLCBOTFJFLkNvbW1vbiIsIkNvbG9yIjp7IiRpZCI6IjEzNDkiLCJBIjoyNTUsIlIiOjI1NSwiRyI6MCwiQiI6MH19LCJMaW5lV2VpZ2h0IjowLjAsIkxpbmVUeXBlIjowLCJQYXJlbnRTdHlsZSI6bnVsbH0sIlBhcmVudFN0eWxlIjpudWxsfSwiVGl0bGVTdHlsZSI6eyIkaWQiOiIxMzUwIiwiRm9udFNldHRpbmdzIjp7IiRpZCI6IjEzNTEiLCJGb250U2l6ZSI6NywiRm9udE5hbWUiOiJDYWxpYnJpIiwiSXNCb2xkIjp0cnVlLCJJc0l0YWxpYyI6ZmFsc2UsIklzVW5kZXJsaW5lZCI6ZmFsc2UsIlBhcmVudFN0eWxlIjpudWxsfSwiQXV0b1NpemUiOjAsIkZvcmVncm91bmQiOnsiJGlkIjoiMTM1MiIsIkNvbG9yIjp7IiRpZCI6IjEzNT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1NCIsIlRvcCI6MC4wLCJMZWZ0IjowLjAsIlJpZ2h0IjowLjAsIkJvdHRvbSI6MC4wfSwiUGFkZGluZyI6eyIkaWQiOiIxMzU1IiwiVG9wIjowLjAsIkxlZnQiOjAuMCwiUmlnaHQiOjAuMCwiQm90dG9tIjowLjB9LCJCYWNrZ3JvdW5kIjp7IiRpZCI6IjEzNTYiLCJDb2xvciI6eyIkaWQiOiIxMzU3IiwiQSI6MCwiUiI6MCwiRyI6MCwiQiI6MH19LCJJc1Zpc2libGUiOnRydWUsIldpZHRoIjowLjAsIkhlaWdodCI6MC4wLCJCb3JkZXJTdHlsZSI6eyIkaWQiOiIxMzU4IiwiTGluZUNvbG9yIjpudWxsLCJMaW5lV2VpZ2h0IjowLjAsIkxpbmVUeXBlIjowLCJQYXJlbnRTdHlsZSI6bnVsbH0sIlBhcmVudFN0eWxlIjpudWxsfSwiRGF0ZVN0eWxlIjp7IiRpZCI6IjEzNTkiLCJGb250U2V0dGluZ3MiOnsiJGlkIjoiMTM2MCIsIkZvbnRTaXplIjoxMCwiRm9udE5hbWUiOiJDYWxpYnJpIiwiSXNCb2xkIjpmYWxzZSwiSXNJdGFsaWMiOmZhbHNlLCJJc1VuZGVybGluZWQiOmZhbHNlLCJQYXJlbnRTdHlsZSI6bnVsbH0sIkF1dG9TaXplIjowLCJGb3JlZ3JvdW5kIjp7IiRpZCI6IjEzNjEiLCJDb2xvciI6eyIkaWQiOiIxMzY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YzIiwiVG9wIjowLjAsIkxlZnQiOjAuMCwiUmlnaHQiOjAuMCwiQm90dG9tIjowLjB9LCJQYWRkaW5nIjp7IiRpZCI6IjEzNjQiLCJUb3AiOjAuMCwiTGVmdCI6MC4wLCJSaWdodCI6MC4wLCJCb3R0b20iOjAuMH0sIkJhY2tncm91bmQiOnsiJGlkIjoiMTM2NSIsIkNvbG9yIjp7IiRyZWYiOiIxMzU3In19LCJJc1Zpc2libGUiOnRydWUsIldpZHRoIjowLjAsIkhlaWdodCI6MC4wLCJCb3JkZXJTdHlsZSI6eyIkaWQiOiIxMzY2IiwiTGluZUNvbG9yIjpudWxsLCJMaW5lV2VpZ2h0IjowLjAsIkxpbmVUeXBlIjowLCJQYXJlbnRTdHlsZSI6bnVsbH0sIlBhcmVudFN0eWxlIjpudWxsfSwiRGF0ZUZvcm1hdCI6eyIkaWQiOiIxMz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jgiLCJGb3JtYXQiOjAsIklzVmlzaWJsZSI6ZmFsc2UsIkxhc3RLbm93blZpc2liaWxpdHlTdGF0ZSI6ZmFsc2V9LCJJc1Zpc2libGUiOnRydWUsIlBhcmVudFN0eWxlIjpudWxsfSwiSW5kZXgiOjcsIlBlcmNlbnRhZ2VDb21wbGV0ZSI6bnVsbCwiUG9zaXRpb24iOnsiUmF0aW8iOjAuMCwiSXNDdXN0b20iOmZhbHNlfSwiRGF0ZUZvcm1hdCI6eyIkcmVmIjoiMTM2NyJ9LCJXZWVrTnVtYmVyaW5nIjp7IiRpZCI6IjEzNjkiLCJGb3JtYXQiOjAsIklzVmlzaWJsZSI6ZmFsc2UsIkxhc3RLbm93blZpc2liaWxpdHlTdGF0ZSI6ZmFsc2V9LCJSZWxhdGVkVGFza0lkIjoiMDAwMDAwMDAtMDAwMC0wMDAwLTAwMDAtMDAwMDAwMDAwMDAwIiwiSWQiOiI5MjA2MTJiMy1mNmM3LTRlNTYtYmViNi1iNDgwYmQyOWNiNDMiLCJJbXBvcnRJZCI6IjEiLCJUaXRsZSI6IkR1bm4sIENvbW1pc3Npb25lciwgQWxhYmFtYSBEZXBhcnRtZW50IG9mIENvcnJlY3Rpb25zIHYuIFJlZXZlcyIsIk5vdGUiOm51bGwsIkh5cGVybGluayI6eyIkaWQiOiIxMzcwIiwiQWRkcmVzcyI6IiIsIlN1YkFkZHJlc3MiOiIifSwiSXNDaGFuZ2VkIjpmYWxzZSwiSXNOZXciOmZhbHNlfSx7IiRpZCI6IjEzNzEiLCJEYXRlIjoiMjAyMS0wNy0wMlQyMzo1OTowMCIsIlN0eWxlIjp7IiRpZCI6IjEzNzIiLCJTaGFwZSI6MiwiQ29ubmVjdG9yTWFyZ2luIjp7IiRpZCI6IjEzNzMiLCJUb3AiOjAuMCwiTGVmdCI6Mi4wLCJSaWdodCI6Mi4wLCJCb3R0b20iOjAuMH0sIkNvbm5lY3RvclN0eWxlIjp7IiRpZCI6IjEzNzQiLCJMaW5lQ29sb3IiOnsiJGlkIjoiMTM3NSIsIiR0eXBlIjoiTkxSRS5Db21tb24uRG9tLlNvbGlkQ29sb3JCcnVzaCwgTkxSRS5Db21tb24iLCJDb2xvciI6eyIkaWQiOiIxMzc2IiwiQSI6MTI3LCJSIjo3OSwiRyI6MTI5LCJCIjoxODl9fSwiTGluZVdlaWdodCI6MS4wLCJMaW5lVHlwZSI6MCwiUGFyZW50U3R5bGUiOm51bGx9LCJJc0JlbG93VGltZWJhbmQiOmZhbHNlLCJQb3NpdGlvbk9uVGFzayI6MCwiSGlkZURhdGUiOmZhbHNlLCJTaGFwZVNpemUiOjAsIlNwYWNpbmciOjIuMCwiUGFkZGluZyI6eyIkaWQiOiIxMzc3IiwiVG9wIjo3LjAsIkxlZnQiOjMuMCwiUmlnaHQiOjAuMCwiQm90dG9tIjoyLjB9LCJTaGFwZVN0eWxlIjp7IiRpZCI6IjEzNzgiLCJNYXJnaW4iOnsiJGlkIjoiMTM3OSIsIlRvcCI6MC4wLCJMZWZ0IjowLjAsIlJpZ2h0IjowLjAsIkJvdHRvbSI6MC4wfSwiUGFkZGluZyI6eyIkaWQiOiIxMzgwIiwiVG9wIjowLjAsIkxlZnQiOjAuMCwiUmlnaHQiOjAuMCwiQm90dG9tIjowLjB9LCJCYWNrZ3JvdW5kIjp7IiRpZCI6IjEzODEiLCJDb2xvciI6eyIkaWQiOiIxMzgyIiwiQSI6MjU1LCJSIjowLCJHIjoxMTQsIkIiOjE4OH19LCJJc1Zpc2libGUiOnRydWUsIldpZHRoIjo4LjAsIkhlaWdodCI6OC4wLCJCb3JkZXJTdHlsZSI6eyIkaWQiOiIxMzgzIiwiTGluZUNvbG9yIjp7IiRpZCI6IjEzODQiLCIkdHlwZSI6Ik5MUkUuQ29tbW9uLkRvbS5Tb2xpZENvbG9yQnJ1c2gsIE5MUkUuQ29tbW9uIiwiQ29sb3IiOnsiJGlkIjoiMTM4NSIsIkEiOjI1NSwiUiI6MjU1LCJHIjowLCJCIjowfX0sIkxpbmVXZWlnaHQiOjAuMCwiTGluZVR5cGUiOjAsIlBhcmVudFN0eWxlIjpudWxsfSwiUGFyZW50U3R5bGUiOm51bGx9LCJUaXRsZVN0eWxlIjp7IiRpZCI6IjEzODYiLCJGb250U2V0dGluZ3MiOnsiJGlkIjoiMTM4NyIsIkZvbnRTaXplIjo3LCJGb250TmFtZSI6IkNhbGlicmkiLCJJc0JvbGQiOnRydWUsIklzSXRhbGljIjpmYWxzZSwiSXNVbmRlcmxpbmVkIjpmYWxzZSwiUGFyZW50U3R5bGUiOm51bGx9LCJBdXRvU2l6ZSI6MCwiRm9yZWdyb3VuZCI6eyIkaWQiOiIxMzg4IiwiQ29sb3IiOnsiJGlkIjoiMTM4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kwIiwiVG9wIjowLjAsIkxlZnQiOjAuMCwiUmlnaHQiOjAuMCwiQm90dG9tIjowLjB9LCJQYWRkaW5nIjp7IiRpZCI6IjEzOTEiLCJUb3AiOjAuMCwiTGVmdCI6MC4wLCJSaWdodCI6MC4wLCJCb3R0b20iOjAuMH0sIkJhY2tncm91bmQiOnsiJGlkIjoiMTM5MiIsIkNvbG9yIjp7IiRpZCI6IjEzOTMiLCJBIjowLCJSIjowLCJHIjowLCJCIjowfX0sIklzVmlzaWJsZSI6dHJ1ZSwiV2lkdGgiOjAuMCwiSGVpZ2h0IjowLjAsIkJvcmRlclN0eWxlIjp7IiRpZCI6IjEzOTQiLCJMaW5lQ29sb3IiOm51bGwsIkxpbmVXZWlnaHQiOjAuMCwiTGluZVR5cGUiOjAsIlBhcmVudFN0eWxlIjpudWxsfSwiUGFyZW50U3R5bGUiOm51bGx9LCJEYXRlU3R5bGUiOnsiJGlkIjoiMTM5NSIsIkZvbnRTZXR0aW5ncyI6eyIkaWQiOiIxMzk2IiwiRm9udFNpemUiOjEwLCJGb250TmFtZSI6IkNhbGlicmkiLCJJc0JvbGQiOmZhbHNlLCJJc0l0YWxpYyI6ZmFsc2UsIklzVW5kZXJsaW5lZCI6ZmFsc2UsIlBhcmVudFN0eWxlIjpudWxsfSwiQXV0b1NpemUiOjAsIkZvcmVncm91bmQiOnsiJGlkIjoiMTM5NyIsIkNvbG9yIjp7IiRpZCI6IjEzO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OTkiLCJUb3AiOjAuMCwiTGVmdCI6MC4wLCJSaWdodCI6MC4wLCJCb3R0b20iOjAuMH0sIlBhZGRpbmciOnsiJGlkIjoiMTQwMCIsIlRvcCI6MC4wLCJMZWZ0IjowLjAsIlJpZ2h0IjowLjAsIkJvdHRvbSI6MC4wfSwiQmFja2dyb3VuZCI6eyIkaWQiOiIxNDAxIiwiQ29sb3IiOnsiJHJlZiI6IjEzOTMifX0sIklzVmlzaWJsZSI6dHJ1ZSwiV2lkdGgiOjAuMCwiSGVpZ2h0IjowLjAsIkJvcmRlclN0eWxlIjp7IiRpZCI6IjE0MDIiLCJMaW5lQ29sb3IiOm51bGwsIkxpbmVXZWlnaHQiOjAuMCwiTGluZVR5cGUiOjAsIlBhcmVudFN0eWxlIjpudWxsfSwiUGFyZW50U3R5bGUiOm51bGx9LCJEYXRlRm9ybWF0Ijp7IiRpZCI6IjE0M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wNCIsIkZvcm1hdCI6MCwiSXNWaXNpYmxlIjpmYWxzZSwiTGFzdEtub3duVmlzaWJpbGl0eVN0YXRlIjpmYWxzZX0sIklzVmlzaWJsZSI6dHJ1ZSwiUGFyZW50U3R5bGUiOm51bGx9LCJJbmRleCI6MTIsIlBlcmNlbnRhZ2VDb21wbGV0ZSI6bnVsbCwiUG9zaXRpb24iOnsiUmF0aW8iOjAuMCwiSXNDdXN0b20iOmZhbHNlfSwiRGF0ZUZvcm1hdCI6eyIkcmVmIjoiMTQwMyJ9LCJXZWVrTnVtYmVyaW5nIjp7IiRpZCI6IjE0MDUiLCJGb3JtYXQiOjAsIklzVmlzaWJsZSI6ZmFsc2UsIkxhc3RLbm93blZpc2liaWxpdHlTdGF0ZSI6ZmFsc2V9LCJSZWxhdGVkVGFza0lkIjoiMDAwMDAwMDAtMDAwMC0wMDAwLTAwMDAtMDAwMDAwMDAwMDAwIiwiSWQiOiJlZTAxYjI4Ni1lMmY1LTQxNTQtYjg0MC1mMmIwYWMzY2FiN2IiLCJJbXBvcnRJZCI6IjEiLCJUaXRsZSI6IkhvZ2dhcmQgdi4gUm9uIFJob2RlcywgZXQgYWwuIiwiTm90ZSI6bnVsbCwiSHlwZXJsaW5rIjp7IiRpZCI6IjE0MDYiLCJBZGRyZXNzIjoiIiwiU3ViQWRkcmVzcyI6IiJ9LCJJc0NoYW5nZWQiOmZhbHNlLCJJc05ldyI6ZmFsc2V9XSwiVGFza3MiOltdLCJTd2ltbGFuZXMiOltdLCJNc1Byb2plY3RJdGVtc1RyZWUiOnsiJGlkIjoiMTQwNyIsIlJvb3QiOnsiSW1wb3J0SWQiOm51bGwsIklzSW1wb3J0ZWQiOmZhbHNlLCJDaGlsZHJlbiI6W119fSwiTWV0YWRhdGEiOnsiJGlkIjoiMTQwOCIsIkV4Y2VsU2hlZXROYW1lIjoiU2hlZXQxIiwiSXRlbXNUaXRsZXMiOiJbXCJVbml0ZWQgU3RhdGVzIFN1cHJlbWUgQ291cnQgQ2FzZXMgMjAyMC0yMDIxXCIsXCJDYXNlXCIsXCJBa2ltYm8sIExMQywgZXQgYWwuIHYuIFVuaXRlZCBTdGF0ZXNcIixcIkFsYXNrYSB2LiBXcmlnaHRcIixcIkJvcmRlbiB2LiBVbml0ZWQgU3RhdGVzXCIsXCJCb3ZhdCB2LiBWZXJtb250XCIsXCJCcm93biB2LiBQb2xrIENvdW50eSwgV2lzY29uc2luXCIsXCJDYW5pZ2xpYSB2LiBTdHJvbSwgZXQgYWwuXCIsXCJEb2Ugdi4gVW5pdGVkIFN0YXRlc1wiLFwiRHVubiwgQ29tbWlzc2lvbmVyLCBBbGFiYW1hIERlcGFydG1lbnQgb2YgQ29ycmVjdGlvbnMgdi4gUmVldmVzXCIsXCJFZHdhcmRzIHYuIFZhbm5veVwiLFwiR2FybGFuZCwgQXR0b3JuZXkgR2VuZXJhbCB2LiBNaW5nIERhaVwiLFwiR3JlZXIgdi4gVW5pdGVkIFN0YXRlc1wiLFwiSGVubmVzcyB2LiBEZVdpbmVcIixcIkhvZ2dhcmQgdi4gUm9uIFJob2RlcywgZXQgYWwuXCIsXCJKb2huc29uLCBBY3RpbmcgRGlyZWN0b3Igb2YgVS5TLiBJbW1pZ3JhdGlvbiBhbmQgQ3VzdG9tcyBFbmZvcmNlbWVudCwgZXQgYWwuIHYuIEd1em1hbiBDaGF2ZXosIGV0IGFsLlwiLFwiSm9obnNvbiB2LiBQcmVjeXRoZVwiLFwiSm9uZXMgdi4gTWlzc2lzc2lwcGlcIixcIkthdXIgdi4gTWFyeWxhbmRcIixcIkxhbmdlIHYuIENhbGlmb3JuaWFcIixcIkxvbWJhcmRvLCBldCBhbC4gdi4gQ2l0eSBvZiBTdC4gTG91aXMsIE1pc3NvdXJpLCBldCBhbC5cIixcIkxvbmdvcmlhIHYuIFVuaXRlZCBTdGF0ZXNcIixcIk1heXMsIFdhcmRlbiB2LiBIaW5lc1wiLFwiTml6LUNoYXZleiB2LiBHYXJsYW5kLCBBdHRvcm5leSBHZW5lcmFsXCIsXCJQZXJlaWRhIHYuIFdpbGtpbnNvblwiLFwiU2FuY2hleiBldCB1eC4gdi4gTWF5b3JrYXMsIFNlY3JldGFyeSBvZiBIb21lbGFuZCBTZWN1cml0eSwgZXQgYWwuXCIsXCJTYW5kZXJzIHYuIFVuaXRlZCBTdGF0ZXNcIixcIlNoaW5uLCBEaXJlY3RvciwgQXJpem9uYSBEZXBhcnRtZW50IG9mIENvcnJlY3Rpb25zIHYuIEtheWVyXCIsXCJTbWl0aCB2LiBUaXR1cywgV2FyZGVuXCIsXCJUYXlsb3Igdi4gUmlvamFzXCIsXCJUZXJyeSB2LiBVbml0ZWQgU3RhdGVzXCIsXCJUb3JyZXMgdi4gTWFkcmlkLCBldCBhbC5cIixcIlVuaXRlZCBTdGF0ZXMgdi4gQnJpZ2dzXCIsXCJVbml0ZWQgU3RhdGVzIHYuIENvb2xleVwiLFwiVmFuIEJ1cmVuIHYuIFVuaXRlZCBTdGF0ZXNcIixcIldoYXRsZXkgdi4gV2FyZGVuLCBHZW9yZ2lhIERpYWdub3N0aWMgYW5kIENsYXNzaWZpY2F0aW9uIFByaXNvblwiXSIsIkl0ZW1zU3dpbWxhbmVzIjoiW10iLCJDb2x1bW5zTWFwcGluZyI6IntcIiRpZFwiOlwiMVwiLFwiU3dpbWxhbmVUaXRsZUNvbHVtbk5hbWVcIjpcIlwiLFwiU3dpbWxhbmVUaXRsZUZyaWVuZGx5Q29sdW1uTmFtZVwiOm51bGwsXCJBY3Rpdml0eVRpdGxlQ29sdW1uTmFtZVwiOlwiXCIsXCJBY3Rpdml0eVRpdGxlRnJpZW5kbHlDb2x1bW5OYW1lXCI6XCJEb2NrZXQgI1wiLFwiVGl0bGVDb2x1bW5OYW1lXCI6XCJDb2x1bW4wXCIsXCJUaXRsZUZyaWVuZGx5Q29sdW1uTmFtZVwiOlwiQ2FzZVwiLFwiU3RhcnREYXRlQ29sdW1uTmFtZVwiOlwiXCIsXCJTdGFydERhdGVGcmllbmRseUNvbHVtbk5hbWVcIjpudWxsLFwiRW5kRGF0ZUNvbHVtbk5hbWVcIjpcIkNvbHVtbjJcIixcIkVuZERhdGVGcmllbmRseUNvbHVtbk5hbWVcIjpcIkRlY2lkZWRcIixcIlBlcmNlbnRhZ2VDb2x1bW5OYW1lXCI6bnVsbCxcIlBlcmNlbnRhZ2VGcmllbmRseUNvbHVtbk5hbWVcIjpudWxsLFwiTm90ZUNvbHVtbk5hbWVcIjpudWxsLFwiTm90ZUZyaWVuZGx5Q29sdW1uTmFtZVwiOm51bGwsXCJIZWFkZXJSb3dJbmRleFwiOjJ9IiwiSGVhZGVyUm93IjoiW1wiQ2FzZVwiLFwiRG9ja2V0ICNcIixcIkRlY2lkZWRcIixcIlN1YmplY3RcIixcIkNvbW1lbnRcIl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E0MDkiLCJJbXBhT3B0aW9ucyI6eyIkaWQiOiIxNDEw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nRydWUsIkltcG9ydFR5cGUiOjQsIkZpbGVQYXRoIjoiRDpcXERvY3VtZW50c1xcTGVnYWwgUmVzZWFyY2hcXFVTU0N0IFVwZGF0ZSAyMDIwLTIwMjFcXFVuaXRlZCBTdGF0ZXMgU3VwcmVtZSBDb3VydCBDYXNlcyAyMDIwLTIwMjEueGxzeCIsIlRpbWVDb25maWd1cmF0aW9uIjp7IiRpZCI6IjE0MTEiLCJVc2VUaW1lIjpmYWxzZSwiV29ya0RheVN0YXJ0IjoiMDA6MDA6MDAiLCJXb3JrRGF5RW5kIjoiMjM6NTk6MDAifSwiTGFzdFVzZWRUZW1wbGF0ZUlkIjoiY2MyNmY4NjMtMjdjZS00ODBlLWE1ODktYjNmMTJmMmQ2ZWIw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oundedCornerRectangleTimeband"/>
  <p:tag name="OTLTIMEBANDSHAPEHEIGHT" val="20"/>
  <p:tag name="OTLTIMEBANDCULTUREINFO" val="en-US"/>
  <p:tag name="OTLTIMEBANDQUICKPOSITION" val="Custom"/>
  <p:tag name="OTLTIMEBANDTHREEDEFFECTS" val="Gel"/>
  <p:tag name="OTLTIMEBANDAUTODATERANGE" val="True"/>
  <p:tag name="OTLTIMEBANDSTARTDATE" val="0001-01-01T00:00:00.0000000"/>
  <p:tag name="OTLTIMEBANDEND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enness v. DeWine"/>
  <p:tag name="OTLDATE" val="2020-10-05T23:59:00.0000000"/>
  <p:tag name="OTLPOSITIONONTASK" val="None"/>
  <p:tag name="OTLRELATEDTASKID" val="00000000-0000-0000-0000-000000000000"/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aur v. Maryland"/>
  <p:tag name="OTLDATE" val="2020-10-05T23:59:00.0000000"/>
  <p:tag name="OTLPOSITIONONTASK" val="None"/>
  <p:tag name="OTLRELATEDTASKID" val="00000000-0000-0000-0000-000000000000"/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ovat v. Vermont"/>
  <p:tag name="OTLDATE" val="2020-10-19T23:59:00.0000000"/>
  <p:tag name="OTLPOSITIONONTASK" val="None"/>
  <p:tag name="OTLRELATEDTASKID" val="00000000-0000-0000-0000-000000000000"/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ylor v. Riojas"/>
  <p:tag name="OTLDATE" val="2020-11-02T23:59:00.0000000"/>
  <p:tag name="OTLPOSITIONONTASK" val="None"/>
  <p:tag name="OTLRELATEDTASKID" val="00000000-0000-0000-0000-000000000000"/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 v. Briggs"/>
  <p:tag name="OTLDATE" val="2020-12-10T23:59:00.0000000"/>
  <p:tag name="OTLPOSITIONONTASK" val="None"/>
  <p:tag name="OTLRELATEDTASKID" val="00000000-0000-0000-0000-000000000000"/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hinn, Director, Arizona Department of Corrections v. Kayer"/>
  <p:tag name="OTLDATE" val="2020-12-14T23:59:00.0000000"/>
  <p:tag name="OTLPOSITIONONTASK" val="None"/>
  <p:tag name="OTLRELATEDTASKID" val="00000000-0000-0000-0000-000000000000"/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ereida v. Wilkinson"/>
  <p:tag name="OTLDATE" val="2021-03-04T23:59:00.0000000"/>
  <p:tag name="OTLPOSITIONONTASK" val="None"/>
  <p:tag name="OTLRELATEDTASKID" val="00000000-0000-0000-0000-000000000000"/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ongoria v. United States"/>
  <p:tag name="OTLDATE" val="2021-03-22T23:59:00.0000000"/>
  <p:tag name="OTLPOSITIONONTASK" val="None"/>
  <p:tag name="OTLRELATEDTASKID" val="00000000-0000-0000-0000-000000000000"/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mith v. Titus, Warden"/>
  <p:tag name="OTLDATE" val="2021-03-22T23:59:00.0000000"/>
  <p:tag name="OTLPOSITIONONTASK" val="None"/>
  <p:tag name="OTLRELATEDTASKID" val="00000000-0000-0000-0000-000000000000"/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orres v. Madrid, et al."/>
  <p:tag name="OTLDATE" val="2021-03-25T23:59:00.0000000"/>
  <p:tag name="OTLPOSITIONONTASK" val="None"/>
  <p:tag name="OTLRELATEDTASKID" val="00000000-0000-0000-0000-000000000000"/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ys, Warden v. Hines"/>
  <p:tag name="OTLDATE" val="2021-03-29T23:59:00.0000000"/>
  <p:tag name="OTLPOSITIONONTASK" val="None"/>
  <p:tag name="OTLRELATEDTASKID" val="00000000-0000-0000-0000-000000000000"/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rown v. Polk County, Wisconsin"/>
  <p:tag name="OTLDATE" val="2021-04-19T23:59:00.0000000"/>
  <p:tag name="OTLPOSITIONONTASK" val="None"/>
  <p:tag name="OTLRELATEDTASKID" val="00000000-0000-0000-0000-000000000000"/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hatley v. Warden, Georgia Diagnostic and Classification Prison"/>
  <p:tag name="OTLDATE" val="2021-04-19T23:59:00.0000000"/>
  <p:tag name="OTLPOSITIONONTASK" val="None"/>
  <p:tag name="OTLRELATEDTASKID" val="00000000-0000-0000-0000-000000000000"/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ones v. Mississippi"/>
  <p:tag name="OTLDATE" val="2021-04-22T23:59:00.0000000"/>
  <p:tag name="OTLPOSITIONONTASK" val="None"/>
  <p:tag name="OTLRELATEDTASKID" val="00000000-0000-0000-0000-000000000000"/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laska v. Wright"/>
  <p:tag name="OTLDATE" val="2021-04-26T23:59:00.0000000"/>
  <p:tag name="OTLPOSITIONONTASK" val="None"/>
  <p:tag name="OTLRELATEDTASKID" val="00000000-0000-0000-0000-000000000000"/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iz-Chavez v. Garland, Attorney General"/>
  <p:tag name="OTLDATE" val="2021-04-29T23:59:00.0000000"/>
  <p:tag name="OTLPOSITIONONTASK" val="None"/>
  <p:tag name="OTLRELATEDTASKID" val="00000000-0000-0000-0000-000000000000"/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oe v. United States"/>
  <p:tag name="OTLDATE" val="2021-05-03T23:59:00.0000000"/>
  <p:tag name="OTLPOSITIONONTASK" val="None"/>
  <p:tag name="OTLRELATEDTASKID" val="00000000-0000-0000-0000-000000000000"/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niglia v. Strom, et al."/>
  <p:tag name="OTLDATE" val="2021-05-17T23:59:00.0000000"/>
  <p:tag name="OTLPOSITIONONTASK" val="None"/>
  <p:tag name="OTLRELATEDTASKID" val="00000000-0000-0000-0000-000000000000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dwards v. Vannoy"/>
  <p:tag name="OTLDATE" val="2021-05-17T23:59:00.0000000"/>
  <p:tag name="OTLPOSITIONONTASK" val="None"/>
  <p:tag name="OTLRELATEDTASKID" val="00000000-0000-0000-0000-000000000000"/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ohnson v. Precythe"/>
  <p:tag name="OTLDATE" val="2021-05-24T23:59:00.0000000"/>
  <p:tag name="OTLPOSITIONONTASK" val="None"/>
  <p:tag name="OTLRELATEDTASKID" val="00000000-0000-0000-0000-000000000000"/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arland, Attorney General v. Ming Dai"/>
  <p:tag name="OTLDATE" val="2021-06-01T23:59:00.0000000"/>
  <p:tag name="OTLPOSITIONONTASK" val="None"/>
  <p:tag name="OTLRELATEDTASKID" val="00000000-0000-0000-0000-000000000000"/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anders v. United States"/>
  <p:tag name="OTLDATE" val="2021-06-01T23:59:00.0000000"/>
  <p:tag name="OTLPOSITIONONTASK" val="None"/>
  <p:tag name="OTLRELATEDTASKID" val="00000000-0000-0000-0000-000000000000"/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 v. Cooley"/>
  <p:tag name="OTLDATE" val="2021-06-01T23:59:00.0000000"/>
  <p:tag name="OTLPOSITIONONTASK" val="None"/>
  <p:tag name="OTLRELATEDTASKID" val="00000000-0000-0000-0000-000000000000"/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an Buren v. United States"/>
  <p:tag name="OTLDATE" val="2021-06-03T23:59:00.0000000"/>
  <p:tag name="OTLPOSITIONONTASK" val="None"/>
  <p:tag name="OTLRELATEDTASKID" val="00000000-0000-0000-0000-000000000000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anchez et ux. v. Mayorkas, Secretary of Homeland Security, et al."/>
  <p:tag name="OTLDATE" val="2021-06-07T23:59:00.0000000"/>
  <p:tag name="OTLPOSITIONONTASK" val="None"/>
  <p:tag name="OTLRELATEDTASKID" val="00000000-0000-0000-0000-000000000000"/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orden v. United States"/>
  <p:tag name="OTLDATE" val="2021-06-10T23:59:00.0000000"/>
  <p:tag name="OTLPOSITIONONTASK" val="None"/>
  <p:tag name="OTLRELATEDTASKID" val="00000000-0000-0000-0000-000000000000"/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reer v. United States"/>
  <p:tag name="OTLDATE" val="2021-06-14T23:59:00.0000000"/>
  <p:tag name="OTLPOSITIONONTASK" val="None"/>
  <p:tag name="OTLRELATEDTASKID" val="00000000-0000-0000-0000-000000000000"/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rry v. United States"/>
  <p:tag name="OTLDATE" val="2021-06-14T23:59:00.0000000"/>
  <p:tag name="OTLPOSITIONONTASK" val="None"/>
  <p:tag name="OTLRELATEDTASKID" val="00000000-0000-0000-0000-000000000000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nge v. California"/>
  <p:tag name="OTLDATE" val="2021-06-23T23:59:00.0000000"/>
  <p:tag name="OTLPOSITIONONTASK" val="None"/>
  <p:tag name="OTLRELATEDTASKID" val="00000000-0000-0000-0000-000000000000"/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kimbo, LLC, et al. v. United States"/>
  <p:tag name="OTLDATE" val="2021-06-28T23:59:00.0000000"/>
  <p:tag name="OTLPOSITIONONTASK" val="None"/>
  <p:tag name="OTLRELATEDTASKID" val="00000000-0000-0000-0000-000000000000"/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ombardo, et al. v. City of St. Louis, Missouri, et al."/>
  <p:tag name="OTLDATE" val="2021-06-28T23:59:00.0000000"/>
  <p:tag name="OTLPOSITIONONTASK" val="None"/>
  <p:tag name="OTLRELATEDTASKID" val="00000000-0000-0000-0000-000000000000"/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ohnson, Acting Director of U.S. Immigration and Customs Enforcement, et al. v. Guzman Chavez, et al."/>
  <p:tag name="OTLDATE" val="2021-06-29T23:59:00.0000000"/>
  <p:tag name="OTLPOSITIONONTASK" val="None"/>
  <p:tag name="OTLRELATEDTASKID" val="00000000-0000-0000-0000-000000000000"/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unn, Commissioner, Alabama Department of Corrections v. Reeves"/>
  <p:tag name="OTLDATE" val="2021-07-02T23:59:00.0000000"/>
  <p:tag name="OTLPOSITIONONTASK" val="None"/>
  <p:tag name="OTLRELATEDTASKID" val="00000000-0000-0000-0000-000000000000"/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oggard v. Ron Rhodes, et al."/>
  <p:tag name="OTLDATE" val="2021-07-02T23:59:00.0000000"/>
  <p:tag name="OTLPOSITIONONTASK" val="None"/>
  <p:tag name="OTLRELATEDTASKID" val="00000000-0000-0000-0000-000000000000"/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UuMCIsIk9yaWdpbmFsQXNzZW1ibHlWZXJzaW9uIjpudWxsLCJFZGl0aW9uIjpudWxsLCJMYXN0U2F2ZWRFZGl0aW9uIjozLCJJc1BsdXNFZGl0aW9uIjpmYWxzZSwiSXNQcm9FZGl0aW9uIjpmYWxzZX0sIkVmZmVjdCI6MSwiU3R5bGUiOnsiJGlkIjoiMyIsIlRpbWViYW5kU3R5bGUiOnsiJGlkIjoiNCIsIlNjYWxlTWFya2luZyI6MSwiU2hhcGUiOjAsIlNoYXBlU3R5bGUiOnsiJGlkIjoiNSIsIk1hcmdpbiI6eyIkaWQiOiI2IiwiVG9wIjowLjAsIkxlZnQiOjEwLjAsIlJpZ2h0IjoxMC4wLCJCb3R0b20iOjAuMH0sIlBhZGRpbmciOnsiJGlkIjoiNyIsIlRvcCI6My4wLCJMZWZ0IjowLjAsIlJpZ2h0IjowLjAsIkJvdHRvbSI6My4wfSwiQmFja2dyb3VuZCI6eyIkaWQiOiI4IiwiQ29sb3IiOnsiJGlkIjoiOSIsIkEiOjI1NSwiUiI6NjgsIkciOjg0LCJCIjoxMDZ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GlkIjoiMTQiLCJUb3AiOjAuMCwiTGVmdCI6MTAuMCwiUmlnaHQiOjEwLjAsIkJvdHRvbSI6MC4wfSwiUGFkZGluZyI6eyIkaWQiOiIxNSIsIlRvcCI6My4wLCJMZWZ0IjowLjAsIlJpZ2h0IjowLjAsIkJvdHRvbSI6My4wfSwiQmFja2dyb3VuZCI6eyIkaWQiOiIxNiIsIkNvbG9yIjp7IiRpZCI6IjE3IiwiQSI6MjU1LCJSIjo2OCwiRyI6ODQsIkIiOjEwNn19LCJJc1Zpc2libGUiOnRydWUsIldpZHRoIjo4NTguMCwiSGVpZ2h0IjoyM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Cb3R0b21UaWVyU2hhcGVTdHlsZSI6eyIkaWQiOiIyMSIsIk1hcmdpbiI6eyIkaWQiOiIyMiIsIlRvcCI6MC4wLCJMZWZ0IjoxMC4wLCJSaWdodCI6MTAuMCwiQm90dG9tIjowLjB9LCJQYWRkaW5nIjp7IiRpZCI6IjIzIiwiVG9wIjozLjAsIkxlZnQiOjAuMCwiUmlnaHQiOjAuMCwiQm90dG9tIjozLjB9LCJCYWNrZ3JvdW5kIjp7IiRpZCI6IjI0IiwiQ29sb3IiOnsiJGlkIjoiMjUiLCJBIjoyNTUsIlIiOjY4LCJHIjo4NCwiQiI6MTA2fX0sIklzVmlzaWJsZSI6dHJ1ZSwiV2lkdGgiOjg1OC4wLCJIZWlnaHQiOjIwLjAsIkJvcmRlclN0eWxlIjp7IiRpZCI6IjI2IiwiTGluZUNvbG9yIjp7IiRpZCI6IjI3IiwiJHR5cGUiOiJOTFJFLkNvbW1vbi5Eb20uU29saWRDb2xvckJydXNoLCBOTFJFLkNvbW1vbiIsIkNvbG9yIjp7IiRpZCI6IjI4IiwiQSI6MjU1LCJSIjoyNTUsIkciOjAsIkIiOjB9fSwiTGluZVdlaWdodCI6MC4wLCJMaW5lVHlwZSI6MCwiUGFyZW50U3R5bGUiOm51bGx9LCJQYXJlbnRTdHlsZSI6bnVsbH0sIlJpZ2h0RW5kQ2Fwc1N0eWxlIjp7IiRpZCI6IjI5IiwiRm9udFNldHRpbmdzIjp7IiRpZCI6IjMwIiwiRm9udFNpemUiOjE4LCJGb250TmFtZSI6IkNhbGlicmkiLCJJc0JvbGQiOnRydWUsIklzSXRhbGljIjpmYWxzZSwiSXNVbmRlcmxpbmVkIjpmYWxzZSwiUGFyZW50U3R5bGUiOm51bGx9LCJBdXRvU2l6ZSI6MCwiRm9yZWdyb3VuZCI6eyIkaWQiOiIzMSIsIkNvbG9yIjp7IiRpZCI6IjM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zMyIsIlRvcCI6MC4wLCJMZWZ0IjowLjAsIlJpZ2h0IjoyMC4wLCJCb3R0b20iOjAuMH0sIlBhZGRpbmciOnsiJGlkIjoiMzQiLCJUb3AiOjAuMCwiTGVmdCI6MC4wLCJSaWdodCI6MC4wLCJCb3R0b20iOjAuMH0sIkJhY2tncm91bmQiOnsiJGlkIjoiMzUiLCJDb2xvciI6eyIkaWQiOiIzNiIsIkEiOjAsIlIiOjAsIkciOjAsIkIiOjB9fSwiSXNWaXNpYmxlIjp0cnVlLCJXaWR0aCI6MC4wLCJIZWlnaHQiOjAuMCwiQm9yZGVyU3R5bGUiOm51bGwsIlBhcmVudFN0eWxlIjpudWxsfSwiTGVmdEVuZENhcHNTdHlsZSI6eyIkaWQiOiIzNyIsIkZvbnRTZXR0aW5ncyI6eyIkaWQiOiIzOCIsIkZvbnRTaXplIjoxOCwiRm9udE5hbWUiOiJDYWxpYnJpIiwiSXNCb2xkIjp0cnVlLCJJc0l0YWxpYyI6ZmFsc2UsIklzVW5kZXJsaW5lZCI6ZmFsc2UsIlBhcmVudFN0eWxlIjpudWxsfSwiQXV0b1NpemUiOjAsIkZvcmVncm91bmQiOnsiJGlkIjoiMzkiLCJDb2xvciI6eyIkaWQiOiI0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EiLCJUb3AiOjAuMCwiTGVmdCI6MjAuMCwiUmlnaHQiOjAuMCwiQm90dG9tIjowLjB9LCJQYWRkaW5nIjp7IiRpZCI6IjQyIiwiVG9wIjowLjAsIkxlZnQiOjAuMCwiUmlnaHQiOjAuMCwiQm90dG9tIjowLjB9LCJCYWNrZ3JvdW5kIjp7IiRpZCI6IjQzIiwiQ29sb3IiOnsiJHJlZiI6IjM2In19LCJJc1Zpc2libGUiOmZhbHNlLCJXaWR0aCI6MC4wLCJIZWlnaHQiOjAuMCwiQm9yZGVyU3R5bGUiOm51bGwsIlBhcmVudFN0eWxlIjpudWxsfSwiVG9kYXlUZXh0U3R5bGUiOnsiJGlkIjoiNDQiLCJGb250U2V0dGluZ3MiOnsiJGlkIjoiNDUiLCJGb250U2l6ZSI6MTI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1NSwiRyI6MCwiQiI6MH19LCJJc1Zpc2libGUiOnRydWUsIldpZHRoIjowLjAsIkhlaWdodCI6MC4wLCJCb3JkZXJTdHlsZSI6bnVsbCwiUGFyZW50U3R5bGUiOm51bGx9LCJTY2FsZVN0eWxlIjp7IiRpZCI6IjU2IiwiU2hhcGUiOjMsIlNob3dTZWdtZW50U2VwYXJhdG9ycyI6ZmFsc2UsIlNlZ21lbnRTZXBhcmF0b3JPcGFjaXR5IjozMCwiSGFzQmVlblZpc2libGVCZWZvcmUiOnRydWUsIkZvbnRTZXR0aW5ncyI6eyIkaWQiOiI1NyIsIkZvbnRTaXplIjoxMiwiRm9udE5hbWUiOiJDYWxpYnJpIiwiSXNCb2xkIjpmYWxzZSwiSXNJdGFsaWMiOmZhbHNlLCJJc1VuZGVybGluZWQiOmZhbHNlLCJQYXJlbnRTdHlsZSI6bnVsbH0sIkF1dG9TaXplIjowLCJGb3JlZ3JvdW5kIjp7IiRpZCI6IjU4IiwiQ29sb3IiOnsiJGlkIjoiNT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jAiLCJUb3AiOjAuMCwiTGVmdCI6NS4wLCJSaWdodCI6MC4wLCJCb3R0b20iOjAuMH0sIlBhZGRpbmciOnsiJGlkIjoiNjEiLCJUb3AiOjAuMCwiTGVmdCI6MC4wLCJSaWdodCI6MC4wLCJCb3R0b20iOjAuMH0sIkJhY2tncm91bmQiOnsiJGlkIjoiNjIiLCJDb2xvciI6eyIkcmVmIjoiMzYifX0sIklzVmlzaWJsZSI6dHJ1ZSwiV2lkdGgiOjAuMCwiSGVpZ2h0IjowLjAsIkJvcmRlclN0eWxlIjpudWxsLCJQYXJlbnRTdHlsZSI6bnVsbH0sIlNpbmdsZVNjYWxlU2hhcGVTdHlsZSI6eyIkaWQiOiI2MyIsIlNoYXBlIjowLCJIZWlnaHQiOjAuMH0sIk1pZGRsZVRpZXJTY2FsZVN0eWxlIjp7IiRpZCI6IjY0IiwiU2hhcGUiOjMsIlNob3dTZWdtZW50U2VwYXJhdG9ycyI6ZmFsc2UsIlNlZ21lbnRTZXBhcmF0b3JPcGFjaXR5IjozMCwiSGFzQmVlblZpc2libGVCZWZvcmUiOmZhbHNlLCJGb250U2V0dGluZ3MiOnsiJGlkIjoiNjUiLCJGb250U2l6ZSI6MTIsIkZvbnROYW1lIjoiQ2FsaWJyaSIsIklzQm9sZCI6ZmFsc2UsIklzSXRhbGljIjpmYWxzZSwiSXNVbmRlcmxpbmVkIjpmYWxzZSwiUGFyZW50U3R5bGUiOm51bGx9LCJBdXRvU2l6ZSI6MCwiRm9yZWdyb3VuZCI6eyIkaWQiOiI2NiIsIkNvbG9yIjp7IiRpZCI6IjY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4IiwiVG9wIjowLjAsIkxlZnQiOjUuMCwiUmlnaHQiOjAuMCwiQm90dG9tIjowLjB9LCJQYWRkaW5nIjp7IiRpZCI6IjY5IiwiVG9wIjowLjAsIkxlZnQiOjAuMCwiUmlnaHQiOjAuMCwiQm90dG9tIjowLjB9LCJCYWNrZ3JvdW5kIjp7IiRpZCI6IjcwIiwiQ29sb3IiOnsiJGlkIjoiNzEiLCJBIjowLCJSIjowLCJHIjowLCJCIjowfX0sIklzVmlzaWJsZSI6ZmFsc2UsIldpZHRoIjowLjAsIkhlaWdodCI6MC4wLCJCb3JkZXJTdHlsZSI6bnVsbCwiUGFyZW50U3R5bGUiOm51bGx9LCJCb3R0b21UaWVyU2NhbGVTdHlsZSI6eyIkaWQiOiI3MiIsIlNoYXBlIjozLCJTaG93U2VnbWVudFNlcGFyYXRvcnMiOmZhbHNlLCJTZWdtZW50U2VwYXJhdG9yT3BhY2l0eSI6MzAsIkhhc0JlZW5WaXNpYmxlQmVmb3JlIjpmYWxzZSwiRm9udFNldHRpbmdzIjp7IiRpZCI6IjczIiwiRm9udFNpemUiOjEyLCJGb250TmFtZSI6IkNhbGlicmkiLCJJc0JvbGQiOmZhbHNlLCJJc0l0YWxpYyI6ZmFsc2UsIklzVW5kZXJsaW5lZCI6ZmFsc2UsIlBhcmVudFN0eWxlIjpudWxsfSwiQXV0b1NpemUiOjAsIkZvcmVncm91bmQiOnsiJGlkIjoiNzQiLCJDb2xvciI6eyIkaWQiOiI3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3NiIsIlRvcCI6MC4wLCJMZWZ0Ijo1LjAsIlJpZ2h0IjowLjAsIkJvdHRvbSI6MC4wfSwiUGFkZGluZyI6eyIkaWQiOiI3NyIsIlRvcCI6MC4wLCJMZWZ0IjowLjAsIlJpZ2h0IjowLjAsIkJvdHRvbSI6MC4wfSwiQmFja2dyb3VuZCI6eyIkaWQiOiI3OCIsIkNvbG9yIjp7IiRpZCI6Ijc5IiwiQSI6MCwiUiI6MCwiRyI6MCwiQiI6MH19LCJJc1Zpc2libGUiOmZhbHNlLCJXaWR0aCI6MC4wLCJIZWlnaHQiOjAuMCwiQm9yZGVyU3R5bGUiOm51bGwsIlBhcmVudFN0eWxlIjpudWxsfSwiRWxhcHNlZFRpbWVCYWNrZ3JvdW5kIjp7IiRpZCI6IjgwIiwiQ29sb3IiOnsiJGlkIjoiODEiLCJBIjoxOTEsIlIiOjI1NSwiRyI6MCwiQiI6MH19LCJBcHBlbmRZZWFyT25ZZWFyQ2hhbmdlIjpmYWxzZSwiRWxhcHNlZFRpbWVGb3JtYXQiOjIsIlRvZGF5TWFya2VyUG9zaXRpb24iOjMsIlF1aWNrUG9zaXRpb24iOjMsIkFic29sdXRlUG9zaXRpb24iOjUyMC4wLCJNYXJnaW4iOnsiJGlkIjoiODIiLCJUb3AiOjAuMCwiTGVmdCI6MTAuMCwiUmlnaHQiOjEwLjAsIkJvdHRvbSI6MC4wfSwiUGFkZGluZyI6eyIkaWQiOiI4MyIsIlRvcCI6MC4wLCJMZWZ0IjowLjAsIlJpZ2h0IjowLjAsIkJvdHRvbSI6MC4wfSwiQmFja2dyb3VuZCI6eyIkaWQiOiI4NCIsIkNvbG9yIjp7IiRpZCI6Ijg1IiwiQSI6MjU1LCJSIjo0NywiRyI6NTQsIkIiOjE1M319LCJJc1Zpc2libGUiOnRydWUsIldpZHRoIjowLjAsIkhlaWdodCI6MC4wLCJCb3JkZXJTdHlsZSI6bnVsbCwiUGFyZW50U3R5bGUiOm51bGx9LCJEZWZhdWx0TWlsZXN0b25lU3R5bGUiOnsiJGlkIjoiODYiLCJTaGFwZSI6MiwiQ29ubmVjdG9yTWFyZ2luIjp7IiRpZCI6Ijg3IiwiVG9wIjowLjAsIkxlZnQiOjIuMCwiUmlnaHQiOjIuMCwiQm90dG9tIjowLjB9LCJDb25uZWN0b3JTdHlsZSI6eyIkaWQiOiI4OCIsIkxpbmVDb2xvciI6eyIkaWQiOiI4OSIsIiR0eXBlIjoiTkxSRS5Db21tb24uRG9tLlNvbGlkQ29sb3JCcnVzaCwgTkxSRS5Db21tb24iLCJDb2xvciI6eyIkaWQiOiI5MCIsIkEiOjEyNywiUiI6NzksIkciOjEyOSwiQiI6MTg5fX0sIkxpbmVXZWlnaHQiOjEuMCwiTGluZVR5cGUiOjAsIlBhcmVudFN0eWxlIjpudWxsfSwiSXNCZWxvd1RpbWViYW5kIjpmYWxzZSwiUG9zaXRpb25PblRhc2siOjAsIkhpZGVEYXRlIjpmYWxzZSwiU2hhcGVTaXplIjoxLCJTcGFjaW5nIjoyLjAsIlBhZGRpbmciOnsiJGlkIjoiOTEiLCJUb3AiOjcuMCwiTGVmdCI6My4wLCJSaWdodCI6MC4wLCJCb3R0b20iOjIuMH0sIlNoYXBlU3R5bGUiOnsiJGlkIjoiOTIiLCJNYXJnaW4iOnsiJGlkIjoiOTMiLCJUb3AiOjAuMCwiTGVmdCI6MC4wLCJSaWdodCI6MC4wLCJCb3R0b20iOjAuMH0sIlBhZGRpbmciOnsiJGlkIjoiOTQiLCJUb3AiOjAuMCwiTGVmdCI6MC4wLCJSaWdodCI6MC4wLCJCb3R0b20iOjAuMH0sIkJhY2tncm91bmQiOnsiJGlkIjoiOTUiLCJDb2xvciI6eyIkaWQiOiI5NiIsIkEiOjI1NSwiUiI6MCwiRyI6MTE0LCJCIjoxODh9fSwiSXNWaXNpYmxlIjp0cnVlLCJXaWR0aCI6MTMuMCwiSGVpZ2h0IjoxMy4wLCJCb3JkZXJTdHlsZSI6eyIkaWQiOiI5NyIsIkxpbmVDb2xvciI6eyIkaWQiOiI5OCIsIiR0eXBlIjoiTkxSRS5Db21tb24uRG9tLlNvbGlkQ29sb3JCcnVzaCwgTkxSRS5Db21tb24iLCJDb2xvciI6eyIkaWQiOiI5OSIsIkEiOjI1NSwiUiI6MjU1LCJHIjowLCJCIjowfX0sIkxpbmVXZWlnaHQiOjAuMCwiTGluZVR5cGUiOjAsIlBhcmVudFN0eWxlIjpudWxsfSwiUGFyZW50U3R5bGUiOm51bGx9LCJUaXRsZVN0eWxlIjp7IiRpZCI6IjEwMCIsIkZvbnRTZXR0aW5ncyI6eyIkaWQiOiIxMDEiLCJGb250U2l6ZSI6MTEsIkZvbnROYW1lIjoiQ2FsaWJyaSIsIklzQm9sZCI6dHJ1ZSwiSXNJdGFsaWMiOmZhbHNlLCJJc1VuZGVybGluZWQiOmZhbHNlLCJQYXJlbnRTdHlsZSI6bnVsbH0sIkF1dG9TaXplIjowLCJGb3JlZ3JvdW5kIjp7IiRpZCI6IjEwMiIsIkNvbG9yIjp7IiRpZCI6IjEw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QiLCJUb3AiOjAuMCwiTGVmdCI6MC4wLCJSaWdodCI6MC4wLCJCb3R0b20iOjAuMH0sIlBhZGRpbmciOnsiJGlkIjoiMTA1IiwiVG9wIjowLjAsIkxlZnQiOjAuMCwiUmlnaHQiOjAuMCwiQm90dG9tIjowLjB9LCJCYWNrZ3JvdW5kIjp7IiRpZCI6IjEwNiIsIkNvbG9yIjp7IiRyZWYiOiIzNiJ9fSwiSXNWaXNpYmxlIjp0cnVlLCJXaWR0aCI6MC4wLCJIZWlnaHQiOjAuMCwiQm9yZGVyU3R5bGUiOm51bGwsIlBhcmVudFN0eWxlIjpudWxsfSwiRGF0ZVN0eWxlIjp7IiRpZCI6IjEwNyIsIkZvbnRTZXR0aW5ncyI6eyIkaWQiOiIxMDgiLCJGb250U2l6ZSI6MTAsIkZvbnROYW1lIjoiQ2FsaWJyaSIsIklzQm9sZCI6ZmFsc2UsIklzSXRhbGljIjpmYWxzZSwiSXNVbmRlcmxpbmVkIjpmYWxzZSwiUGFyZW50U3R5bGUiOm51bGx9LCJBdXRvU2l6ZSI6MCwiRm9yZWdyb3VuZCI6eyIkaWQiOiIxMDkiLCJDb2xvciI6eyIkaWQiOiIxM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SIsIlRvcCI6MC4wLCJMZWZ0IjowLjAsIlJpZ2h0IjowLjAsIkJvdHRvbSI6MC4wfSwiUGFkZGluZyI6eyIkaWQiOiIxMTIiLCJUb3AiOjAuMCwiTGVmdCI6MC4wLCJSaWdodCI6MC4wLCJCb3R0b20iOjAuMH0sIkJhY2tncm91bmQiOnsiJGlkIjoiMTEzIiwiQ29sb3IiOnsiJHJlZiI6IjM2In19LCJJc1Zpc2libGUiOnRydWUsIldpZHRoIjowLjAsIkhlaWdodCI6MC4wLCJCb3JkZXJTdHlsZSI6bnVsbCwiUGFyZW50U3R5bGUiOm51bGx9LCJEYXRlRm9ybWF0Ijp7IiRpZCI6IjEx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UiLCJGb3JtYXQiOjAsIklzVmlzaWJsZSI6ZmFsc2UsIkxhc3RLbm93blZpc2liaWxpdHlTdGF0ZSI6ZmFsc2V9LCJJc1Zpc2libGUiOnRydWUsIlBhcmVudFN0eWxlIjpudWxsfSwiRGVmYXVsdFRhc2tTdHlsZSI6eyIkaWQiOiIxMTYiLCJTaGFwZSI6MSwiU2hhcGVUaGlja25lc3MiOjAsIkR1cmF0aW9uRm9ybWF0IjowLCJJbmNsdWRlTm9uV29ya2luZ0RheXNJbkR1cmF0aW9uIjpmYWxzZSwiUGVyY2VudGFnZUNvbXBsZXRlU3R5bGUiOnsiJGlkIjoiMTE3IiwiRm9udFNldHRpbmdzIjp7IiRpZCI6IjExOCIsIkZvbnRTaXplIjoxMCwiRm9udE5hbWUiOiJDYWxpYnJpIiwiSXNCb2xkIjpmYWxzZSwiSXNJdGFsaWMiOmZhbHNlLCJJc1VuZGVybGluZWQiOmZhbHNlLCJQYXJlbnRTdHlsZSI6bnVsbH0sIkF1dG9TaXplIjowLCJGb3JlZ3JvdW5kIjp7IiRpZCI6IjExOSIsIkNvbG9yIjp7IiRpZCI6IjE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SIsIlRvcCI6MC4wLCJMZWZ0IjowLjAsIlJpZ2h0IjowLjAsIkJvdHRvbSI6MC4wfSwiUGFkZGluZyI6eyIkaWQiOiIxMjIiLCJUb3AiOjAuMCwiTGVmdCI6MC4wLCJSaWdodCI6MC4wLCJCb3R0b20iOjAuMH0sIkJhY2tncm91bmQiOnsiJGlkIjoiMTIzIiwiQ29sb3IiOnsiJHJlZiI6IjM2In19LCJJc1Zpc2libGUiOnRydWUsIldpZHRoIjowLjAsIkhlaWdodCI6MC4wLCJCb3JkZXJTdHlsZSI6bnVsbCwiUGFyZW50U3R5bGUiOm51bGx9LCJEdXJhdGlvblN0eWxlIjp7IiRpZCI6IjEyNCIsIkZvbnRTZXR0aW5ncyI6eyIkaWQiOiIxMjUiLCJGb250U2l6ZSI6MTAsIkZvbnROYW1lIjoiQ2FsaWJyaSIsIklzQm9sZCI6ZmFsc2UsIklzSXRhbGljIjpmYWxzZSwiSXNVbmRlcmxpbmVkIjpmYWxzZSwiUGFyZW50U3R5bGUiOm51bGx9LCJBdXRvU2l6ZSI6MCwiRm9yZWdyb3VuZCI6eyIkaWQiOiIxMjYiLCJDb2xvciI6eyIkaWQiOiIx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yZWYiOiIzNiJ9fSwiSXNWaXNpYmxlIjp0cnVlLCJXaWR0aCI6MC4wLCJIZWlnaHQiOjAuMCwiQm9yZGVyU3R5bGUiOm51bGwsIlBhcmVudFN0eWxlIjpudWxsfSwiSG9yaXpvbnRhbENvbm5lY3RvclN0eWxlIjp7IiRpZCI6IjEzMSIsIkxpbmVDb2xvciI6eyIkaWQiOiIxMzIiLCIkdHlwZSI6Ik5MUkUuQ29tbW9uLkRvbS5Tb2xpZENvbG9yQnJ1c2gsIE5MUkUuQ29tbW9uIiwiQ29sb3IiOnsiJGlkIjoiMTMzIiwiQSI6MjU1LCJSIjoyMDQsIkciOjIwNCwiQiI6MjA0fX0sIkxpbmVXZWlnaHQiOjEuMCwiTGluZVR5cGUiOjAsIlBhcmVudFN0eWxlIjpudWxsfSwiVmVydGljYWxDb25uZWN0b3JTdHlsZSI6eyIkaWQiOiIxMzQiLCJMaW5lQ29sb3IiOnsiJGlkIjoiMTM1IiwiJHR5cGUiOiJOTFJFLkNvbW1vbi5Eb20uU29saWRDb2xvckJydXNoLCBOTFJFLkNvbW1vbiIsIkNvbG9yIjp7IiRpZCI6IjEzN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zNyIsIk1hcmdpbiI6eyIkaWQiOiIxMzgiLCJUb3AiOjAuMCwiTGVmdCI6NC4wLCJSaWdodCI6NC4wLCJCb3R0b20iOjAuMH0sIlBhZGRpbmciOnsiJGlkIjoiMTM5IiwiVG9wIjowLjAsIkxlZnQiOjAuMCwiUmlnaHQiOjAuMCwiQm90dG9tIjowLjB9LCJCYWNrZ3JvdW5kIjp7IiRpZCI6IjE0MCIsIkNvbG9yIjp7IiRpZCI6IjE0MSIsIkEiOjI1NSwiUiI6MCwiRyI6MTE0LCJCIjoxODh9fSwiSXNWaXNpYmxlIjp0cnVlLCJXaWR0aCI6MC4wLCJIZWlnaHQiOjEwLjAsIkJvcmRlclN0eWxlIjp7IiRpZCI6IjE0MiIsIkxpbmVDb2xvciI6eyIkaWQiOiIxNDMiLCIkdHlwZSI6Ik5MUkUuQ29tbW9uLkRvbS5Tb2xpZENvbG9yQnJ1c2gsIE5MUkUuQ29tbW9uIiwiQ29sb3IiOnsiJGlkIjoiMTQ0IiwiQSI6MjU1LCJSIjoyNTUsIkciOjAsIkIiOjB9fSwiTGluZVdlaWdodCI6MC4wLCJMaW5lVHlwZSI6MCwiUGFyZW50U3R5bGUiOm51bGx9LCJQYXJlbnRTdHlsZSI6bnVsbH0sIlRpdGxlU3R5bGUiOnsiJGlkIjoiMTQ1IiwiRm9udFNldHRpbmdzIjp7IiRpZCI6IjE0NiIsIkZvbnRTaXplIjoxMSwiRm9udE5hbWUiOiJDYWxpYnJpIiwiSXNCb2xkIjp0cnVlLCJJc0l0YWxpYyI6ZmFsc2UsIklzVW5kZXJsaW5lZCI6ZmFsc2UsIlBhcmVudFN0eWxlIjpudWxsfSwiQXV0b1NpemUiOjAsIkZvcmVncm91bmQiOnsiJGlkIjoiMTQ3IiwiQ29sb3IiOnsiJGlkIjoiMTQ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0OSIsIlRvcCI6MC4wLCJMZWZ0IjowLjAsIlJpZ2h0IjowLjAsIkJvdHRvbSI6MC4wfSwiUGFkZGluZyI6eyIkaWQiOiIxNTAiLCJUb3AiOjAuMCwiTGVmdCI6MC4wLCJSaWdodCI6MC4wLCJCb3R0b20iOjAuMH0sIkJhY2tncm91bmQiOnsiJGlkIjoiMTUxIiwiQ29sb3IiOnsiJHJlZiI6IjM2In19LCJJc1Zpc2libGUiOnRydWUsIldpZHRoIjowLjAsIkhlaWdodCI6MC4wLCJCb3JkZXJTdHlsZSI6bnVsbCwiUGFyZW50U3R5bGUiOm51bGx9LCJEYXRlU3R5bGUiOnsiJGlkIjoiMTUyIiwiRm9udFNldHRpbmdzIjp7IiRpZCI6IjE1MyIsIkZvbnRTaXplIjoxMCwiRm9udE5hbWUiOiJDYWxpYnJpIiwiSXNCb2xkIjpmYWxzZSwiSXNJdGFsaWMiOmZhbHNlLCJJc1VuZGVybGluZWQiOmZhbHNlLCJQYXJlbnRTdHlsZSI6bnVsbH0sIkF1dG9TaXplIjowLCJGb3JlZ3JvdW5kIjp7IiRpZCI6IjE1NCIsIkNvbG9yIjp7IiRpZCI6IjE1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eyIkaWQiOiIxNTgiLCJDb2xvciI6eyIkcmVmIjoiMzYifX0sIklzVmlzaWJsZSI6dHJ1ZSwiV2lkdGgiOjAuMCwiSGVpZ2h0IjowLjAsIkJvcmRlclN0eWxlIjpudWxsLCJQYXJlbnRTdHlsZSI6bnVsbH0sIkRhdGVGb3JtYXQiOnsiJGlkIjoiMTU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MCIsIkZvcm1hdCI6MCwiSXNWaXNpYmxlIjpmYWxzZSwiTGFzdEtub3duVmlzaWJpbGl0eVN0YXRlIjpmYWxzZX0sIklzVmlzaWJsZSI6dHJ1ZSwiUGFyZW50U3R5bGUiOm51bGwsIl9leHBsaWNpdGx5U2V0Ijp7IiRpZCI6IjE2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YyIiwiR3JpZGxpbmVTdHlsZSI6eyIkaWQiOiIxNjMiLCJMaW5lQ29sb3IiOnsiJGlkIjoiMTY0IiwiJHR5cGUiOiJOTFJFLkNvbW1vbi5Eb20uU29saWRDb2xvckJydXNoLCBOTFJFLkNvbW1vbiIsIkNvbG9yIjp7IiRpZCI6IjE2NSIsIkEiOjM4LCJSIjo5MSwiRyI6MTU1LCJCIjoyMTN9fSwiTGluZVdlaWdodCI6MS4wLCJMaW5lVHlwZSI6MCwiUGFyZW50U3R5bGUiOm51bGx9LCJNYXJnaW4iOnsiJGlkIjoiMTY2IiwiVG9wIjowLjAsIkxlZnQiOjAuMCwiUmlnaHQiOjAuMCwiQm90dG9tIjowLjB9LCJQYWRkaW5nIjp7IiRpZCI6IjE2NyIsIlRvcCI6MC4wLCJMZWZ0IjowLjAsIlJpZ2h0IjowLjAsIkJvdHRvbSI6MC4wfSwiQmFja2dyb3VuZCI6bnVsbCwiSXNWaXNpYmxlIjp0cnVlLCJXaWR0aCI6MC4wLCJIZWlnaHQiOjAuMCwiQm9yZGVyU3R5bGUiOnsiJGlkIjoiMTY4IiwiTGluZUNvbG9yIjpudWxsLCJMaW5lV2VpZ2h0IjowLjAsIkxpbmVUeXBlIjowLCJQYXJlbnRTdHlsZSI6bnVsbH0sIlBhcmVudFN0eWxlIjpudWxsfSwiQWN0aXZpdHlMaW5lUGFuZWxTdHlsZSI6eyIkaWQiOiIxNjkiLCJBY3Rpdml0eUxpbmVTdHlsZSI6eyIkaWQiOiIxNzAiLCJMaW5lQ29sb3IiOnsiJGlkIjoiMTcxIiwiJHR5cGUiOiJOTFJFLkNvbW1vbi5Eb20uU29saWRDb2xvckJydXNoLCBOTFJFLkNvbW1vbiIsIkNvbG9yIjp7IiRpZCI6IjE3MiIsIkEiOjM4LCJSIjo2OCwiRyI6MTE0LCJCIjoxOTZ9fSwiTGluZVdlaWdodCI6MS4wLCJMaW5lVHlwZSI6MCwiUGFyZW50U3R5bGUiOm51bGx9LCJNYXJnaW4iOnsiJGlkIjoiMTczIiwiVG9wIjowLjAsIkxlZnQiOjAuMCwiUmlnaHQiOjAuMCwiQm90dG9tIjowLjB9LCJQYWRkaW5nIjp7IiRpZCI6IjE3NCIsIlRvcCI6MC4wLCJMZWZ0IjowLjAsIlJpZ2h0IjowLjAsIkJvdHRvbSI6MC4wfSwiQmFja2dyb3VuZCI6bnVsbCwiSXNWaXNpYmxlIjp0cnVlLCJXaWR0aCI6MC4wLCJIZWlnaHQiOjAuMCwiQm9yZGVyU3R5bGUiOnsiJGlkIjoiMTc1IiwiTGluZUNvbG9yIjpudWxsLCJMaW5lV2VpZ2h0IjowLjAsIkxpbmVUeXBlIjowLCJQYXJlbnRTdHlsZSI6bnVsbH0sIlBhcmVudFN0eWxlIjpudWxsfSwiU2hvd0VsYXBzZWRUaW1lR3JhZGllbnRTdHlsZSI6ZmFsc2UsIlRpbWViYW5kUmVzZXJ2ZWRMZWZ0QXJlYVN0eWxlIjp7IiRpZCI6IjE3NiIsIkFjdGl2aXR5SGVhZGVyV2lkdGgiOjAuMCwiSXNTZXQiOmZhbHNlfSwiRGVmYXVsdFN3aW1sYW5lU3R5bGUiOm51bGx9LCJTY2FsZSI6bnVsbCwiU2NhbGVWMiI6eyIkaWQiOiIxNzciLCJTdGFydERhdGUiOiIwMDAxLTAxLTAxVDAwOjAwOjAwIiwiRW5kRGF0ZSI6IjAwMDEtMDEtMDFUMDA6MDA6MDAiLCJBdXRvRGF0ZVJhbmdlIjp0cnVlLCJXb3JraW5nRGF5cyI6MzEsIkZpc2NhbFllYXIiOnsiJGlkIjoiMTc4IiwiU3RhcnRNb250aCI6MSwiVXNlU3RhcnRpbmdZZWFyRm9yTnVtYmVyaW5nIjp0cnVlLCJTaG93RmlzY2FsWWVhckxhYmVsIjp0cnVlfSwiVG9kYXlNYXJrZXJUZXh0IjoiVG9kYXkiLCJBdXRvU2NhbGVUeXBlIjp0cnVlLCJUaW1lYmFuZFNjYWxlcyI6eyIkaWQiOiIxNzkiLCJUb3BTY2FsZUxheWVyIjp7IiRpZCI6IjE4MCIsIkZvcm1hdCI6Ik1NTSIsIlR5cGUiOjJ9LCJNaWRkbGVTY2FsZUxheWVyIjp7IiRpZCI6IjE4MSIsIkZvcm1hdCI6bnVsbCwiVHlwZSI6MH0sIkJvdHRvbVNjYWxlTGF5ZXIiOnsiJGlkIjoiMTgyIiwiRm9ybWF0IjpudWxsLCJUeXBlIjowfX19LCJNaWxlc3RvbmVzIjpbeyIkaWQiOiIxODMiLCJEYXRlIjoiMjAyMC0xMS0wMlQyMzo1OTowMCIsIlN0eWxlIjp7IiRpZCI6IjE4NCIsIlNoYXBlIjoyLCJDb25uZWN0b3JNYXJnaW4iOnsiJGlkIjoiMTg1IiwiVG9wIjowLjAsIkxlZnQiOjIuMCwiUmlnaHQiOjIuMCwiQm90dG9tIjowLjB9LCJDb25uZWN0b3JTdHlsZSI6eyIkaWQiOiIxODYiLCJMaW5lQ29sb3IiOnsiJGlkIjoiMTg3IiwiJHR5cGUiOiJOTFJFLkNvbW1vbi5Eb20uU29saWRDb2xvckJydXNoLCBOTFJFLkNvbW1vbiIsIkNvbG9yIjp7IiRpZCI6IjE4OCIsIkEiOjEyNywiUiI6NzksIkciOjEyOSwiQiI6MTg5fX0sIkxpbmVXZWlnaHQiOjEuMCwiTGluZVR5cGUiOjAsIlBhcmVudFN0eWxlIjpudWxsfSwiSXNCZWxvd1RpbWViYW5kIjpmYWxzZSwiUG9zaXRpb25PblRhc2siOjAsIkhpZGVEYXRlIjpmYWxzZSwiU2hhcGVTaXplIjoxLCJTcGFjaW5nIjoyLjAsIlBhZGRpbmciOnsiJGlkIjoiMTg5IiwiVG9wIjo3LjAsIkxlZnQiOjMuMCwiUmlnaHQiOjAuMCwiQm90dG9tIjoyLjB9LCJTaGFwZVN0eWxlIjp7IiRpZCI6IjE5MCIsIk1hcmdpbiI6eyIkaWQiOiIxOTEiLCJUb3AiOjAuMCwiTGVmdCI6MC4wLCJSaWdodCI6MC4wLCJCb3R0b20iOjAuMH0sIlBhZGRpbmciOnsiJGlkIjoiMTkyIiwiVG9wIjowLjAsIkxlZnQiOjAuMCwiUmlnaHQiOjAuMCwiQm90dG9tIjowLjB9LCJCYWNrZ3JvdW5kIjp7IiRpZCI6IjE5MyIsIkNvbG9yIjp7IiRpZCI6IjE5NCIsIkEiOjI1NSwiUiI6MCwiRyI6MTE0LCJCIjoxODh9fSwiSXNWaXNpYmxlIjp0cnVlLCJXaWR0aCI6MTMuMCwiSGVpZ2h0IjoxMy4wLCJCb3JkZXJTdHlsZSI6eyIkaWQiOiIxOTUiLCJMaW5lQ29sb3IiOnsiJGlkIjoiMTk2IiwiJHR5cGUiOiJOTFJFLkNvbW1vbi5Eb20uU29saWRDb2xvckJydXNoLCBOTFJFLkNvbW1vbiIsIkNvbG9yIjp7IiRpZCI6IjE5NyIsIkEiOjI1NSwiUiI6MjU1LCJHIjowLCJCIjowfX0sIkxpbmVXZWlnaHQiOjAuMCwiTGluZVR5cGUiOjAsIlBhcmVudFN0eWxlIjpudWxsfSwiUGFyZW50U3R5bGUiOm51bGx9LCJUaXRsZVN0eWxlIjp7IiRpZCI6IjE5OCIsIkZvbnRTZXR0aW5ncyI6eyIkaWQiOiIxOTkiLCJGb250U2l6ZSI6MTAsIkZvbnROYW1lIjoiQ2FsaWJyaSIsIklzQm9sZCI6dHJ1ZSwiSXNJdGFsaWMiOmZhbHNlLCJJc1VuZGVybGluZWQiOmZhbHNlLCJQYXJlbnRTdHlsZSI6bnVsbH0sIkF1dG9TaXplIjowLCJGb3JlZ3JvdW5kIjp7IiRpZCI6IjIwMCIsIkNvbG9yIjp7IiRpZCI6IjIw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AsIkciOjAsIkIiOjB9fSwiSXNWaXNpYmxlIjp0cnVlLCJXaWR0aCI6MC4wLCJIZWlnaHQiOjAuMCwiQm9yZGVyU3R5bGUiOnsiJGlkIjoiMjA2IiwiTGluZUNvbG9yIjpudWxsLCJMaW5lV2VpZ2h0IjowLjAsIkxpbmVUeXBlIjowLCJQYXJlbnRTdHlsZSI6bnVsbH0sIlBhcmVudFN0eWxlIjpudWxsfSwiRGF0ZVN0eWxlIjp7IiRpZCI6IjIwNyIsIkZvbnRTZXR0aW5ncyI6eyIkaWQiOiIyMDgiLCJGb250U2l6ZSI6MTAsIkZvbnROYW1lIjoiQ2FsaWJyaSIsIklzQm9sZCI6ZmFsc2UsIklzSXRhbGljIjpmYWxzZSwiSXNVbmRlcmxpbmVkIjpmYWxzZSwiUGFyZW50U3R5bGUiOm51bGx9LCJBdXRvU2l6ZSI6MCwiRm9yZWdyb3VuZCI6eyIkaWQiOiIyMDkiLCJDb2xvciI6eyIkaWQiOiIyM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MSIsIlRvcCI6MC4wLCJMZWZ0IjowLjAsIlJpZ2h0IjowLjAsIkJvdHRvbSI6MC4wfSwiUGFkZGluZyI6eyIkaWQiOiIyMTIiLCJUb3AiOjAuMCwiTGVmdCI6MC4wLCJSaWdodCI6MC4wLCJCb3R0b20iOjAuMH0sIkJhY2tncm91bmQiOnsiJGlkIjoiMjEzIiwiQ29sb3IiOnsiJHJlZiI6IjIwNSJ9fSwiSXNWaXNpYmxlIjp0cnVlLCJXaWR0aCI6MC4wLCJIZWlnaHQiOjAuMCwiQm9yZGVyU3R5bGUiOnsiJGlkIjoiMjE0IiwiTGluZUNvbG9yIjpudWxsLCJMaW5lV2VpZ2h0IjowLjAsIkxpbmVUeXBlIjowLCJQYXJlbnRTdHlsZSI6bnVsbH0sIlBhcmVudFN0eWxlIjpudWxsfSwiRGF0ZUZvcm1hdCI6eyIkaWQiOiIy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2IiwiRm9ybWF0IjowLCJJc1Zpc2libGUiOmZhbHNlLCJMYXN0S25vd25WaXNpYmlsaXR5U3RhdGUiOmZhbHNlfSwiSXNWaXNpYmxlIjp0cnVlLCJQYXJlbnRTdHlsZSI6bnVsbH0sIkluZGV4IjoxNywiUGVyY2VudGFnZUNvbXBsZXRlIjpudWxsLCJQb3NpdGlvbiI6eyJSYXRpbyI6MC4wLCJJc0N1c3RvbSI6ZmFsc2V9LCJEYXRlRm9ybWF0Ijp7IiRyZWYiOiIyMTUifSwiV2Vla051bWJlcmluZyI6eyIkaWQiOiIyMTciLCJGb3JtYXQiOjAsIklzVmlzaWJsZSI6ZmFsc2UsIkxhc3RLbm93blZpc2liaWxpdHlTdGF0ZSI6ZmFsc2V9LCJSZWxhdGVkVGFza0lkIjoiMDAwMDAwMDAtMDAwMC0wMDAwLTAwMDAtMDAwMDAwMDAwMDAwIiwiSWQiOiJmMDZhMWRiMC1mODNlLTRjMTUtOThjOS1mYjEwYTE2OTVlYmQiLCJJbXBvcnRJZCI6IjEiLCJUaXRsZSI6IlRheWxvciB2LiBSaW9qYXMiLCJOb3RlIjpudWxsLCJIeXBlcmxpbmsiOnsiJGlkIjoiMjE4IiwiQWRkcmVzcyI6IiIsIlN1YkFkZHJlc3MiOiIifSwiSXNDaGFuZ2VkIjpmYWxzZSwiSXNOZXciOmZhbHNlfSx7IiRpZCI6IjIxOSIsIkRhdGUiOiIyMDIwLTEyLTEwVDIzOjU5OjAwIiwiU3R5bGUiOnsiJGlkIjoiMjIwIiwiU2hhcGUiOjIsIkNvbm5lY3Rvck1hcmdpbiI6eyIkaWQiOiIyMjEiLCJUb3AiOjAuMCwiTGVmdCI6Mi4wLCJSaWdodCI6Mi4wLCJCb3R0b20iOjAuMH0sIkNvbm5lY3RvclN0eWxlIjp7IiRpZCI6IjIyMiIsIkxpbmVDb2xvciI6eyIkaWQiOiIyMjMiLCIkdHlwZSI6Ik5MUkUuQ29tbW9uLkRvbS5Tb2xpZENvbG9yQnJ1c2gsIE5MUkUuQ29tbW9uIiwiQ29sb3IiOnsiJGlkIjoiMjI0IiwiQSI6MTI3LCJSIjo3OSwiRyI6MTI5LCJCIjoxODl9fSwiTGluZVdlaWdodCI6MS4wLCJMaW5lVHlwZSI6MCwiUGFyZW50U3R5bGUiOm51bGx9LCJJc0JlbG93VGltZWJhbmQiOmZhbHNlLCJQb3NpdGlvbk9uVGFzayI6MCwiSGlkZURhdGUiOmZhbHNlLCJTaGFwZVNpemUiOjEsIlNwYWNpbmciOjIuMCwiUGFkZGluZyI6eyIkaWQiOiIyMjUiLCJUb3AiOjcuMCwiTGVmdCI6My4wLCJSaWdodCI6MC4wLCJCb3R0b20iOjIuMH0sIlNoYXBlU3R5bGUiOnsiJGlkIjoiMjI2IiwiTWFyZ2luIjp7IiRpZCI6IjIyNyIsIlRvcCI6MC4wLCJMZWZ0IjowLjAsIlJpZ2h0IjowLjAsIkJvdHRvbSI6MC4wfSwiUGFkZGluZyI6eyIkaWQiOiIyMjgiLCJUb3AiOjAuMCwiTGVmdCI6MC4wLCJSaWdodCI6MC4wLCJCb3R0b20iOjAuMH0sIkJhY2tncm91bmQiOnsiJGlkIjoiMjI5IiwiQ29sb3IiOnsiJGlkIjoiMjMwIiwiQSI6MjU1LCJSIjowLCJHIjoxMTQsIkIiOjE4OH19LCJJc1Zpc2libGUiOnRydWUsIldpZHRoIjoxMy4wLCJIZWlnaHQiOjEzLjAsIkJvcmRlclN0eWxlIjp7IiRpZCI6IjIzMSIsIkxpbmVDb2xvciI6eyIkaWQiOiIyMzIiLCIkdHlwZSI6Ik5MUkUuQ29tbW9uLkRvbS5Tb2xpZENvbG9yQnJ1c2gsIE5MUkUuQ29tbW9uIiwiQ29sb3IiOnsiJGlkIjoiMjMzIiwiQSI6MjU1LCJSIjoyNTUsIkciOjAsIkIiOjB9fSwiTGluZVdlaWdodCI6MC4wLCJMaW5lVHlwZSI6MCwiUGFyZW50U3R5bGUiOm51bGx9LCJQYXJlbnRTdHlsZSI6bnVsbH0sIlRpdGxlU3R5bGUiOnsiJGlkIjoiMjM0IiwiRm9udFNldHRpbmdzIjp7IiRpZCI6IjIzNSIsIkZvbnRTaXplIjoxMCwiRm9udE5hbWUiOiJDYWxpYnJpIiwiSXNCb2xkIjp0cnVlLCJJc0l0YWxpYyI6ZmFsc2UsIklzVW5kZXJsaW5lZCI6ZmFsc2UsIlBhcmVudFN0eWxlIjpudWxsfSwiQXV0b1NpemUiOjAsIkZvcmVncm91bmQiOnsiJGlkIjoiMjM2IiwiQ29sb3IiOnsiJGlkIjoiMjM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zOCIsIlRvcCI6MC4wLCJMZWZ0IjowLjAsIlJpZ2h0IjowLjAsIkJvdHRvbSI6MC4wfSwiUGFkZGluZyI6eyIkaWQiOiIyMzkiLCJUb3AiOjAuMCwiTGVmdCI6MC4wLCJSaWdodCI6MC4wLCJCb3R0b20iOjAuMH0sIkJhY2tncm91bmQiOnsiJGlkIjoiMjQwIiwiQ29sb3IiOnsiJGlkIjoiMjQxIiwiQSI6MCwiUiI6MCwiRyI6MCwiQiI6MH19LCJJc1Zpc2libGUiOnRydWUsIldpZHRoIjowLjAsIkhlaWdodCI6MC4wLCJCb3JkZXJTdHlsZSI6eyIkaWQiOiIyNDIiLCJMaW5lQ29sb3IiOm51bGwsIkxpbmVXZWlnaHQiOjAuMCwiTGluZVR5cGUiOjAsIlBhcmVudFN0eWxlIjpudWxsfSwiUGFyZW50U3R5bGUiOm51bGx9LCJEYXRlU3R5bGUiOnsiJGlkIjoiMjQzIiwiRm9udFNldHRpbmdzIjp7IiRpZCI6IjI0NCIsIkZvbnRTaXplIjoxMCwiRm9udE5hbWUiOiJDYWxpYnJpIiwiSXNCb2xkIjpmYWxzZSwiSXNJdGFsaWMiOmZhbHNlLCJJc1VuZGVybGluZWQiOmZhbHNlLCJQYXJlbnRTdHlsZSI6bnVsbH0sIkF1dG9TaXplIjowLCJGb3JlZ3JvdW5kIjp7IiRpZCI6IjI0NSIsIkNvbG9yIjp7IiRpZCI6IjI0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Q3IiwiVG9wIjowLjAsIkxlZnQiOjAuMCwiUmlnaHQiOjAuMCwiQm90dG9tIjowLjB9LCJQYWRkaW5nIjp7IiRpZCI6IjI0OCIsIlRvcCI6MC4wLCJMZWZ0IjowLjAsIlJpZ2h0IjowLjAsIkJvdHRvbSI6MC4wfSwiQmFja2dyb3VuZCI6eyIkaWQiOiIyNDkiLCJDb2xvciI6eyIkcmVmIjoiMjQxIn19LCJJc1Zpc2libGUiOnRydWUsIldpZHRoIjowLjAsIkhlaWdodCI6MC4wLCJCb3JkZXJTdHlsZSI6eyIkaWQiOiIyNTAiLCJMaW5lQ29sb3IiOm51bGwsIkxpbmVXZWlnaHQiOjAuMCwiTGluZVR5cGUiOjAsIlBhcmVudFN0eWxlIjpudWxsfSwiUGFyZW50U3R5bGUiOm51bGx9LCJEYXRlRm9ybWF0Ijp7IiRpZCI6IjI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IiLCJGb3JtYXQiOjAsIklzVmlzaWJsZSI6ZmFsc2UsIkxhc3RLbm93blZpc2liaWxpdHlTdGF0ZSI6ZmFsc2V9LCJJc1Zpc2libGUiOnRydWUsIlBhcmVudFN0eWxlIjpudWxsfSwiSW5kZXgiOjIwLCJQZXJjZW50YWdlQ29tcGxldGUiOm51bGwsIlBvc2l0aW9uIjp7IlJhdGlvIjowLjAsIklzQ3VzdG9tIjpmYWxzZX0sIkRhdGVGb3JtYXQiOnsiJHJlZiI6IjI1MSJ9LCJXZWVrTnVtYmVyaW5nIjp7IiRpZCI6IjI1MyIsIkZvcm1hdCI6MCwiSXNWaXNpYmxlIjpmYWxzZSwiTGFzdEtub3duVmlzaWJpbGl0eVN0YXRlIjpmYWxzZX0sIlJlbGF0ZWRUYXNrSWQiOiIwMDAwMDAwMC0wMDAwLTAwMDAtMDAwMC0wMDAwMDAwMDAwMDAiLCJJZCI6IjExNzk3NmE5LTlkNjYtNDVhOS04NDE4LTQxOTRiOGE1NWE2YiIsIkltcG9ydElkIjoiMSIsIlRpdGxlIjoiVW5pdGVkIFN0YXRlcyB2LiBCcmlnZ3MiLCJOb3RlIjpudWxsLCJIeXBlcmxpbmsiOnsiJGlkIjoiMjU0IiwiQWRkcmVzcyI6IiIsIlN1YkFkZHJlc3MiOiIifSwiSXNDaGFuZ2VkIjpmYWxzZSwiSXNOZXciOmZhbHNlfSx7IiRpZCI6IjI1NSIsIkRhdGUiOiIyMDIwLTEyLTE0VDIzOjU5OjAwIiwiU3R5bGUiOnsiJGlkIjoiMjU2IiwiU2hhcGUiOjIsIkNvbm5lY3Rvck1hcmdpbiI6eyIkaWQiOiIyNTciLCJUb3AiOjAuMCwiTGVmdCI6Mi4wLCJSaWdodCI6Mi4wLCJCb3R0b20iOjAuMH0sIkNvbm5lY3RvclN0eWxlIjp7IiRpZCI6IjI1OCIsIkxpbmVDb2xvciI6eyIkaWQiOiIyNTkiLCIkdHlwZSI6Ik5MUkUuQ29tbW9uLkRvbS5Tb2xpZENvbG9yQnJ1c2gsIE5MUkUuQ29tbW9uIiwiQ29sb3IiOnsiJGlkIjoiMjYwIiwiQSI6MTI3LCJSIjo3OSwiRyI6MTI5LCJCIjoxODl9fSwiTGluZVdlaWdodCI6MS4wLCJMaW5lVHlwZSI6MCwiUGFyZW50U3R5bGUiOm51bGx9LCJJc0JlbG93VGltZWJhbmQiOmZhbHNlLCJQb3NpdGlvbk9uVGFzayI6MCwiSGlkZURhdGUiOmZhbHNlLCJTaGFwZVNpemUiOjEsIlNwYWNpbmciOjIuMCwiUGFkZGluZyI6eyIkaWQiOiIyNjEiLCJUb3AiOjcuMCwiTGVmdCI6My4wLCJSaWdodCI6MC4wLCJCb3R0b20iOjIuMH0sIlNoYXBlU3R5bGUiOnsiJGlkIjoiMjYyIiwiTWFyZ2luIjp7IiRpZCI6IjI2MyIsIlRvcCI6MC4wLCJMZWZ0IjowLjAsIlJpZ2h0IjowLjAsIkJvdHRvbSI6MC4wfSwiUGFkZGluZyI6eyIkaWQiOiIyNjQiLCJUb3AiOjAuMCwiTGVmdCI6MC4wLCJSaWdodCI6MC4wLCJCb3R0b20iOjAuMH0sIkJhY2tncm91bmQiOnsiJGlkIjoiMjY1IiwiQ29sb3IiOnsiJGlkIjoiMjY2IiwiQSI6MjU1LCJSIjowLCJHIjoxMTQsIkIiOjE4OH19LCJJc1Zpc2libGUiOnRydWUsIldpZHRoIjoxMy4wLCJIZWlnaHQiOjEzLjAsIkJvcmRlclN0eWxlIjp7IiRpZCI6IjI2NyIsIkxpbmVDb2xvciI6eyIkaWQiOiIyNjgiLCIkdHlwZSI6Ik5MUkUuQ29tbW9uLkRvbS5Tb2xpZENvbG9yQnJ1c2gsIE5MUkUuQ29tbW9uIiwiQ29sb3IiOnsiJGlkIjoiMjY5IiwiQSI6MjU1LCJSIjoyNTUsIkciOjAsIkIiOjB9fSwiTGluZVdlaWdodCI6MC4wLCJMaW5lVHlwZSI6MCwiUGFyZW50U3R5bGUiOm51bGx9LCJQYXJlbnRTdHlsZSI6bnVsbH0sIlRpdGxlU3R5bGUiOnsiJGlkIjoiMjcwIiwiRm9udFNldHRpbmdzIjp7IiRpZCI6IjI3MSIsIkZvbnRTaXplIjoxMCwiRm9udE5hbWUiOiJDYWxpYnJpIiwiSXNCb2xkIjp0cnVlLCJJc0l0YWxpYyI6ZmFsc2UsIklzVW5kZXJsaW5lZCI6ZmFsc2UsIlBhcmVudFN0eWxlIjpudWxsfSwiQXV0b1NpemUiOjAsIkZvcmVncm91bmQiOnsiJGlkIjoiMjcyIiwiQ29sb3IiOnsiJGlkIjoiMjc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3NCIsIlRvcCI6MC4wLCJMZWZ0IjowLjAsIlJpZ2h0IjowLjAsIkJvdHRvbSI6MC4wfSwiUGFkZGluZyI6eyIkaWQiOiIyNzUiLCJUb3AiOjAuMCwiTGVmdCI6MC4wLCJSaWdodCI6MC4wLCJCb3R0b20iOjAuMH0sIkJhY2tncm91bmQiOnsiJGlkIjoiMjc2IiwiQ29sb3IiOnsiJGlkIjoiMjc3IiwiQSI6MCwiUiI6MCwiRyI6MCwiQiI6MH19LCJJc1Zpc2libGUiOnRydWUsIldpZHRoIjowLjAsIkhlaWdodCI6MC4wLCJCb3JkZXJTdHlsZSI6eyIkaWQiOiIyNzgiLCJMaW5lQ29sb3IiOm51bGwsIkxpbmVXZWlnaHQiOjAuMCwiTGluZVR5cGUiOjAsIlBhcmVudFN0eWxlIjpudWxsfSwiUGFyZW50U3R5bGUiOm51bGx9LCJEYXRlU3R5bGUiOnsiJGlkIjoiMjc5IiwiRm9udFNldHRpbmdzIjp7IiRpZCI6IjI4MCIsIkZvbnRTaXplIjoxMCwiRm9udE5hbWUiOiJDYWxpYnJpIiwiSXNCb2xkIjpmYWxzZSwiSXNJdGFsaWMiOmZhbHNlLCJJc1VuZGVybGluZWQiOmZhbHNlLCJQYXJlbnRTdHlsZSI6bnVsbH0sIkF1dG9TaXplIjowLCJGb3JlZ3JvdW5kIjp7IiRpZCI6IjI4MSIsIkNvbG9yIjp7IiRpZCI6IjI4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zIiwiVG9wIjowLjAsIkxlZnQiOjAuMCwiUmlnaHQiOjAuMCwiQm90dG9tIjowLjB9LCJQYWRkaW5nIjp7IiRpZCI6IjI4NCIsIlRvcCI6MC4wLCJMZWZ0IjowLjAsIlJpZ2h0IjowLjAsIkJvdHRvbSI6MC4wfSwiQmFja2dyb3VuZCI6eyIkaWQiOiIyODUiLCJDb2xvciI6eyIkcmVmIjoiMjc3In19LCJJc1Zpc2libGUiOnRydWUsIldpZHRoIjowLjAsIkhlaWdodCI6MC4wLCJCb3JkZXJTdHlsZSI6eyIkaWQiOiIyODYiLCJMaW5lQ29sb3IiOm51bGwsIkxpbmVXZWlnaHQiOjAuMCwiTGluZVR5cGUiOjAsIlBhcmVudFN0eWxlIjpudWxsfSwiUGFyZW50U3R5bGUiOm51bGx9LCJEYXRlRm9ybWF0Ijp7IiRpZCI6IjI4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giLCJGb3JtYXQiOjAsIklzVmlzaWJsZSI6ZmFsc2UsIkxhc3RLbm93blZpc2liaWxpdHlTdGF0ZSI6ZmFsc2V9LCJJc1Zpc2libGUiOnRydWUsIlBhcmVudFN0eWxlIjpudWxsfSwiSW5kZXgiOjE2LCJQZXJjZW50YWdlQ29tcGxldGUiOm51bGwsIlBvc2l0aW9uIjp7IlJhdGlvIjowLjAsIklzQ3VzdG9tIjpmYWxzZX0sIkRhdGVGb3JtYXQiOnsiJHJlZiI6IjI4NyJ9LCJXZWVrTnVtYmVyaW5nIjp7IiRpZCI6IjI4OSIsIkZvcm1hdCI6MCwiSXNWaXNpYmxlIjpmYWxzZSwiTGFzdEtub3duVmlzaWJpbGl0eVN0YXRlIjpmYWxzZX0sIlJlbGF0ZWRUYXNrSWQiOiIwMDAwMDAwMC0wMDAwLTAwMDAtMDAwMC0wMDAwMDAwMDAwMDAiLCJJZCI6ImM0MzE4YmUxLTljMWItNDg3My05ZDYwLTU3OGQ1YzgzOGE2NyIsIkltcG9ydElkIjoiMSIsIlRpdGxlIjoiU2hpbm4sIERpcmVjdG9yLCBBcml6b25hIERlcGFydG1lbnQgb2YgQ29ycmVjdGlvbnMgdi4gS2F5ZXIiLCJOb3RlIjpudWxsLCJIeXBlcmxpbmsiOnsiJGlkIjoiMjkwIiwiQWRkcmVzcyI6IiIsIlN1YkFkZHJlc3MiOiIifSwiSXNDaGFuZ2VkIjpmYWxzZSwiSXNOZXciOmZhbHNlfSx7IiRpZCI6IjI5MSIsIkRhdGUiOiIyMDIxLTAzLTA0VDIzOjU5OjAwIiwiU3R5bGUiOnsiJGlkIjoiMjkyIiwiU2hhcGUiOjIsIkNvbm5lY3Rvck1hcmdpbiI6eyIkaWQiOiIyOTMiLCJUb3AiOjAuMCwiTGVmdCI6Mi4wLCJSaWdodCI6Mi4wLCJCb3R0b20iOjAuMH0sIkNvbm5lY3RvclN0eWxlIjp7IiRpZCI6IjI5NCIsIkxpbmVDb2xvciI6eyIkaWQiOiIyOTUiLCIkdHlwZSI6Ik5MUkUuQ29tbW9uLkRvbS5Tb2xpZENvbG9yQnJ1c2gsIE5MUkUuQ29tbW9uIiwiQ29sb3IiOnsiJGlkIjoiMjk2IiwiQSI6MTI3LCJSIjo3OSwiRyI6MTI5LCJCIjoxODl9fSwiTGluZVdlaWdodCI6MS4wLCJMaW5lVHlwZSI6MCwiUGFyZW50U3R5bGUiOm51bGx9LCJJc0JlbG93VGltZWJhbmQiOmZhbHNlLCJQb3NpdGlvbk9uVGFzayI6MCwiSGlkZURhdGUiOmZhbHNlLCJTaGFwZVNpemUiOjEsIlNwYWNpbmciOjIuMCwiUGFkZGluZyI6eyIkaWQiOiIyOTciLCJUb3AiOjcuMCwiTGVmdCI6My4wLCJSaWdodCI6MC4wLCJCb3R0b20iOjIuMH0sIlNoYXBlU3R5bGUiOnsiJGlkIjoiMjk4IiwiTWFyZ2luIjp7IiRpZCI6IjI5OSIsIlRvcCI6MC4wLCJMZWZ0IjowLjAsIlJpZ2h0IjowLjAsIkJvdHRvbSI6MC4wfSwiUGFkZGluZyI6eyIkaWQiOiIzMDAiLCJUb3AiOjAuMCwiTGVmdCI6MC4wLCJSaWdodCI6MC4wLCJCb3R0b20iOjAuMH0sIkJhY2tncm91bmQiOnsiJGlkIjoiMzAxIiwiQ29sb3IiOnsiJGlkIjoiMzAyIiwiQSI6MjU1LCJSIjowLCJHIjoxMTQsIkIiOjE4OH19LCJJc1Zpc2libGUiOnRydWUsIldpZHRoIjoxMy4wLCJIZWlnaHQiOjEzLjAsIkJvcmRlclN0eWxlIjp7IiRpZCI6IjMwMyIsIkxpbmVDb2xvciI6eyIkaWQiOiIzMDQiLCIkdHlwZSI6Ik5MUkUuQ29tbW9uLkRvbS5Tb2xpZENvbG9yQnJ1c2gsIE5MUkUuQ29tbW9uIiwiQ29sb3IiOnsiJGlkIjoiMzA1IiwiQSI6MjU1LCJSIjoyNTUsIkciOjAsIkIiOjB9fSwiTGluZVdlaWdodCI6MC4wLCJMaW5lVHlwZSI6MCwiUGFyZW50U3R5bGUiOm51bGx9LCJQYXJlbnRTdHlsZSI6bnVsbH0sIlRpdGxlU3R5bGUiOnsiJGlkIjoiMzA2IiwiRm9udFNldHRpbmdzIjp7IiRpZCI6IjMwNyIsIkZvbnRTaXplIjoxMCwiRm9udE5hbWUiOiJDYWxpYnJpIiwiSXNCb2xkIjp0cnVlLCJJc0l0YWxpYyI6ZmFsc2UsIklzVW5kZXJsaW5lZCI6ZmFsc2UsIlBhcmVudFN0eWxlIjpudWxsfSwiQXV0b1NpemUiOjAsIkZvcmVncm91bmQiOnsiJGlkIjoiMzA4IiwiQ29sb3IiOnsiJGlkIjoiMzA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xMCIsIlRvcCI6MC4wLCJMZWZ0IjowLjAsIlJpZ2h0IjowLjAsIkJvdHRvbSI6MC4wfSwiUGFkZGluZyI6eyIkaWQiOiIzMTEiLCJUb3AiOjAuMCwiTGVmdCI6MC4wLCJSaWdodCI6MC4wLCJCb3R0b20iOjAuMH0sIkJhY2tncm91bmQiOnsiJGlkIjoiMzEyIiwiQ29sb3IiOnsiJGlkIjoiMzEzIiwiQSI6MCwiUiI6MCwiRyI6MCwiQiI6MH19LCJJc1Zpc2libGUiOnRydWUsIldpZHRoIjowLjAsIkhlaWdodCI6MC4wLCJCb3JkZXJTdHlsZSI6eyIkaWQiOiIzMTQiLCJMaW5lQ29sb3IiOm51bGwsIkxpbmVXZWlnaHQiOjAuMCwiTGluZVR5cGUiOjAsIlBhcmVudFN0eWxlIjpudWxsfSwiUGFyZW50U3R5bGUiOm51bGx9LCJEYXRlU3R5bGUiOnsiJGlkIjoiMzE1IiwiRm9udFNldHRpbmdzIjp7IiRpZCI6IjMxNiIsIkZvbnRTaXplIjoxMCwiRm9udE5hbWUiOiJDYWxpYnJpIiwiSXNCb2xkIjpmYWxzZSwiSXNJdGFsaWMiOmZhbHNlLCJJc1VuZGVybGluZWQiOmZhbHNlLCJQYXJlbnRTdHlsZSI6bnVsbH0sIkF1dG9TaXplIjowLCJGb3JlZ3JvdW5kIjp7IiRpZCI6IjMxNyIsIkNvbG9yIjp7IiRpZCI6IjMx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E5IiwiVG9wIjowLjAsIkxlZnQiOjAuMCwiUmlnaHQiOjAuMCwiQm90dG9tIjowLjB9LCJQYWRkaW5nIjp7IiRpZCI6IjMyMCIsIlRvcCI6MC4wLCJMZWZ0IjowLjAsIlJpZ2h0IjowLjAsIkJvdHRvbSI6MC4wfSwiQmFja2dyb3VuZCI6eyIkaWQiOiIzMjEiLCJDb2xvciI6eyIkcmVmIjoiMzEzIn19LCJJc1Zpc2libGUiOnRydWUsIldpZHRoIjowLjAsIkhlaWdodCI6MC4wLCJCb3JkZXJTdHlsZSI6eyIkaWQiOiIzMjIiLCJMaW5lQ29sb3IiOm51bGwsIkxpbmVXZWlnaHQiOjAuMCwiTGluZVR5cGUiOjAsIlBhcmVudFN0eWxlIjpudWxsfSwiUGFyZW50U3R5bGUiOm51bGx9LCJEYXRlRm9ybWF0Ijp7IiRpZCI6IjMy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jQiLCJGb3JtYXQiOjAsIklzVmlzaWJsZSI6ZmFsc2UsIkxhc3RLbm93blZpc2liaWxpdHlTdGF0ZSI6ZmFsc2V9LCJJc1Zpc2libGUiOnRydWUsIlBhcmVudFN0eWxlIjpudWxsfSwiSW5kZXgiOjEzLCJQZXJjZW50YWdlQ29tcGxldGUiOm51bGwsIlBvc2l0aW9uIjp7IlJhdGlvIjowLjAsIklzQ3VzdG9tIjpmYWxzZX0sIkRhdGVGb3JtYXQiOnsiJHJlZiI6IjMyMyJ9LCJXZWVrTnVtYmVyaW5nIjp7IiRpZCI6IjMyNSIsIkZvcm1hdCI6MCwiSXNWaXNpYmxlIjpmYWxzZSwiTGFzdEtub3duVmlzaWJpbGl0eVN0YXRlIjpmYWxzZX0sIlJlbGF0ZWRUYXNrSWQiOiIwMDAwMDAwMC0wMDAwLTAwMDAtMDAwMC0wMDAwMDAwMDAwMDAiLCJJZCI6IjBlMjlhNjRiLThiMDYtNGY4OC04YTMwLTU4ZDIzMmVlZDk3ZiIsIkltcG9ydElkIjoiMSIsIlRpdGxlIjoiUGVyZWlkYSB2LiBXaWxraW5zb24iLCJOb3RlIjpudWxsLCJIeXBlcmxpbmsiOnsiJGlkIjoiMzI2IiwiQWRkcmVzcyI6IiIsIlN1YkFkZHJlc3MiOiIifSwiSXNDaGFuZ2VkIjpmYWxzZSwiSXNOZXciOmZhbHNlfSx7IiRpZCI6IjMyNyIsIkRhdGUiOiIyMDIxLTAzLTI1VDIzOjU5OjAwIiwiU3R5bGUiOnsiJGlkIjoiMzI4IiwiU2hhcGUiOjIsIkNvbm5lY3Rvck1hcmdpbiI6eyIkaWQiOiIzMjkiLCJUb3AiOjAuMCwiTGVmdCI6Mi4wLCJSaWdodCI6Mi4wLCJCb3R0b20iOjAuMH0sIkNvbm5lY3RvclN0eWxlIjp7IiRpZCI6IjMzMCIsIkxpbmVDb2xvciI6eyIkaWQiOiIzMzEiLCIkdHlwZSI6Ik5MUkUuQ29tbW9uLkRvbS5Tb2xpZENvbG9yQnJ1c2gsIE5MUkUuQ29tbW9uIiwiQ29sb3IiOnsiJGlkIjoiMzMyIiwiQSI6MTI3LCJSIjo3OSwiRyI6MTI5LCJCIjoxODl9fSwiTGluZVdlaWdodCI6MS4wLCJMaW5lVHlwZSI6MCwiUGFyZW50U3R5bGUiOm51bGx9LCJJc0JlbG93VGltZWJhbmQiOmZhbHNlLCJQb3NpdGlvbk9uVGFzayI6MCwiSGlkZURhdGUiOmZhbHNlLCJTaGFwZVNpemUiOjEsIlNwYWNpbmciOjIuMCwiUGFkZGluZyI6eyIkaWQiOiIzMzMiLCJUb3AiOjcuMCwiTGVmdCI6My4wLCJSaWdodCI6MC4wLCJCb3R0b20iOjIuMH0sIlNoYXBlU3R5bGUiOnsiJGlkIjoiMzM0IiwiTWFyZ2luIjp7IiRpZCI6IjMzNSIsIlRvcCI6MC4wLCJMZWZ0IjowLjAsIlJpZ2h0IjowLjAsIkJvdHRvbSI6MC4wfSwiUGFkZGluZyI6eyIkaWQiOiIzMzYiLCJUb3AiOjAuMCwiTGVmdCI6MC4wLCJSaWdodCI6MC4wLCJCb3R0b20iOjAuMH0sIkJhY2tncm91bmQiOnsiJGlkIjoiMzM3IiwiQ29sb3IiOnsiJGlkIjoiMzM4IiwiQSI6MjU1LCJSIjowLCJHIjoxMTQsIkIiOjE4OH19LCJJc1Zpc2libGUiOnRydWUsIldpZHRoIjoxMy4wLCJIZWlnaHQiOjEzLjAsIkJvcmRlclN0eWxlIjp7IiRpZCI6IjMzOSIsIkxpbmVDb2xvciI6eyIkaWQiOiIzNDAiLCIkdHlwZSI6Ik5MUkUuQ29tbW9uLkRvbS5Tb2xpZENvbG9yQnJ1c2gsIE5MUkUuQ29tbW9uIiwiQ29sb3IiOnsiJGlkIjoiMzQxIiwiQSI6MjU1LCJSIjoyNTUsIkciOjAsIkIiOjB9fSwiTGluZVdlaWdodCI6MC4wLCJMaW5lVHlwZSI6MCwiUGFyZW50U3R5bGUiOm51bGx9LCJQYXJlbnRTdHlsZSI6bnVsbH0sIlRpdGxlU3R5bGUiOnsiJGlkIjoiMzQyIiwiRm9udFNldHRpbmdzIjp7IiRpZCI6IjM0MyIsIkZvbnRTaXplIjoxMCwiRm9udE5hbWUiOiJDYWxpYnJpIiwiSXNCb2xkIjp0cnVlLCJJc0l0YWxpYyI6ZmFsc2UsIklzVW5kZXJsaW5lZCI6ZmFsc2UsIlBhcmVudFN0eWxlIjpudWxsfSwiQXV0b1NpemUiOjAsIkZvcmVncm91bmQiOnsiJGlkIjoiMzQ0IiwiQ29sb3IiOnsiJGlkIjoiMzQ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NiIsIlRvcCI6MC4wLCJMZWZ0IjowLjAsIlJpZ2h0IjowLjAsIkJvdHRvbSI6MC4wfSwiUGFkZGluZyI6eyIkaWQiOiIzNDciLCJUb3AiOjAuMCwiTGVmdCI6MC4wLCJSaWdodCI6MC4wLCJCb3R0b20iOjAuMH0sIkJhY2tncm91bmQiOnsiJGlkIjoiMzQ4IiwiQ29sb3IiOnsiJGlkIjoiMzQ5IiwiQSI6MCwiUiI6MCwiRyI6MCwiQiI6MH19LCJJc1Zpc2libGUiOnRydWUsIldpZHRoIjowLjAsIkhlaWdodCI6MC4wLCJCb3JkZXJTdHlsZSI6eyIkaWQiOiIzNTAiLCJMaW5lQ29sb3IiOm51bGwsIkxpbmVXZWlnaHQiOjAuMCwiTGluZVR5cGUiOjAsIlBhcmVudFN0eWxlIjpudWxsfSwiUGFyZW50U3R5bGUiOm51bGx9LCJEYXRlU3R5bGUiOnsiJGlkIjoiMzUxIiwiRm9udFNldHRpbmdzIjp7IiRpZCI6IjM1MiIsIkZvbnRTaXplIjoxMCwiRm9udE5hbWUiOiJDYWxpYnJpIiwiSXNCb2xkIjpmYWxzZSwiSXNJdGFsaWMiOmZhbHNlLCJJc1VuZGVybGluZWQiOmZhbHNlLCJQYXJlbnRTdHlsZSI6bnVsbH0sIkF1dG9TaXplIjowLCJGb3JlZ3JvdW5kIjp7IiRpZCI6IjM1MyIsIkNvbG9yIjp7IiRpZCI6IjM1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U1IiwiVG9wIjowLjAsIkxlZnQiOjAuMCwiUmlnaHQiOjAuMCwiQm90dG9tIjowLjB9LCJQYWRkaW5nIjp7IiRpZCI6IjM1NiIsIlRvcCI6MC4wLCJMZWZ0IjowLjAsIlJpZ2h0IjowLjAsIkJvdHRvbSI6MC4wfSwiQmFja2dyb3VuZCI6eyIkaWQiOiIzNTciLCJDb2xvciI6eyIkcmVmIjoiMzQ5In19LCJJc1Zpc2libGUiOnRydWUsIldpZHRoIjowLjAsIkhlaWdodCI6MC4wLCJCb3JkZXJTdHlsZSI6eyIkaWQiOiIzNTgiLCJMaW5lQ29sb3IiOm51bGwsIkxpbmVXZWlnaHQiOjAuMCwiTGluZVR5cGUiOjAsIlBhcmVudFN0eWxlIjpudWxsfSwiUGFyZW50U3R5bGUiOm51bGx9LCJEYXRlRm9ybWF0Ijp7IiRpZCI6IjM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jAiLCJGb3JtYXQiOjAsIklzVmlzaWJsZSI6ZmFsc2UsIkxhc3RLbm93blZpc2liaWxpdHlTdGF0ZSI6ZmFsc2V9LCJJc1Zpc2libGUiOnRydWUsIlBhcmVudFN0eWxlIjpudWxsfSwiSW5kZXgiOjE5LCJQZXJjZW50YWdlQ29tcGxldGUiOm51bGwsIlBvc2l0aW9uIjp7IlJhdGlvIjowLjAsIklzQ3VzdG9tIjpmYWxzZX0sIkRhdGVGb3JtYXQiOnsiJHJlZiI6IjM1OSJ9LCJXZWVrTnVtYmVyaW5nIjp7IiRpZCI6IjM2MSIsIkZvcm1hdCI6MCwiSXNWaXNpYmxlIjpmYWxzZSwiTGFzdEtub3duVmlzaWJpbGl0eVN0YXRlIjpmYWxzZX0sIlJlbGF0ZWRUYXNrSWQiOiIwMDAwMDAwMC0wMDAwLTAwMDAtMDAwMC0wMDAwMDAwMDAwMDAiLCJJZCI6ImM4ODIwZTBiLTQ5MzctNDcxNy04ZmI5LWMyZDQ4Y2NkMTgyNSIsIkltcG9ydElkIjoiMSIsIlRpdGxlIjoiVG9ycmVzIHYuIE1hZHJpZCwgZXQgYWwuIiwiTm90ZSI6bnVsbCwiSHlwZXJsaW5rIjp7IiRpZCI6IjM2MiIsIkFkZHJlc3MiOiIiLCJTdWJBZGRyZXNzIjoiIn0sIklzQ2hhbmdlZCI6ZmFsc2UsIklzTmV3IjpmYWxzZX0seyIkaWQiOiIzNjMiLCJEYXRlIjoiMjAyMS0wMy0yOVQyMzo1OTowMCIsIlN0eWxlIjp7IiRpZCI6IjM2NCIsIlNoYXBlIjoyLCJDb25uZWN0b3JNYXJnaW4iOnsiJGlkIjoiMzY1IiwiVG9wIjowLjAsIkxlZnQiOjIuMCwiUmlnaHQiOjIuMCwiQm90dG9tIjowLjB9LCJDb25uZWN0b3JTdHlsZSI6eyIkaWQiOiIzNjYiLCJMaW5lQ29sb3IiOnsiJGlkIjoiMzY3IiwiJHR5cGUiOiJOTFJFLkNvbW1vbi5Eb20uU29saWRDb2xvckJydXNoLCBOTFJFLkNvbW1vbiIsIkNvbG9yIjp7IiRpZCI6IjM2OCIsIkEiOjEyNywiUiI6NzksIkciOjEyOSwiQiI6MTg5fX0sIkxpbmVXZWlnaHQiOjEuMCwiTGluZVR5cGUiOjAsIlBhcmVudFN0eWxlIjpudWxsfSwiSXNCZWxvd1RpbWViYW5kIjpmYWxzZSwiUG9zaXRpb25PblRhc2siOjAsIkhpZGVEYXRlIjpmYWxzZSwiU2hhcGVTaXplIjoxLCJTcGFjaW5nIjoyLjAsIlBhZGRpbmciOnsiJGlkIjoiMzY5IiwiVG9wIjo3LjAsIkxlZnQiOjMuMCwiUmlnaHQiOjAuMCwiQm90dG9tIjoyLjB9LCJTaGFwZVN0eWxlIjp7IiRpZCI6IjM3MCIsIk1hcmdpbiI6eyIkaWQiOiIzNzEiLCJUb3AiOjAuMCwiTGVmdCI6MC4wLCJSaWdodCI6MC4wLCJCb3R0b20iOjAuMH0sIlBhZGRpbmciOnsiJGlkIjoiMzcyIiwiVG9wIjowLjAsIkxlZnQiOjAuMCwiUmlnaHQiOjAuMCwiQm90dG9tIjowLjB9LCJCYWNrZ3JvdW5kIjp7IiRpZCI6IjM3MyIsIkNvbG9yIjp7IiRpZCI6IjM3NCIsIkEiOjI1NSwiUiI6MCwiRyI6MTE0LCJCIjoxODh9fSwiSXNWaXNpYmxlIjp0cnVlLCJXaWR0aCI6MTMuMCwiSGVpZ2h0IjoxMy4wLCJCb3JkZXJTdHlsZSI6eyIkaWQiOiIzNzUiLCJMaW5lQ29sb3IiOnsiJGlkIjoiMzc2IiwiJHR5cGUiOiJOTFJFLkNvbW1vbi5Eb20uU29saWRDb2xvckJydXNoLCBOTFJFLkNvbW1vbiIsIkNvbG9yIjp7IiRpZCI6IjM3NyIsIkEiOjI1NSwiUiI6MjU1LCJHIjowLCJCIjowfX0sIkxpbmVXZWlnaHQiOjAuMCwiTGluZVR5cGUiOjAsIlBhcmVudFN0eWxlIjpudWxsfSwiUGFyZW50U3R5bGUiOm51bGx9LCJUaXRsZVN0eWxlIjp7IiRpZCI6IjM3OCIsIkZvbnRTZXR0aW5ncyI6eyIkaWQiOiIzNzkiLCJGb250U2l6ZSI6MTAsIkZvbnROYW1lIjoiQ2FsaWJyaSIsIklzQm9sZCI6dHJ1ZSwiSXNJdGFsaWMiOmZhbHNlLCJJc1VuZGVybGluZWQiOmZhbHNlLCJQYXJlbnRTdHlsZSI6bnVsbH0sIkF1dG9TaXplIjowLCJGb3JlZ3JvdW5kIjp7IiRpZCI6IjM4MCIsIkNvbG9yIjp7IiRpZCI6IjM4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ODIiLCJUb3AiOjAuMCwiTGVmdCI6MC4wLCJSaWdodCI6MC4wLCJCb3R0b20iOjAuMH0sIlBhZGRpbmciOnsiJGlkIjoiMzgzIiwiVG9wIjowLjAsIkxlZnQiOjAuMCwiUmlnaHQiOjAuMCwiQm90dG9tIjowLjB9LCJCYWNrZ3JvdW5kIjp7IiRpZCI6IjM4NCIsIkNvbG9yIjp7IiRpZCI6IjM4NSIsIkEiOjAsIlIiOjAsIkciOjAsIkIiOjB9fSwiSXNWaXNpYmxlIjp0cnVlLCJXaWR0aCI6MC4wLCJIZWlnaHQiOjAuMCwiQm9yZGVyU3R5bGUiOnsiJGlkIjoiMzg2IiwiTGluZUNvbG9yIjpudWxsLCJMaW5lV2VpZ2h0IjowLjAsIkxpbmVUeXBlIjowLCJQYXJlbnRTdHlsZSI6bnVsbH0sIlBhcmVudFN0eWxlIjpudWxsfSwiRGF0ZVN0eWxlIjp7IiRpZCI6IjM4NyIsIkZvbnRTZXR0aW5ncyI6eyIkaWQiOiIzODgiLCJGb250U2l6ZSI6MTAsIkZvbnROYW1lIjoiQ2FsaWJyaSIsIklzQm9sZCI6ZmFsc2UsIklzSXRhbGljIjpmYWxzZSwiSXNVbmRlcmxpbmVkIjpmYWxzZSwiUGFyZW50U3R5bGUiOm51bGx9LCJBdXRvU2l6ZSI6MCwiRm9yZWdyb3VuZCI6eyIkaWQiOiIzODkiLCJDb2xvciI6eyIkaWQiOiIzO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MSIsIlRvcCI6MC4wLCJMZWZ0IjowLjAsIlJpZ2h0IjowLjAsIkJvdHRvbSI6MC4wfSwiUGFkZGluZyI6eyIkaWQiOiIzOTIiLCJUb3AiOjAuMCwiTGVmdCI6MC4wLCJSaWdodCI6MC4wLCJCb3R0b20iOjAuMH0sIkJhY2tncm91bmQiOnsiJGlkIjoiMzkzIiwiQ29sb3IiOnsiJHJlZiI6IjM4NSJ9fSwiSXNWaXNpYmxlIjp0cnVlLCJXaWR0aCI6MC4wLCJIZWlnaHQiOjAuMCwiQm9yZGVyU3R5bGUiOnsiJGlkIjoiMzk0IiwiTGluZUNvbG9yIjpudWxsLCJMaW5lV2VpZ2h0IjowLjAsIkxpbmVUeXBlIjowLCJQYXJlbnRTdHlsZSI6bnVsbH0sIlBhcmVudFN0eWxlIjpudWxsfSwiRGF0ZUZvcm1hdCI6eyIkaWQiOiIz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2IiwiRm9ybWF0IjowLCJJc1Zpc2libGUiOmZhbHNlLCJMYXN0S25vd25WaXNpYmlsaXR5U3RhdGUiOmZhbHNlfSwiSXNWaXNpYmxlIjp0cnVlLCJQYXJlbnRTdHlsZSI6bnVsbH0sIkluZGV4IjoxMSwiUGVyY2VudGFnZUNvbXBsZXRlIjpudWxsLCJQb3NpdGlvbiI6eyJSYXRpbyI6MC4wLCJJc0N1c3RvbSI6ZmFsc2V9LCJEYXRlRm9ybWF0Ijp7IiRyZWYiOiIzOTUifSwiV2Vla051bWJlcmluZyI6eyIkaWQiOiIzOTciLCJGb3JtYXQiOjAsIklzVmlzaWJsZSI6ZmFsc2UsIkxhc3RLbm93blZpc2liaWxpdHlTdGF0ZSI6ZmFsc2V9LCJSZWxhdGVkVGFza0lkIjoiMDAwMDAwMDAtMDAwMC0wMDAwLTAwMDAtMDAwMDAwMDAwMDAwIiwiSWQiOiI1ZGIyZDJmMy1mN2YxLTRiZjgtOTUxMS00YTM2N2EyNjVlNjYiLCJJbXBvcnRJZCI6IjEiLCJUaXRsZSI6Ik1heXMsIFdhcmRlbiB2LiBIaW5lcyIsIk5vdGUiOm51bGwsIkh5cGVybGluayI6eyIkaWQiOiIzOTgiLCJBZGRyZXNzIjoiIiwiU3ViQWRkcmVzcyI6IiJ9LCJJc0NoYW5nZWQiOmZhbHNlLCJJc05ldyI6ZmFsc2V9LHsiJGlkIjoiMzk5IiwiRGF0ZSI6IjIwMjEtMDQtMjJUMjM6NTk6MDAiLCJTdHlsZSI6eyIkaWQiOiI0MDAiLCJTaGFwZSI6MiwiQ29ubmVjdG9yTWFyZ2luIjp7IiRpZCI6IjQwMSIsIlRvcCI6MC4wLCJMZWZ0IjoyLjAsIlJpZ2h0IjoyLjAsIkJvdHRvbSI6MC4wfSwiQ29ubmVjdG9yU3R5bGUiOnsiJGlkIjoiNDAyIiwiTGluZUNvbG9yIjp7IiRpZCI6IjQwMyIsIiR0eXBlIjoiTkxSRS5Db21tb24uRG9tLlNvbGlkQ29sb3JCcnVzaCwgTkxSRS5Db21tb24iLCJDb2xvciI6eyIkaWQiOiI0MDQiLCJBIjoxMjcsIlIiOjc5LCJHIjoxMjksIkIiOjE4OX19LCJMaW5lV2VpZ2h0IjoxLjAsIkxpbmVUeXBlIjowLCJQYXJlbnRTdHlsZSI6bnVsbH0sIklzQmVsb3dUaW1lYmFuZCI6ZmFsc2UsIlBvc2l0aW9uT25UYXNrIjowLCJIaWRlRGF0ZSI6ZmFsc2UsIlNoYXBlU2l6ZSI6MSwiU3BhY2luZyI6Mi4wLCJQYWRkaW5nIjp7IiRpZCI6IjQwNSIsIlRvcCI6Ny4wLCJMZWZ0IjozLjAsIlJpZ2h0IjowLjAsIkJvdHRvbSI6Mi4wfSwiU2hhcGVTdHlsZSI6eyIkaWQiOiI0MDYiLCJNYXJnaW4iOnsiJGlkIjoiNDA3IiwiVG9wIjowLjAsIkxlZnQiOjAuMCwiUmlnaHQiOjAuMCwiQm90dG9tIjowLjB9LCJQYWRkaW5nIjp7IiRpZCI6IjQwOCIsIlRvcCI6MC4wLCJMZWZ0IjowLjAsIlJpZ2h0IjowLjAsIkJvdHRvbSI6MC4wfSwiQmFja2dyb3VuZCI6eyIkaWQiOiI0MDkiLCJDb2xvciI6eyIkaWQiOiI0MTAiLCJBIjoyNTUsIlIiOjAsIkciOjExNCwiQiI6MTg4fX0sIklzVmlzaWJsZSI6dHJ1ZSwiV2lkdGgiOjEzLjAsIkhlaWdodCI6MTMuMCwiQm9yZGVyU3R5bGUiOnsiJGlkIjoiNDExIiwiTGluZUNvbG9yIjp7IiRpZCI6IjQxMiIsIiR0eXBlIjoiTkxSRS5Db21tb24uRG9tLlNvbGlkQ29sb3JCcnVzaCwgTkxSRS5Db21tb24iLCJDb2xvciI6eyIkaWQiOiI0MTMiLCJBIjoyNTUsIlIiOjI1NSwiRyI6MCwiQiI6MH19LCJMaW5lV2VpZ2h0IjowLjAsIkxpbmVUeXBlIjowLCJQYXJlbnRTdHlsZSI6bnVsbH0sIlBhcmVudFN0eWxlIjpudWxsfSwiVGl0bGVTdHlsZSI6eyIkaWQiOiI0MTQiLCJGb250U2V0dGluZ3MiOnsiJGlkIjoiNDE1IiwiRm9udFNpemUiOjEwLCJGb250TmFtZSI6IkNhbGlicmkiLCJJc0JvbGQiOnRydWUsIklzSXRhbGljIjpmYWxzZSwiSXNVbmRlcmxpbmVkIjpmYWxzZSwiUGFyZW50U3R5bGUiOm51bGx9LCJBdXRvU2l6ZSI6MCwiRm9yZWdyb3VuZCI6eyIkaWQiOiI0MTYiLCJDb2xvciI6eyIkaWQiOiI0MT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E4IiwiVG9wIjowLjAsIkxlZnQiOjAuMCwiUmlnaHQiOjAuMCwiQm90dG9tIjowLjB9LCJQYWRkaW5nIjp7IiRpZCI6IjQxOSIsIlRvcCI6MC4wLCJMZWZ0IjowLjAsIlJpZ2h0IjowLjAsIkJvdHRvbSI6MC4wfSwiQmFja2dyb3VuZCI6eyIkaWQiOiI0MjAiLCJDb2xvciI6eyIkaWQiOiI0MjEiLCJBIjowLCJSIjowLCJHIjowLCJCIjowfX0sIklzVmlzaWJsZSI6dHJ1ZSwiV2lkdGgiOjAuMCwiSGVpZ2h0IjowLjAsIkJvcmRlclN0eWxlIjp7IiRpZCI6IjQyMiIsIkxpbmVDb2xvciI6bnVsbCwiTGluZVdlaWdodCI6MC4wLCJMaW5lVHlwZSI6MCwiUGFyZW50U3R5bGUiOm51bGx9LCJQYXJlbnRTdHlsZSI6bnVsbH0sIkRhdGVTdHlsZSI6eyIkaWQiOiI0MjMiLCJGb250U2V0dGluZ3MiOnsiJGlkIjoiNDI0IiwiRm9udFNpemUiOjEwLCJGb250TmFtZSI6IkNhbGlicmkiLCJJc0JvbGQiOmZhbHNlLCJJc0l0YWxpYyI6ZmFsc2UsIklzVW5kZXJsaW5lZCI6ZmFsc2UsIlBhcmVudFN0eWxlIjpudWxsfSwiQXV0b1NpemUiOjAsIkZvcmVncm91bmQiOnsiJGlkIjoiNDI1IiwiQ29sb3IiOnsiJGlkIjoiND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jciLCJUb3AiOjAuMCwiTGVmdCI6MC4wLCJSaWdodCI6MC4wLCJCb3R0b20iOjAuMH0sIlBhZGRpbmciOnsiJGlkIjoiNDI4IiwiVG9wIjowLjAsIkxlZnQiOjAuMCwiUmlnaHQiOjAuMCwiQm90dG9tIjowLjB9LCJCYWNrZ3JvdW5kIjp7IiRpZCI6IjQyOSIsIkNvbG9yIjp7IiRyZWYiOiI0MjEifX0sIklzVmlzaWJsZSI6dHJ1ZSwiV2lkdGgiOjAuMCwiSGVpZ2h0IjowLjAsIkJvcmRlclN0eWxlIjp7IiRpZCI6IjQzMCIsIkxpbmVDb2xvciI6bnVsbCwiTGluZVdlaWdodCI6MC4wLCJMaW5lVHlwZSI6MCwiUGFyZW50U3R5bGUiOm51bGx9LCJQYXJlbnRTdHlsZSI6bnVsbH0sIkRhdGVGb3JtYXQiOnsiJGlkIjoiND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zMiIsIkZvcm1hdCI6MCwiSXNWaXNpYmxlIjpmYWxzZSwiTGFzdEtub3duVmlzaWJpbGl0eVN0YXRlIjpmYWxzZX0sIklzVmlzaWJsZSI6dHJ1ZSwiUGFyZW50U3R5bGUiOm51bGx9LCJJbmRleCI6OCwiUGVyY2VudGFnZUNvbXBsZXRlIjpudWxsLCJQb3NpdGlvbiI6eyJSYXRpbyI6MC4wLCJJc0N1c3RvbSI6ZmFsc2V9LCJEYXRlRm9ybWF0Ijp7IiRyZWYiOiI0MzEifSwiV2Vla051bWJlcmluZyI6eyIkaWQiOiI0MzMiLCJGb3JtYXQiOjAsIklzVmlzaWJsZSI6ZmFsc2UsIkxhc3RLbm93blZpc2liaWxpdHlTdGF0ZSI6ZmFsc2V9LCJSZWxhdGVkVGFza0lkIjoiMDAwMDAwMDAtMDAwMC0wMDAwLTAwMDAtMDAwMDAwMDAwMDAwIiwiSWQiOiJmZTY3OTRiNi0zNjk4LTQ1ZTctYTVjNi0wM2JjNzI4ZGNkYzEiLCJJbXBvcnRJZCI6IjEiLCJUaXRsZSI6IkpvbmVzIHYuIE1pc3Npc3NpcHBpIiwiTm90ZSI6bnVsbCwiSHlwZXJsaW5rIjp7IiRpZCI6IjQzNCIsIkFkZHJlc3MiOiIiLCJTdWJBZGRyZXNzIjoiIn0sIklzQ2hhbmdlZCI6ZmFsc2UsIklzTmV3IjpmYWxzZX0seyIkaWQiOiI0MzUiLCJEYXRlIjoiMjAyMS0wNC0yNlQyMzo1OTowMCIsIlN0eWxlIjp7IiRpZCI6IjQzNiIsIlNoYXBlIjoyLCJDb25uZWN0b3JNYXJnaW4iOnsiJGlkIjoiNDM3IiwiVG9wIjowLjAsIkxlZnQiOjIuMCwiUmlnaHQiOjIuMCwiQm90dG9tIjowLjB9LCJDb25uZWN0b3JTdHlsZSI6eyIkaWQiOiI0MzgiLCJMaW5lQ29sb3IiOnsiJGlkIjoiNDM5IiwiJHR5cGUiOiJOTFJFLkNvbW1vbi5Eb20uU29saWRDb2xvckJydXNoLCBOTFJFLkNvbW1vbiIsIkNvbG9yIjp7IiRpZCI6IjQ0MCIsIkEiOjEyNywiUiI6NzksIkciOjEyOSwiQiI6MTg5fX0sIkxpbmVXZWlnaHQiOjEuMCwiTGluZVR5cGUiOjAsIlBhcmVudFN0eWxlIjpudWxsfSwiSXNCZWxvd1RpbWViYW5kIjpmYWxzZSwiUG9zaXRpb25PblRhc2siOjAsIkhpZGVEYXRlIjpmYWxzZSwiU2hhcGVTaXplIjoxLCJTcGFjaW5nIjoyLjAsIlBhZGRpbmciOnsiJGlkIjoiNDQxIiwiVG9wIjo3LjAsIkxlZnQiOjMuMCwiUmlnaHQiOjAuMCwiQm90dG9tIjoyLjB9LCJTaGFwZVN0eWxlIjp7IiRpZCI6IjQ0MiIsIk1hcmdpbiI6eyIkaWQiOiI0NDMiLCJUb3AiOjAuMCwiTGVmdCI6MC4wLCJSaWdodCI6MC4wLCJCb3R0b20iOjAuMH0sIlBhZGRpbmciOnsiJGlkIjoiNDQ0IiwiVG9wIjowLjAsIkxlZnQiOjAuMCwiUmlnaHQiOjAuMCwiQm90dG9tIjowLjB9LCJCYWNrZ3JvdW5kIjp7IiRpZCI6IjQ0NSIsIkNvbG9yIjp7IiRpZCI6IjQ0NiIsIkEiOjI1NSwiUiI6MCwiRyI6MTE0LCJCIjoxODh9fSwiSXNWaXNpYmxlIjp0cnVlLCJXaWR0aCI6MTMuMCwiSGVpZ2h0IjoxMy4wLCJCb3JkZXJTdHlsZSI6eyIkaWQiOiI0NDciLCJMaW5lQ29sb3IiOnsiJGlkIjoiNDQ4IiwiJHR5cGUiOiJOTFJFLkNvbW1vbi5Eb20uU29saWRDb2xvckJydXNoLCBOTFJFLkNvbW1vbiIsIkNvbG9yIjp7IiRpZCI6IjQ0OSIsIkEiOjI1NSwiUiI6MjU1LCJHIjowLCJCIjowfX0sIkxpbmVXZWlnaHQiOjAuMCwiTGluZVR5cGUiOjAsIlBhcmVudFN0eWxlIjpudWxsfSwiUGFyZW50U3R5bGUiOm51bGx9LCJUaXRsZVN0eWxlIjp7IiRpZCI6IjQ1MCIsIkZvbnRTZXR0aW5ncyI6eyIkaWQiOiI0NTEiLCJGb250U2l6ZSI6MTAsIkZvbnROYW1lIjoiQ2FsaWJyaSIsIklzQm9sZCI6dHJ1ZSwiSXNJdGFsaWMiOmZhbHNlLCJJc1VuZGVybGluZWQiOmZhbHNlLCJQYXJlbnRTdHlsZSI6bnVsbH0sIkF1dG9TaXplIjowLCJGb3JlZ3JvdW5kIjp7IiRpZCI6IjQ1MiIsIkNvbG9yIjp7IiRpZCI6IjQ1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TQiLCJUb3AiOjAuMCwiTGVmdCI6MC4wLCJSaWdodCI6MC4wLCJCb3R0b20iOjAuMH0sIlBhZGRpbmciOnsiJGlkIjoiNDU1IiwiVG9wIjowLjAsIkxlZnQiOjAuMCwiUmlnaHQiOjAuMCwiQm90dG9tIjowLjB9LCJCYWNrZ3JvdW5kIjp7IiRpZCI6IjQ1NiIsIkNvbG9yIjp7IiRpZCI6IjQ1NyIsIkEiOjAsIlIiOjAsIkciOjAsIkIiOjB9fSwiSXNWaXNpYmxlIjp0cnVlLCJXaWR0aCI6MC4wLCJIZWlnaHQiOjAuMCwiQm9yZGVyU3R5bGUiOnsiJGlkIjoiNDU4IiwiTGluZUNvbG9yIjpudWxsLCJMaW5lV2VpZ2h0IjowLjAsIkxpbmVUeXBlIjowLCJQYXJlbnRTdHlsZSI6bnVsbH0sIlBhcmVudFN0eWxlIjpudWxsfSwiRGF0ZVN0eWxlIjp7IiRpZCI6IjQ1OSIsIkZvbnRTZXR0aW5ncyI6eyIkaWQiOiI0NjAiLCJGb250U2l6ZSI6MTAsIkZvbnROYW1lIjoiQ2FsaWJyaSIsIklzQm9sZCI6ZmFsc2UsIklzSXRhbGljIjpmYWxzZSwiSXNVbmRlcmxpbmVkIjpmYWxzZSwiUGFyZW50U3R5bGUiOm51bGx9LCJBdXRvU2l6ZSI6MCwiRm9yZWdyb3VuZCI6eyIkaWQiOiI0NjEiLCJDb2xvciI6eyIkaWQiOiI0Nj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2MyIsIlRvcCI6MC4wLCJMZWZ0IjowLjAsIlJpZ2h0IjowLjAsIkJvdHRvbSI6MC4wfSwiUGFkZGluZyI6eyIkaWQiOiI0NjQiLCJUb3AiOjAuMCwiTGVmdCI6MC4wLCJSaWdodCI6MC4wLCJCb3R0b20iOjAuMH0sIkJhY2tncm91bmQiOnsiJGlkIjoiNDY1IiwiQ29sb3IiOnsiJHJlZiI6IjQ1NyJ9fSwiSXNWaXNpYmxlIjp0cnVlLCJXaWR0aCI6MC4wLCJIZWlnaHQiOjAuMCwiQm9yZGVyU3R5bGUiOnsiJGlkIjoiNDY2IiwiTGluZUNvbG9yIjpudWxsLCJMaW5lV2VpZ2h0IjowLjAsIkxpbmVUeXBlIjowLCJQYXJlbnRTdHlsZSI6bnVsbH0sIlBhcmVudFN0eWxlIjpudWxsfSwiRGF0ZUZvcm1hdCI6eyIkaWQiOiI0N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4IiwiRm9ybWF0IjowLCJJc1Zpc2libGUiOmZhbHNlLCJMYXN0S25vd25WaXNpYmlsaXR5U3RhdGUiOmZhbHNlfSwiSXNWaXNpYmxlIjp0cnVlLCJQYXJlbnRTdHlsZSI6bnVsbH0sIkluZGV4IjowLCJQZXJjZW50YWdlQ29tcGxldGUiOm51bGwsIlBvc2l0aW9uIjp7IlJhdGlvIjowLjAsIklzQ3VzdG9tIjpmYWxzZX0sIkRhdGVGb3JtYXQiOnsiJHJlZiI6IjQ2NyJ9LCJXZWVrTnVtYmVyaW5nIjp7IiRpZCI6IjQ2OSIsIkZvcm1hdCI6MCwiSXNWaXNpYmxlIjpmYWxzZSwiTGFzdEtub3duVmlzaWJpbGl0eVN0YXRlIjpmYWxzZX0sIlJlbGF0ZWRUYXNrSWQiOiIwMDAwMDAwMC0wMDAwLTAwMDAtMDAwMC0wMDAwMDAwMDAwMDAiLCJJZCI6ImEwOTAwNzYwLTJjNWQtNDc3Yi05NDVlLWI2MWNlOTcxZTE5MyIsIkltcG9ydElkIjoiMSIsIlRpdGxlIjoiQWxhc2thIHYuIFdyaWdodCIsIk5vdGUiOm51bGwsIkh5cGVybGluayI6eyIkaWQiOiI0NzAiLCJBZGRyZXNzIjoiIiwiU3ViQWRkcmVzcyI6IiJ9LCJJc0NoYW5nZWQiOmZhbHNlLCJJc05ldyI6ZmFsc2V9LHsiJGlkIjoiNDcxIiwiRGF0ZSI6IjIwMjEtMDQtMjlUMjM6NTk6MDAiLCJTdHlsZSI6eyIkaWQiOiI0NzIiLCJTaGFwZSI6MiwiQ29ubmVjdG9yTWFyZ2luIjp7IiRpZCI6IjQ3MyIsIlRvcCI6MC4wLCJMZWZ0IjoyLjAsIlJpZ2h0IjoyLjAsIkJvdHRvbSI6MC4wfSwiQ29ubmVjdG9yU3R5bGUiOnsiJGlkIjoiNDc0IiwiTGluZUNvbG9yIjp7IiRpZCI6IjQ3NSIsIiR0eXBlIjoiTkxSRS5Db21tb24uRG9tLlNvbGlkQ29sb3JCcnVzaCwgTkxSRS5Db21tb24iLCJDb2xvciI6eyIkaWQiOiI0NzYiLCJBIjoxMjcsIlIiOjc5LCJHIjoxMjksIkIiOjE4OX19LCJMaW5lV2VpZ2h0IjoxLjAsIkxpbmVUeXBlIjowLCJQYXJlbnRTdHlsZSI6bnVsbH0sIklzQmVsb3dUaW1lYmFuZCI6ZmFsc2UsIlBvc2l0aW9uT25UYXNrIjowLCJIaWRlRGF0ZSI6ZmFsc2UsIlNoYXBlU2l6ZSI6MSwiU3BhY2luZyI6Mi4wLCJQYWRkaW5nIjp7IiRpZCI6IjQ3NyIsIlRvcCI6Ny4wLCJMZWZ0IjozLjAsIlJpZ2h0IjowLjAsIkJvdHRvbSI6Mi4wfSwiU2hhcGVTdHlsZSI6eyIkaWQiOiI0NzgiLCJNYXJnaW4iOnsiJGlkIjoiNDc5IiwiVG9wIjowLjAsIkxlZnQiOjAuMCwiUmlnaHQiOjAuMCwiQm90dG9tIjowLjB9LCJQYWRkaW5nIjp7IiRpZCI6IjQ4MCIsIlRvcCI6MC4wLCJMZWZ0IjowLjAsIlJpZ2h0IjowLjAsIkJvdHRvbSI6MC4wfSwiQmFja2dyb3VuZCI6eyIkaWQiOiI0ODEiLCJDb2xvciI6eyIkaWQiOiI0ODIiLCJBIjoyNTUsIlIiOjAsIkciOjExNCwiQiI6MTg4fX0sIklzVmlzaWJsZSI6dHJ1ZSwiV2lkdGgiOjEzLjAsIkhlaWdodCI6MTMuMCwiQm9yZGVyU3R5bGUiOnsiJGlkIjoiNDgzIiwiTGluZUNvbG9yIjp7IiRpZCI6IjQ4NCIsIiR0eXBlIjoiTkxSRS5Db21tb24uRG9tLlNvbGlkQ29sb3JCcnVzaCwgTkxSRS5Db21tb24iLCJDb2xvciI6eyIkaWQiOiI0ODUiLCJBIjoyNTUsIlIiOjI1NSwiRyI6MCwiQiI6MH19LCJMaW5lV2VpZ2h0IjowLjAsIkxpbmVUeXBlIjowLCJQYXJlbnRTdHlsZSI6bnVsbH0sIlBhcmVudFN0eWxlIjpudWxsfSwiVGl0bGVTdHlsZSI6eyIkaWQiOiI0ODYiLCJGb250U2V0dGluZ3MiOnsiJGlkIjoiNDg3IiwiRm9udFNpemUiOjEwLCJGb250TmFtZSI6IkNhbGlicmkiLCJJc0JvbGQiOnRydWUsIklzSXRhbGljIjpmYWxzZSwiSXNVbmRlcmxpbmVkIjpmYWxzZSwiUGFyZW50U3R5bGUiOm51bGx9LCJBdXRvU2l6ZSI6MCwiRm9yZWdyb3VuZCI6eyIkaWQiOiI0ODgiLCJDb2xvciI6eyIkaWQiOiI0O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kwIiwiVG9wIjowLjAsIkxlZnQiOjAuMCwiUmlnaHQiOjAuMCwiQm90dG9tIjowLjB9LCJQYWRkaW5nIjp7IiRpZCI6IjQ5MSIsIlRvcCI6MC4wLCJMZWZ0IjowLjAsIlJpZ2h0IjowLjAsIkJvdHRvbSI6MC4wfSwiQmFja2dyb3VuZCI6eyIkaWQiOiI0OTIiLCJDb2xvciI6eyIkaWQiOiI0OTMiLCJBIjowLCJSIjowLCJHIjowLCJCIjowfX0sIklzVmlzaWJsZSI6dHJ1ZSwiV2lkdGgiOjAuMCwiSGVpZ2h0IjowLjAsIkJvcmRlclN0eWxlIjp7IiRpZCI6IjQ5NCIsIkxpbmVDb2xvciI6bnVsbCwiTGluZVdlaWdodCI6MC4wLCJMaW5lVHlwZSI6MCwiUGFyZW50U3R5bGUiOm51bGx9LCJQYXJlbnRTdHlsZSI6bnVsbH0sIkRhdGVTdHlsZSI6eyIkaWQiOiI0OTUiLCJGb250U2V0dGluZ3MiOnsiJGlkIjoiNDk2IiwiRm9udFNpemUiOjEwLCJGb250TmFtZSI6IkNhbGlicmkiLCJJc0JvbGQiOmZhbHNlLCJJc0l0YWxpYyI6ZmFsc2UsIklzVW5kZXJsaW5lZCI6ZmFsc2UsIlBhcmVudFN0eWxlIjpudWxsfSwiQXV0b1NpemUiOjAsIkZvcmVncm91bmQiOnsiJGlkIjoiNDk3IiwiQ29sb3IiOnsiJGlkIjoiNDk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OTkiLCJUb3AiOjAuMCwiTGVmdCI6MC4wLCJSaWdodCI6MC4wLCJCb3R0b20iOjAuMH0sIlBhZGRpbmciOnsiJGlkIjoiNTAwIiwiVG9wIjowLjAsIkxlZnQiOjAuMCwiUmlnaHQiOjAuMCwiQm90dG9tIjowLjB9LCJCYWNrZ3JvdW5kIjp7IiRpZCI6IjUwMSIsIkNvbG9yIjp7IiRyZWYiOiI0OTMifX0sIklzVmlzaWJsZSI6dHJ1ZSwiV2lkdGgiOjAuMCwiSGVpZ2h0IjowLjAsIkJvcmRlclN0eWxlIjp7IiRpZCI6IjUwMiIsIkxpbmVDb2xvciI6bnVsbCwiTGluZVdlaWdodCI6MC4wLCJMaW5lVHlwZSI6MCwiUGFyZW50U3R5bGUiOm51bGx9LCJQYXJlbnRTdHlsZSI6bnVsbH0sIkRhdGVGb3JtYXQiOnsiJGlkIjoiNT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wNCIsIkZvcm1hdCI6MCwiSXNWaXNpYmxlIjpmYWxzZSwiTGFzdEtub3duVmlzaWJpbGl0eVN0YXRlIjpmYWxzZX0sIklzVmlzaWJsZSI6dHJ1ZSwiUGFyZW50U3R5bGUiOm51bGx9LCJJbmRleCI6MTIsIlBlcmNlbnRhZ2VDb21wbGV0ZSI6bnVsbCwiUG9zaXRpb24iOnsiUmF0aW8iOjAuMCwiSXNDdXN0b20iOmZhbHNlfSwiRGF0ZUZvcm1hdCI6eyIkcmVmIjoiNTAzIn0sIldlZWtOdW1iZXJpbmciOnsiJGlkIjoiNTA1IiwiRm9ybWF0IjowLCJJc1Zpc2libGUiOmZhbHNlLCJMYXN0S25vd25WaXNpYmlsaXR5U3RhdGUiOmZhbHNlfSwiUmVsYXRlZFRhc2tJZCI6IjAwMDAwMDAwLTAwMDAtMDAwMC0wMDAwLTAwMDAwMDAwMDAwMCIsIklkIjoiNmIyZDFiN2YtZWY3YS00OGQ0LThkODEtZGJjMDZkNjMyODdhIiwiSW1wb3J0SWQiOiIxIiwiVGl0bGUiOiJOaXotQ2hhdmV6IHYuIEdhcmxhbmQsIEF0dG9ybmV5IEdlbmVyYWwiLCJOb3RlIjpudWxsLCJIeXBlcmxpbmsiOnsiJGlkIjoiNTA2IiwiQWRkcmVzcyI6IiIsIlN1YkFkZHJlc3MiOiIifSwiSXNDaGFuZ2VkIjpmYWxzZSwiSXNOZXciOmZhbHNlfSx7IiRpZCI6IjUwNyIsIkRhdGUiOiIyMDIxLTA1LTE3VDIzOjU5OjAwIiwiU3R5bGUiOnsiJGlkIjoiNTA4IiwiU2hhcGUiOjIsIkNvbm5lY3Rvck1hcmdpbiI6eyIkaWQiOiI1MDkiLCJUb3AiOjAuMCwiTGVmdCI6Mi4wLCJSaWdodCI6Mi4wLCJCb3R0b20iOjAuMH0sIkNvbm5lY3RvclN0eWxlIjp7IiRpZCI6IjUxMCIsIkxpbmVDb2xvciI6eyIkaWQiOiI1MTEiLCIkdHlwZSI6Ik5MUkUuQ29tbW9uLkRvbS5Tb2xpZENvbG9yQnJ1c2gsIE5MUkUuQ29tbW9uIiwiQ29sb3IiOnsiJGlkIjoiNTEyIiwiQSI6MTI3LCJSIjo3OSwiRyI6MTI5LCJCIjoxODl9fSwiTGluZVdlaWdodCI6MS4wLCJMaW5lVHlwZSI6MCwiUGFyZW50U3R5bGUiOm51bGx9LCJJc0JlbG93VGltZWJhbmQiOmZhbHNlLCJQb3NpdGlvbk9uVGFzayI6MCwiSGlkZURhdGUiOmZhbHNlLCJTaGFwZVNpemUiOjEsIlNwYWNpbmciOjIuMCwiUGFkZGluZyI6eyIkaWQiOiI1MTMiLCJUb3AiOjcuMCwiTGVmdCI6My4wLCJSaWdodCI6MC4wLCJCb3R0b20iOjIuMH0sIlNoYXBlU3R5bGUiOnsiJGlkIjoiNTE0IiwiTWFyZ2luIjp7IiRpZCI6IjUxNSIsIlRvcCI6MC4wLCJMZWZ0IjowLjAsIlJpZ2h0IjowLjAsIkJvdHRvbSI6MC4wfSwiUGFkZGluZyI6eyIkaWQiOiI1MTYiLCJUb3AiOjAuMCwiTGVmdCI6MC4wLCJSaWdodCI6MC4wLCJCb3R0b20iOjAuMH0sIkJhY2tncm91bmQiOnsiJGlkIjoiNTE3IiwiQ29sb3IiOnsiJGlkIjoiNTE4IiwiQSI6MjU1LCJSIjowLCJHIjoxMTQsIkIiOjE4OH19LCJJc1Zpc2libGUiOnRydWUsIldpZHRoIjoxMy4wLCJIZWlnaHQiOjEzLjAsIkJvcmRlclN0eWxlIjp7IiRpZCI6IjUxOSIsIkxpbmVDb2xvciI6eyIkaWQiOiI1MjAiLCIkdHlwZSI6Ik5MUkUuQ29tbW9uLkRvbS5Tb2xpZENvbG9yQnJ1c2gsIE5MUkUuQ29tbW9uIiwiQ29sb3IiOnsiJGlkIjoiNTIxIiwiQSI6MjU1LCJSIjoyNTUsIkciOjAsIkIiOjB9fSwiTGluZVdlaWdodCI6MC4wLCJMaW5lVHlwZSI6MCwiUGFyZW50U3R5bGUiOm51bGx9LCJQYXJlbnRTdHlsZSI6bnVsbH0sIlRpdGxlU3R5bGUiOnsiJGlkIjoiNTIyIiwiRm9udFNldHRpbmdzIjp7IiRpZCI6IjUyMyIsIkZvbnRTaXplIjoxMCwiRm9udE5hbWUiOiJDYWxpYnJpIiwiSXNCb2xkIjp0cnVlLCJJc0l0YWxpYyI6ZmFsc2UsIklzVW5kZXJsaW5lZCI6ZmFsc2UsIlBhcmVudFN0eWxlIjpudWxsfSwiQXV0b1NpemUiOjAsIkZvcmVncm91bmQiOnsiJGlkIjoiNTI0IiwiQ29sb3IiOnsiJGlkIjoiNTI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yNiIsIlRvcCI6MC4wLCJMZWZ0IjowLjAsIlJpZ2h0IjowLjAsIkJvdHRvbSI6MC4wfSwiUGFkZGluZyI6eyIkaWQiOiI1MjciLCJUb3AiOjAuMCwiTGVmdCI6MC4wLCJSaWdodCI6MC4wLCJCb3R0b20iOjAuMH0sIkJhY2tncm91bmQiOnsiJGlkIjoiNTI4IiwiQ29sb3IiOnsiJGlkIjoiNTI5IiwiQSI6MCwiUiI6MCwiRyI6MCwiQiI6MH19LCJJc1Zpc2libGUiOnRydWUsIldpZHRoIjowLjAsIkhlaWdodCI6MC4wLCJCb3JkZXJTdHlsZSI6eyIkaWQiOiI1MzAiLCJMaW5lQ29sb3IiOm51bGwsIkxpbmVXZWlnaHQiOjAuMCwiTGluZVR5cGUiOjAsIlBhcmVudFN0eWxlIjpudWxsfSwiUGFyZW50U3R5bGUiOm51bGx9LCJEYXRlU3R5bGUiOnsiJGlkIjoiNTMxIiwiRm9udFNldHRpbmdzIjp7IiRpZCI6IjUzMiIsIkZvbnRTaXplIjoxMCwiRm9udE5hbWUiOiJDYWxpYnJpIiwiSXNCb2xkIjpmYWxzZSwiSXNJdGFsaWMiOmZhbHNlLCJJc1VuZGVybGluZWQiOmZhbHNlLCJQYXJlbnRTdHlsZSI6bnVsbH0sIkF1dG9TaXplIjowLCJGb3JlZ3JvdW5kIjp7IiRpZCI6IjUzMyIsIkNvbG9yIjp7IiRpZCI6IjUz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1IiwiVG9wIjowLjAsIkxlZnQiOjAuMCwiUmlnaHQiOjAuMCwiQm90dG9tIjowLjB9LCJQYWRkaW5nIjp7IiRpZCI6IjUzNiIsIlRvcCI6MC4wLCJMZWZ0IjowLjAsIlJpZ2h0IjowLjAsIkJvdHRvbSI6MC4wfSwiQmFja2dyb3VuZCI6eyIkaWQiOiI1MzciLCJDb2xvciI6eyIkcmVmIjoiNTI5In19LCJJc1Zpc2libGUiOnRydWUsIldpZHRoIjowLjAsIkhlaWdodCI6MC4wLCJCb3JkZXJTdHlsZSI6eyIkaWQiOiI1MzgiLCJMaW5lQ29sb3IiOm51bGwsIkxpbmVXZWlnaHQiOjAuMCwiTGluZVR5cGUiOjAsIlBhcmVudFN0eWxlIjpudWxsfSwiUGFyZW50U3R5bGUiOm51bGx9LCJEYXRlRm9ybWF0Ijp7IiRpZCI6IjU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DAiLCJGb3JtYXQiOjAsIklzVmlzaWJsZSI6ZmFsc2UsIkxhc3RLbm93blZpc2liaWxpdHlTdGF0ZSI6ZmFsc2V9LCJJc1Zpc2libGUiOnRydWUsIlBhcmVudFN0eWxlIjpudWxsfSwiSW5kZXgiOjIsIlBlcmNlbnRhZ2VDb21wbGV0ZSI6bnVsbCwiUG9zaXRpb24iOnsiUmF0aW8iOjAuMCwiSXNDdXN0b20iOmZhbHNlfSwiRGF0ZUZvcm1hdCI6eyIkcmVmIjoiNTM5In0sIldlZWtOdW1iZXJpbmciOnsiJGlkIjoiNTQxIiwiRm9ybWF0IjowLCJJc1Zpc2libGUiOmZhbHNlLCJMYXN0S25vd25WaXNpYmlsaXR5U3RhdGUiOmZhbHNlfSwiUmVsYXRlZFRhc2tJZCI6IjAwMDAwMDAwLTAwMDAtMDAwMC0wMDAwLTAwMDAwMDAwMDAwMCIsIklkIjoiNzFjYzgxYjUtZjNjYi00MDk4LWIwMGEtOWNlMDVhYTliNTZlIiwiSW1wb3J0SWQiOiIxIiwiVGl0bGUiOiJDYW5pZ2xpYSB2LiBTdHJvbSwgZXQgYWwuIiwiTm90ZSI6bnVsbCwiSHlwZXJsaW5rIjp7IiRpZCI6IjU0MiIsIkFkZHJlc3MiOiIiLCJTdWJBZGRyZXNzIjoiIn0sIklzQ2hhbmdlZCI6ZmFsc2UsIklzTmV3IjpmYWxzZX0seyIkaWQiOiI1NDMiLCJEYXRlIjoiMjAyMS0wNS0xN1QyMzo1OTowMCIsIlN0eWxlIjp7IiRpZCI6IjU0NCIsIlNoYXBlIjoyLCJDb25uZWN0b3JNYXJnaW4iOnsiJGlkIjoiNTQ1IiwiVG9wIjowLjAsIkxlZnQiOjIuMCwiUmlnaHQiOjIuMCwiQm90dG9tIjowLjB9LCJDb25uZWN0b3JTdHlsZSI6eyIkaWQiOiI1NDYiLCJMaW5lQ29sb3IiOnsiJGlkIjoiNTQ3IiwiJHR5cGUiOiJOTFJFLkNvbW1vbi5Eb20uU29saWRDb2xvckJydXNoLCBOTFJFLkNvbW1vbiIsIkNvbG9yIjp7IiRpZCI6IjU0OCIsIkEiOjEyNywiUiI6NzksIkciOjEyOSwiQiI6MTg5fX0sIkxpbmVXZWlnaHQiOjEuMCwiTGluZVR5cGUiOjAsIlBhcmVudFN0eWxlIjpudWxsfSwiSXNCZWxvd1RpbWViYW5kIjpmYWxzZSwiUG9zaXRpb25PblRhc2siOjAsIkhpZGVEYXRlIjpmYWxzZSwiU2hhcGVTaXplIjoxLCJTcGFjaW5nIjoyLjAsIlBhZGRpbmciOnsiJGlkIjoiNTQ5IiwiVG9wIjo3LjAsIkxlZnQiOjMuMCwiUmlnaHQiOjAuMCwiQm90dG9tIjoyLjB9LCJTaGFwZVN0eWxlIjp7IiRpZCI6IjU1MCIsIk1hcmdpbiI6eyIkaWQiOiI1NTEiLCJUb3AiOjAuMCwiTGVmdCI6MC4wLCJSaWdodCI6MC4wLCJCb3R0b20iOjAuMH0sIlBhZGRpbmciOnsiJGlkIjoiNTUyIiwiVG9wIjowLjAsIkxlZnQiOjAuMCwiUmlnaHQiOjAuMCwiQm90dG9tIjowLjB9LCJCYWNrZ3JvdW5kIjp7IiRpZCI6IjU1MyIsIkNvbG9yIjp7IiRpZCI6IjU1NCIsIkEiOjI1NSwiUiI6MCwiRyI6MTE0LCJCIjoxODh9fSwiSXNWaXNpYmxlIjp0cnVlLCJXaWR0aCI6MTMuMCwiSGVpZ2h0IjoxMy4wLCJCb3JkZXJTdHlsZSI6eyIkaWQiOiI1NTUiLCJMaW5lQ29sb3IiOnsiJGlkIjoiNTU2IiwiJHR5cGUiOiJOTFJFLkNvbW1vbi5Eb20uU29saWRDb2xvckJydXNoLCBOTFJFLkNvbW1vbiIsIkNvbG9yIjp7IiRpZCI6IjU1NyIsIkEiOjI1NSwiUiI6MjU1LCJHIjowLCJCIjowfX0sIkxpbmVXZWlnaHQiOjAuMCwiTGluZVR5cGUiOjAsIlBhcmVudFN0eWxlIjpudWxsfSwiUGFyZW50U3R5bGUiOm51bGx9LCJUaXRsZVN0eWxlIjp7IiRpZCI6IjU1OCIsIkZvbnRTZXR0aW5ncyI6eyIkaWQiOiI1NTkiLCJGb250U2l6ZSI6MTAsIkZvbnROYW1lIjoiQ2FsaWJyaSIsIklzQm9sZCI6dHJ1ZSwiSXNJdGFsaWMiOmZhbHNlLCJJc1VuZGVybGluZWQiOmZhbHNlLCJQYXJlbnRTdHlsZSI6bnVsbH0sIkF1dG9TaXplIjowLCJGb3JlZ3JvdW5kIjp7IiRpZCI6IjU2MCIsIkNvbG9yIjp7IiRpZCI6IjU2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jIiLCJUb3AiOjAuMCwiTGVmdCI6MC4wLCJSaWdodCI6MC4wLCJCb3R0b20iOjAuMH0sIlBhZGRpbmciOnsiJGlkIjoiNTYzIiwiVG9wIjowLjAsIkxlZnQiOjAuMCwiUmlnaHQiOjAuMCwiQm90dG9tIjowLjB9LCJCYWNrZ3JvdW5kIjp7IiRpZCI6IjU2NCIsIkNvbG9yIjp7IiRpZCI6IjU2NSIsIkEiOjAsIlIiOjAsIkciOjAsIkIiOjB9fSwiSXNWaXNpYmxlIjp0cnVlLCJXaWR0aCI6MC4wLCJIZWlnaHQiOjAuMCwiQm9yZGVyU3R5bGUiOnsiJGlkIjoiNTY2IiwiTGluZUNvbG9yIjpudWxsLCJMaW5lV2VpZ2h0IjowLjAsIkxpbmVUeXBlIjowLCJQYXJlbnRTdHlsZSI6bnVsbH0sIlBhcmVudFN0eWxlIjpudWxsfSwiRGF0ZVN0eWxlIjp7IiRpZCI6IjU2NyIsIkZvbnRTZXR0aW5ncyI6eyIkaWQiOiI1NjgiLCJGb250U2l6ZSI6MTAsIkZvbnROYW1lIjoiQ2FsaWJyaSIsIklzQm9sZCI6ZmFsc2UsIklzSXRhbGljIjpmYWxzZSwiSXNVbmRlcmxpbmVkIjpmYWxzZSwiUGFyZW50U3R5bGUiOm51bGx9LCJBdXRvU2l6ZSI6MCwiRm9yZWdyb3VuZCI6eyIkaWQiOiI1NjkiLCJDb2xvciI6eyIkaWQiOiI1Nz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3MSIsIlRvcCI6MC4wLCJMZWZ0IjowLjAsIlJpZ2h0IjowLjAsIkJvdHRvbSI6MC4wfSwiUGFkZGluZyI6eyIkaWQiOiI1NzIiLCJUb3AiOjAuMCwiTGVmdCI6MC4wLCJSaWdodCI6MC4wLCJCb3R0b20iOjAuMH0sIkJhY2tncm91bmQiOnsiJGlkIjoiNTczIiwiQ29sb3IiOnsiJHJlZiI6IjU2NSJ9fSwiSXNWaXNpYmxlIjp0cnVlLCJXaWR0aCI6MC4wLCJIZWlnaHQiOjAuMCwiQm9yZGVyU3R5bGUiOnsiJGlkIjoiNTc0IiwiTGluZUNvbG9yIjpudWxsLCJMaW5lV2VpZ2h0IjowLjAsIkxpbmVUeXBlIjowLCJQYXJlbnRTdHlsZSI6bnVsbH0sIlBhcmVudFN0eWxlIjpudWxsfSwiRGF0ZUZvcm1hdCI6eyIkaWQiOiI1N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2IiwiRm9ybWF0IjowLCJJc1Zpc2libGUiOmZhbHNlLCJMYXN0S25vd25WaXNpYmlsaXR5U3RhdGUiOmZhbHNlfSwiSXNWaXNpYmxlIjp0cnVlLCJQYXJlbnRTdHlsZSI6bnVsbH0sIkluZGV4Ijo0LCJQZXJjZW50YWdlQ29tcGxldGUiOm51bGwsIlBvc2l0aW9uIjp7IlJhdGlvIjowLjAsIklzQ3VzdG9tIjpmYWxzZX0sIkRhdGVGb3JtYXQiOnsiJHJlZiI6IjU3NSJ9LCJXZWVrTnVtYmVyaW5nIjp7IiRpZCI6IjU3NyIsIkZvcm1hdCI6MCwiSXNWaXNpYmxlIjpmYWxzZSwiTGFzdEtub3duVmlzaWJpbGl0eVN0YXRlIjpmYWxzZX0sIlJlbGF0ZWRUYXNrSWQiOiIwMDAwMDAwMC0wMDAwLTAwMDAtMDAwMC0wMDAwMDAwMDAwMDAiLCJJZCI6IjY3MmQwYWRkLTNkZTAtNGM2ZC1iNTc3LTQwMWFlZWY0YzhiNyIsIkltcG9ydElkIjoiMSIsIlRpdGxlIjoiRWR3YXJkcyB2LiBWYW5ub3kiLCJOb3RlIjpudWxsLCJIeXBlcmxpbmsiOnsiJGlkIjoiNTc4IiwiQWRkcmVzcyI6IiIsIlN1YkFkZHJlc3MiOiIifSwiSXNDaGFuZ2VkIjpmYWxzZSwiSXNOZXciOmZhbHNlfSx7IiRpZCI6IjU3OSIsIkRhdGUiOiIyMDIxLTA2LTAxVDIzOjU5OjAwIiwiU3R5bGUiOnsiJGlkIjoiNTgwIiwiU2hhcGUiOjIsIkNvbm5lY3Rvck1hcmdpbiI6eyIkaWQiOiI1ODEiLCJUb3AiOjAuMCwiTGVmdCI6Mi4wLCJSaWdodCI6Mi4wLCJCb3R0b20iOjAuMH0sIkNvbm5lY3RvclN0eWxlIjp7IiRpZCI6IjU4MiIsIkxpbmVDb2xvciI6eyIkaWQiOiI1ODMiLCIkdHlwZSI6Ik5MUkUuQ29tbW9uLkRvbS5Tb2xpZENvbG9yQnJ1c2gsIE5MUkUuQ29tbW9uIiwiQ29sb3IiOnsiJGlkIjoiNTg0IiwiQSI6MTI3LCJSIjo3OSwiRyI6MTI5LCJCIjoxODl9fSwiTGluZVdlaWdodCI6MS4wLCJMaW5lVHlwZSI6MCwiUGFyZW50U3R5bGUiOm51bGx9LCJJc0JlbG93VGltZWJhbmQiOmZhbHNlLCJQb3NpdGlvbk9uVGFzayI6MCwiSGlkZURhdGUiOmZhbHNlLCJTaGFwZVNpemUiOjEsIlNwYWNpbmciOjIuMCwiUGFkZGluZyI6eyIkaWQiOiI1ODUiLCJUb3AiOjcuMCwiTGVmdCI6My4wLCJSaWdodCI6MC4wLCJCb3R0b20iOjIuMH0sIlNoYXBlU3R5bGUiOnsiJGlkIjoiNTg2IiwiTWFyZ2luIjp7IiRpZCI6IjU4NyIsIlRvcCI6MC4wLCJMZWZ0IjowLjAsIlJpZ2h0IjowLjAsIkJvdHRvbSI6MC4wfSwiUGFkZGluZyI6eyIkaWQiOiI1ODgiLCJUb3AiOjAuMCwiTGVmdCI6MC4wLCJSaWdodCI6MC4wLCJCb3R0b20iOjAuMH0sIkJhY2tncm91bmQiOnsiJGlkIjoiNTg5IiwiQ29sb3IiOnsiJGlkIjoiNTkwIiwiQSI6MjU1LCJSIjowLCJHIjoxMTQsIkIiOjE4OH19LCJJc1Zpc2libGUiOnRydWUsIldpZHRoIjoxMy4wLCJIZWlnaHQiOjEzLjAsIkJvcmRlclN0eWxlIjp7IiRpZCI6IjU5MSIsIkxpbmVDb2xvciI6eyIkaWQiOiI1OTIiLCIkdHlwZSI6Ik5MUkUuQ29tbW9uLkRvbS5Tb2xpZENvbG9yQnJ1c2gsIE5MUkUuQ29tbW9uIiwiQ29sb3IiOnsiJGlkIjoiNTkzIiwiQSI6MjU1LCJSIjoyNTUsIkciOjAsIkIiOjB9fSwiTGluZVdlaWdodCI6MC4wLCJMaW5lVHlwZSI6MCwiUGFyZW50U3R5bGUiOm51bGx9LCJQYXJlbnRTdHlsZSI6bnVsbH0sIlRpdGxlU3R5bGUiOnsiJGlkIjoiNTk0IiwiRm9udFNldHRpbmdzIjp7IiRpZCI6IjU5NSIsIkZvbnRTaXplIjoxMCwiRm9udE5hbWUiOiJDYWxpYnJpIiwiSXNCb2xkIjp0cnVlLCJJc0l0YWxpYyI6ZmFsc2UsIklzVW5kZXJsaW5lZCI6ZmFsc2UsIlBhcmVudFN0eWxlIjpudWxsfSwiQXV0b1NpemUiOjAsIkZvcmVncm91bmQiOnsiJGlkIjoiNTk2IiwiQ29sb3IiOnsiJGlkIjoiNTk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5OCIsIlRvcCI6MC4wLCJMZWZ0IjowLjAsIlJpZ2h0IjowLjAsIkJvdHRvbSI6MC4wfSwiUGFkZGluZyI6eyIkaWQiOiI1OTkiLCJUb3AiOjAuMCwiTGVmdCI6MC4wLCJSaWdodCI6MC4wLCJCb3R0b20iOjAuMH0sIkJhY2tncm91bmQiOnsiJGlkIjoiNjAwIiwiQ29sb3IiOnsiJGlkIjoiNjAxIiwiQSI6MCwiUiI6MCwiRyI6MCwiQiI6MH19LCJJc1Zpc2libGUiOnRydWUsIldpZHRoIjowLjAsIkhlaWdodCI6MC4wLCJCb3JkZXJTdHlsZSI6eyIkaWQiOiI2MDIiLCJMaW5lQ29sb3IiOm51bGwsIkxpbmVXZWlnaHQiOjAuMCwiTGluZVR5cGUiOjAsIlBhcmVudFN0eWxlIjpudWxsfSwiUGFyZW50U3R5bGUiOm51bGx9LCJEYXRlU3R5bGUiOnsiJGlkIjoiNjAzIiwiRm9udFNldHRpbmdzIjp7IiRpZCI6IjYwNCIsIkZvbnRTaXplIjoxMCwiRm9udE5hbWUiOiJDYWxpYnJpIiwiSXNCb2xkIjpmYWxzZSwiSXNJdGFsaWMiOmZhbHNlLCJJc1VuZGVybGluZWQiOmZhbHNlLCJQYXJlbnRTdHlsZSI6bnVsbH0sIkF1dG9TaXplIjowLCJGb3JlZ3JvdW5kIjp7IiRpZCI6IjYwNSIsIkNvbG9yIjp7IiRpZCI6IjYw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A3IiwiVG9wIjowLjAsIkxlZnQiOjAuMCwiUmlnaHQiOjAuMCwiQm90dG9tIjowLjB9LCJQYWRkaW5nIjp7IiRpZCI6IjYwOCIsIlRvcCI6MC4wLCJMZWZ0IjowLjAsIlJpZ2h0IjowLjAsIkJvdHRvbSI6MC4wfSwiQmFja2dyb3VuZCI6eyIkaWQiOiI2MDkiLCJDb2xvciI6eyIkcmVmIjoiNjAxIn19LCJJc1Zpc2libGUiOnRydWUsIldpZHRoIjowLjAsIkhlaWdodCI6MC4wLCJCb3JkZXJTdHlsZSI6eyIkaWQiOiI2MTAiLCJMaW5lQ29sb3IiOm51bGwsIkxpbmVXZWlnaHQiOjAuMCwiTGluZVR5cGUiOjAsIlBhcmVudFN0eWxlIjpudWxsfSwiUGFyZW50U3R5bGUiOm51bGx9LCJEYXRlRm9ybWF0Ijp7IiRpZCI6IjYx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TIiLCJGb3JtYXQiOjAsIklzVmlzaWJsZSI6ZmFsc2UsIkxhc3RLbm93blZpc2liaWxpdHlTdGF0ZSI6ZmFsc2V9LCJJc1Zpc2libGUiOnRydWUsIlBhcmVudFN0eWxlIjpudWxsfSwiSW5kZXgiOjUsIlBlcmNlbnRhZ2VDb21wbGV0ZSI6bnVsbCwiUG9zaXRpb24iOnsiUmF0aW8iOjAuMCwiSXNDdXN0b20iOmZhbHNlfSwiRGF0ZUZvcm1hdCI6eyIkcmVmIjoiNjExIn0sIldlZWtOdW1iZXJpbmciOnsiJGlkIjoiNjEzIiwiRm9ybWF0IjowLCJJc1Zpc2libGUiOmZhbHNlLCJMYXN0S25vd25WaXNpYmlsaXR5U3RhdGUiOmZhbHNlfSwiUmVsYXRlZFRhc2tJZCI6IjAwMDAwMDAwLTAwMDAtMDAwMC0wMDAwLTAwMDAwMDAwMDAwMCIsIklkIjoiZjA1MDRmYWMtMmFjNC00YWE0LTg5MmYtZjZjMDA2YzMyNTE2IiwiSW1wb3J0SWQiOiIxIiwiVGl0bGUiOiJHYXJsYW5kLCBBdHRvcm5leSBHZW5lcmFsIHYuIE1pbmcgRGFpIiwiTm90ZSI6bnVsbCwiSHlwZXJsaW5rIjp7IiRpZCI6IjYxNCIsIkFkZHJlc3MiOiIiLCJTdWJBZGRyZXNzIjoiIn0sIklzQ2hhbmdlZCI6ZmFsc2UsIklzTmV3IjpmYWxzZX0seyIkaWQiOiI2MTUiLCJEYXRlIjoiMjAyMS0wNi0wMVQyMzo1OTowMCIsIlN0eWxlIjp7IiRpZCI6IjYxNiIsIlNoYXBlIjoyLCJDb25uZWN0b3JNYXJnaW4iOnsiJGlkIjoiNjE3IiwiVG9wIjowLjAsIkxlZnQiOjIuMCwiUmlnaHQiOjIuMCwiQm90dG9tIjowLjB9LCJDb25uZWN0b3JTdHlsZSI6eyIkaWQiOiI2MTgiLCJMaW5lQ29sb3IiOnsiJGlkIjoiNjE5IiwiJHR5cGUiOiJOTFJFLkNvbW1vbi5Eb20uU29saWRDb2xvckJydXNoLCBOTFJFLkNvbW1vbiIsIkNvbG9yIjp7IiRpZCI6IjYyMCIsIkEiOjEyNywiUiI6NzksIkciOjEyOSwiQiI6MTg5fX0sIkxpbmVXZWlnaHQiOjEuMCwiTGluZVR5cGUiOjAsIlBhcmVudFN0eWxlIjpudWxsfSwiSXNCZWxvd1RpbWViYW5kIjpmYWxzZSwiUG9zaXRpb25PblRhc2siOjAsIkhpZGVEYXRlIjpmYWxzZSwiU2hhcGVTaXplIjoxLCJTcGFjaW5nIjoyLjAsIlBhZGRpbmciOnsiJGlkIjoiNjIxIiwiVG9wIjo3LjAsIkxlZnQiOjMuMCwiUmlnaHQiOjAuMCwiQm90dG9tIjoyLjB9LCJTaGFwZVN0eWxlIjp7IiRpZCI6IjYyMiIsIk1hcmdpbiI6eyIkaWQiOiI2MjMiLCJUb3AiOjAuMCwiTGVmdCI6MC4wLCJSaWdodCI6MC4wLCJCb3R0b20iOjAuMH0sIlBhZGRpbmciOnsiJGlkIjoiNjI0IiwiVG9wIjowLjAsIkxlZnQiOjAuMCwiUmlnaHQiOjAuMCwiQm90dG9tIjowLjB9LCJCYWNrZ3JvdW5kIjp7IiRpZCI6IjYyNSIsIkNvbG9yIjp7IiRpZCI6IjYyNiIsIkEiOjI1NSwiUiI6MCwiRyI6MTE0LCJCIjoxODh9fSwiSXNWaXNpYmxlIjp0cnVlLCJXaWR0aCI6MTMuMCwiSGVpZ2h0IjoxMy4wLCJCb3JkZXJTdHlsZSI6eyIkaWQiOiI2MjciLCJMaW5lQ29sb3IiOnsiJGlkIjoiNjI4IiwiJHR5cGUiOiJOTFJFLkNvbW1vbi5Eb20uU29saWRDb2xvckJydXNoLCBOTFJFLkNvbW1vbiIsIkNvbG9yIjp7IiRpZCI6IjYyOSIsIkEiOjI1NSwiUiI6MjU1LCJHIjowLCJCIjowfX0sIkxpbmVXZWlnaHQiOjAuMCwiTGluZVR5cGUiOjAsIlBhcmVudFN0eWxlIjpudWxsfSwiUGFyZW50U3R5bGUiOm51bGx9LCJUaXRsZVN0eWxlIjp7IiRpZCI6IjYzMCIsIkZvbnRTZXR0aW5ncyI6eyIkaWQiOiI2MzEiLCJGb250U2l6ZSI6MTAsIkZvbnROYW1lIjoiQ2FsaWJyaSIsIklzQm9sZCI6dHJ1ZSwiSXNJdGFsaWMiOmZhbHNlLCJJc1VuZGVybGluZWQiOmZhbHNlLCJQYXJlbnRTdHlsZSI6bnVsbH0sIkF1dG9TaXplIjowLCJGb3JlZ3JvdW5kIjp7IiRpZCI6IjYzMiIsIkNvbG9yIjp7IiRpZCI6IjY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MzQiLCJUb3AiOjAuMCwiTGVmdCI6MC4wLCJSaWdodCI6MC4wLCJCb3R0b20iOjAuMH0sIlBhZGRpbmciOnsiJGlkIjoiNjM1IiwiVG9wIjowLjAsIkxlZnQiOjAuMCwiUmlnaHQiOjAuMCwiQm90dG9tIjowLjB9LCJCYWNrZ3JvdW5kIjp7IiRpZCI6IjYzNiIsIkNvbG9yIjp7IiRpZCI6IjYzNyIsIkEiOjAsIlIiOjAsIkciOjAsIkIiOjB9fSwiSXNWaXNpYmxlIjp0cnVlLCJXaWR0aCI6MC4wLCJIZWlnaHQiOjAuMCwiQm9yZGVyU3R5bGUiOnsiJGlkIjoiNjM4IiwiTGluZUNvbG9yIjpudWxsLCJMaW5lV2VpZ2h0IjowLjAsIkxpbmVUeXBlIjowLCJQYXJlbnRTdHlsZSI6bnVsbH0sIlBhcmVudFN0eWxlIjpudWxsfSwiRGF0ZVN0eWxlIjp7IiRpZCI6IjYzOSIsIkZvbnRTZXR0aW5ncyI6eyIkaWQiOiI2NDAiLCJGb250U2l6ZSI6MTAsIkZvbnROYW1lIjoiQ2FsaWJyaSIsIklzQm9sZCI6ZmFsc2UsIklzSXRhbGljIjpmYWxzZSwiSXNVbmRlcmxpbmVkIjpmYWxzZSwiUGFyZW50U3R5bGUiOm51bGx9LCJBdXRvU2l6ZSI6MCwiRm9yZWdyb3VuZCI6eyIkaWQiOiI2NDEiLCJDb2xvciI6eyIkaWQiOiI2N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0MyIsIlRvcCI6MC4wLCJMZWZ0IjowLjAsIlJpZ2h0IjowLjAsIkJvdHRvbSI6MC4wfSwiUGFkZGluZyI6eyIkaWQiOiI2NDQiLCJUb3AiOjAuMCwiTGVmdCI6MC4wLCJSaWdodCI6MC4wLCJCb3R0b20iOjAuMH0sIkJhY2tncm91bmQiOnsiJGlkIjoiNjQ1IiwiQ29sb3IiOnsiJHJlZiI6IjYzNyJ9fSwiSXNWaXNpYmxlIjp0cnVlLCJXaWR0aCI6MC4wLCJIZWlnaHQiOjAuMCwiQm9yZGVyU3R5bGUiOnsiJGlkIjoiNjQ2IiwiTGluZUNvbG9yIjpudWxsLCJMaW5lV2VpZ2h0IjowLjAsIkxpbmVUeXBlIjowLCJQYXJlbnRTdHlsZSI6bnVsbH0sIlBhcmVudFN0eWxlIjpudWxsfSwiRGF0ZUZvcm1hdCI6eyIkaWQiOiI2N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Q4IiwiRm9ybWF0IjowLCJJc1Zpc2libGUiOmZhbHNlLCJMYXN0S25vd25WaXNpYmlsaXR5U3RhdGUiOmZhbHNlfSwiSXNWaXNpYmxlIjp0cnVlLCJQYXJlbnRTdHlsZSI6bnVsbH0sIkluZGV4IjoxNSwiUGVyY2VudGFnZUNvbXBsZXRlIjpudWxsLCJQb3NpdGlvbiI6eyJSYXRpbyI6MC4wLCJJc0N1c3RvbSI6ZmFsc2V9LCJEYXRlRm9ybWF0Ijp7IiRyZWYiOiI2NDcifSwiV2Vla051bWJlcmluZyI6eyIkaWQiOiI2NDkiLCJGb3JtYXQiOjAsIklzVmlzaWJsZSI6ZmFsc2UsIkxhc3RLbm93blZpc2liaWxpdHlTdGF0ZSI6ZmFsc2V9LCJSZWxhdGVkVGFza0lkIjoiMDAwMDAwMDAtMDAwMC0wMDAwLTAwMDAtMDAwMDAwMDAwMDAwIiwiSWQiOiJhMWI1ZmZmMi04OTdkLTRkMzQtODA5MS00Nzg1ZjNlNmNhZTEiLCJJbXBvcnRJZCI6IjEiLCJUaXRsZSI6IlNhbmRlcnMgdi4gVW5pdGVkIFN0YXRlcyIsIk5vdGUiOm51bGwsIkh5cGVybGluayI6eyIkaWQiOiI2NTAiLCJBZGRyZXNzIjoiIiwiU3ViQWRkcmVzcyI6IiJ9LCJJc0NoYW5nZWQiOmZhbHNlLCJJc05ldyI6ZmFsc2V9LHsiJGlkIjoiNjUxIiwiRGF0ZSI6IjIwMjEtMDYtMDFUMjM6NTk6MDAiLCJTdHlsZSI6eyIkaWQiOiI2NTIiLCJTaGFwZSI6MiwiQ29ubmVjdG9yTWFyZ2luIjp7IiRpZCI6IjY1MyIsIlRvcCI6MC4wLCJMZWZ0IjoyLjAsIlJpZ2h0IjoyLjAsIkJvdHRvbSI6MC4wfSwiQ29ubmVjdG9yU3R5bGUiOnsiJGlkIjoiNjU0IiwiTGluZUNvbG9yIjp7IiRpZCI6IjY1NSIsIiR0eXBlIjoiTkxSRS5Db21tb24uRG9tLlNvbGlkQ29sb3JCcnVzaCwgTkxSRS5Db21tb24iLCJDb2xvciI6eyIkaWQiOiI2NTYiLCJBIjoxMjcsIlIiOjc5LCJHIjoxMjksIkIiOjE4OX19LCJMaW5lV2VpZ2h0IjoxLjAsIkxpbmVUeXBlIjowLCJQYXJlbnRTdHlsZSI6bnVsbH0sIklzQmVsb3dUaW1lYmFuZCI6ZmFsc2UsIlBvc2l0aW9uT25UYXNrIjowLCJIaWRlRGF0ZSI6ZmFsc2UsIlNoYXBlU2l6ZSI6MSwiU3BhY2luZyI6Mi4wLCJQYWRkaW5nIjp7IiRpZCI6IjY1NyIsIlRvcCI6Ny4wLCJMZWZ0IjozLjAsIlJpZ2h0IjowLjAsIkJvdHRvbSI6Mi4wfSwiU2hhcGVTdHlsZSI6eyIkaWQiOiI2NTgiLCJNYXJnaW4iOnsiJGlkIjoiNjU5IiwiVG9wIjowLjAsIkxlZnQiOjAuMCwiUmlnaHQiOjAuMCwiQm90dG9tIjowLjB9LCJQYWRkaW5nIjp7IiRpZCI6IjY2MCIsIlRvcCI6MC4wLCJMZWZ0IjowLjAsIlJpZ2h0IjowLjAsIkJvdHRvbSI6MC4wfSwiQmFja2dyb3VuZCI6eyIkaWQiOiI2NjEiLCJDb2xvciI6eyIkaWQiOiI2NjIiLCJBIjoyNTUsIlIiOjAsIkciOjExNCwiQiI6MTg4fX0sIklzVmlzaWJsZSI6dHJ1ZSwiV2lkdGgiOjEzLjAsIkhlaWdodCI6MTMuMCwiQm9yZGVyU3R5bGUiOnsiJGlkIjoiNjYzIiwiTGluZUNvbG9yIjp7IiRpZCI6IjY2NCIsIiR0eXBlIjoiTkxSRS5Db21tb24uRG9tLlNvbGlkQ29sb3JCcnVzaCwgTkxSRS5Db21tb24iLCJDb2xvciI6eyIkaWQiOiI2NjUiLCJBIjoyNTUsIlIiOjI1NSwiRyI6MCwiQiI6MH19LCJMaW5lV2VpZ2h0IjowLjAsIkxpbmVUeXBlIjowLCJQYXJlbnRTdHlsZSI6bnVsbH0sIlBhcmVudFN0eWxlIjpudWxsfSwiVGl0bGVTdHlsZSI6eyIkaWQiOiI2NjYiLCJGb250U2V0dGluZ3MiOnsiJGlkIjoiNjY3IiwiRm9udFNpemUiOjEwLCJGb250TmFtZSI6IkNhbGlicmkiLCJJc0JvbGQiOnRydWUsIklzSXRhbGljIjpmYWxzZSwiSXNVbmRlcmxpbmVkIjpmYWxzZSwiUGFyZW50U3R5bGUiOm51bGx9LCJBdXRvU2l6ZSI6MCwiRm9yZWdyb3VuZCI6eyIkaWQiOiI2NjgiLCJDb2xvciI6eyIkaWQiOiI2Nj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cwIiwiVG9wIjowLjAsIkxlZnQiOjAuMCwiUmlnaHQiOjAuMCwiQm90dG9tIjowLjB9LCJQYWRkaW5nIjp7IiRpZCI6IjY3MSIsIlRvcCI6MC4wLCJMZWZ0IjowLjAsIlJpZ2h0IjowLjAsIkJvdHRvbSI6MC4wfSwiQmFja2dyb3VuZCI6eyIkaWQiOiI2NzIiLCJDb2xvciI6eyIkaWQiOiI2NzMiLCJBIjowLCJSIjowLCJHIjowLCJCIjowfX0sIklzVmlzaWJsZSI6dHJ1ZSwiV2lkdGgiOjAuMCwiSGVpZ2h0IjowLjAsIkJvcmRlclN0eWxlIjp7IiRpZCI6IjY3NCIsIkxpbmVDb2xvciI6bnVsbCwiTGluZVdlaWdodCI6MC4wLCJMaW5lVHlwZSI6MCwiUGFyZW50U3R5bGUiOm51bGx9LCJQYXJlbnRTdHlsZSI6bnVsbH0sIkRhdGVTdHlsZSI6eyIkaWQiOiI2NzUiLCJGb250U2V0dGluZ3MiOnsiJGlkIjoiNjc2IiwiRm9udFNpemUiOjEwLCJGb250TmFtZSI6IkNhbGlicmkiLCJJc0JvbGQiOmZhbHNlLCJJc0l0YWxpYyI6ZmFsc2UsIklzVW5kZXJsaW5lZCI6ZmFsc2UsIlBhcmVudFN0eWxlIjpudWxsfSwiQXV0b1NpemUiOjAsIkZvcmVncm91bmQiOnsiJGlkIjoiNjc3IiwiQ29sb3IiOnsiJGlkIjoiNjc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NzkiLCJUb3AiOjAuMCwiTGVmdCI6MC4wLCJSaWdodCI6MC4wLCJCb3R0b20iOjAuMH0sIlBhZGRpbmciOnsiJGlkIjoiNjgwIiwiVG9wIjowLjAsIkxlZnQiOjAuMCwiUmlnaHQiOjAuMCwiQm90dG9tIjowLjB9LCJCYWNrZ3JvdW5kIjp7IiRpZCI6IjY4MSIsIkNvbG9yIjp7IiRyZWYiOiI2NzMifX0sIklzVmlzaWJsZSI6dHJ1ZSwiV2lkdGgiOjAuMCwiSGVpZ2h0IjowLjAsIkJvcmRlclN0eWxlIjp7IiRpZCI6IjY4MiIsIkxpbmVDb2xvciI6bnVsbCwiTGluZVdlaWdodCI6MC4wLCJMaW5lVHlwZSI6MCwiUGFyZW50U3R5bGUiOm51bGx9LCJQYXJlbnRTdHlsZSI6bnVsbH0sIkRhdGVGb3JtYXQiOnsiJGlkIjoiNjg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4NCIsIkZvcm1hdCI6MCwiSXNWaXNpYmxlIjpmYWxzZSwiTGFzdEtub3duVmlzaWJpbGl0eVN0YXRlIjpmYWxzZX0sIklzVmlzaWJsZSI6dHJ1ZSwiUGFyZW50U3R5bGUiOm51bGx9LCJJbmRleCI6MjEsIlBlcmNlbnRhZ2VDb21wbGV0ZSI6bnVsbCwiUG9zaXRpb24iOnsiUmF0aW8iOjAuMCwiSXNDdXN0b20iOmZhbHNlfSwiRGF0ZUZvcm1hdCI6eyIkcmVmIjoiNjgzIn0sIldlZWtOdW1iZXJpbmciOnsiJGlkIjoiNjg1IiwiRm9ybWF0IjowLCJJc1Zpc2libGUiOmZhbHNlLCJMYXN0S25vd25WaXNpYmlsaXR5U3RhdGUiOmZhbHNlfSwiUmVsYXRlZFRhc2tJZCI6IjAwMDAwMDAwLTAwMDAtMDAwMC0wMDAwLTAwMDAwMDAwMDAwMCIsIklkIjoiMDg2NzY4MjItMWJlYS00NDBjLWE4MDYtMmU2MjA4NGQyMzg3IiwiSW1wb3J0SWQiOiIxIiwiVGl0bGUiOiJVbml0ZWQgU3RhdGVzIHYuIENvb2xleSIsIk5vdGUiOm51bGwsIkh5cGVybGluayI6eyIkaWQiOiI2ODYiLCJBZGRyZXNzIjoiIiwiU3ViQWRkcmVzcyI6IiJ9LCJJc0NoYW5nZWQiOmZhbHNlLCJJc05ldyI6ZmFsc2V9LHsiJGlkIjoiNjg3IiwiRGF0ZSI6IjIwMjEtMDYtMDNUMjM6NTk6MDAiLCJTdHlsZSI6eyIkaWQiOiI2ODgiLCJTaGFwZSI6MiwiQ29ubmVjdG9yTWFyZ2luIjp7IiRpZCI6IjY4OSIsIlRvcCI6MC4wLCJMZWZ0IjoyLjAsIlJpZ2h0IjoyLjAsIkJvdHRvbSI6MC4wfSwiQ29ubmVjdG9yU3R5bGUiOnsiJGlkIjoiNjkwIiwiTGluZUNvbG9yIjp7IiRpZCI6IjY5MSIsIiR0eXBlIjoiTkxSRS5Db21tb24uRG9tLlNvbGlkQ29sb3JCcnVzaCwgTkxSRS5Db21tb24iLCJDb2xvciI6eyIkaWQiOiI2OTIiLCJBIjoxMjcsIlIiOjc5LCJHIjoxMjksIkIiOjE4OX19LCJMaW5lV2VpZ2h0IjoxLjAsIkxpbmVUeXBlIjowLCJQYXJlbnRTdHlsZSI6bnVsbH0sIklzQmVsb3dUaW1lYmFuZCI6ZmFsc2UsIlBvc2l0aW9uT25UYXNrIjowLCJIaWRlRGF0ZSI6ZmFsc2UsIlNoYXBlU2l6ZSI6MSwiU3BhY2luZyI6Mi4wLCJQYWRkaW5nIjp7IiRpZCI6IjY5MyIsIlRvcCI6Ny4wLCJMZWZ0IjozLjAsIlJpZ2h0IjowLjAsIkJvdHRvbSI6Mi4wfSwiU2hhcGVTdHlsZSI6eyIkaWQiOiI2OTQiLCJNYXJnaW4iOnsiJGlkIjoiNjk1IiwiVG9wIjowLjAsIkxlZnQiOjAuMCwiUmlnaHQiOjAuMCwiQm90dG9tIjowLjB9LCJQYWRkaW5nIjp7IiRpZCI6IjY5NiIsIlRvcCI6MC4wLCJMZWZ0IjowLjAsIlJpZ2h0IjowLjAsIkJvdHRvbSI6MC4wfSwiQmFja2dyb3VuZCI6eyIkaWQiOiI2OTciLCJDb2xvciI6eyIkaWQiOiI2OTgiLCJBIjoyNTUsIlIiOjAsIkciOjExNCwiQiI6MTg4fX0sIklzVmlzaWJsZSI6dHJ1ZSwiV2lkdGgiOjEzLjAsIkhlaWdodCI6MTMuMCwiQm9yZGVyU3R5bGUiOnsiJGlkIjoiNjk5IiwiTGluZUNvbG9yIjp7IiRpZCI6IjcwMCIsIiR0eXBlIjoiTkxSRS5Db21tb24uRG9tLlNvbGlkQ29sb3JCcnVzaCwgTkxSRS5Db21tb24iLCJDb2xvciI6eyIkaWQiOiI3MDEiLCJBIjoyNTUsIlIiOjI1NSwiRyI6MCwiQiI6MH19LCJMaW5lV2VpZ2h0IjowLjAsIkxpbmVUeXBlIjowLCJQYXJlbnRTdHlsZSI6bnVsbH0sIlBhcmVudFN0eWxlIjpudWxsfSwiVGl0bGVTdHlsZSI6eyIkaWQiOiI3MDIiLCJGb250U2V0dGluZ3MiOnsiJGlkIjoiNzAzIiwiRm9udFNpemUiOjEwLCJGb250TmFtZSI6IkNhbGlicmkiLCJJc0JvbGQiOnRydWUsIklzSXRhbGljIjpmYWxzZSwiSXNVbmRlcmxpbmVkIjpmYWxzZSwiUGFyZW50U3R5bGUiOm51bGx9LCJBdXRvU2l6ZSI6MCwiRm9yZWdyb3VuZCI6eyIkaWQiOiI3MDQiLCJDb2xvciI6eyIkaWQiOiI3MD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A2IiwiVG9wIjowLjAsIkxlZnQiOjAuMCwiUmlnaHQiOjAuMCwiQm90dG9tIjowLjB9LCJQYWRkaW5nIjp7IiRpZCI6IjcwNyIsIlRvcCI6MC4wLCJMZWZ0IjowLjAsIlJpZ2h0IjowLjAsIkJvdHRvbSI6MC4wfSwiQmFja2dyb3VuZCI6eyIkaWQiOiI3MDgiLCJDb2xvciI6eyIkaWQiOiI3MDkiLCJBIjowLCJSIjowLCJHIjowLCJCIjowfX0sIklzVmlzaWJsZSI6dHJ1ZSwiV2lkdGgiOjAuMCwiSGVpZ2h0IjowLjAsIkJvcmRlclN0eWxlIjp7IiRpZCI6IjcxMCIsIkxpbmVDb2xvciI6bnVsbCwiTGluZVdlaWdodCI6MC4wLCJMaW5lVHlwZSI6MCwiUGFyZW50U3R5bGUiOm51bGx9LCJQYXJlbnRTdHlsZSI6bnVsbH0sIkRhdGVTdHlsZSI6eyIkaWQiOiI3MTEiLCJGb250U2V0dGluZ3MiOnsiJGlkIjoiNzEyIiwiRm9udFNpemUiOjEwLCJGb250TmFtZSI6IkNhbGlicmkiLCJJc0JvbGQiOmZhbHNlLCJJc0l0YWxpYyI6ZmFsc2UsIklzVW5kZXJsaW5lZCI6ZmFsc2UsIlBhcmVudFN0eWxlIjpudWxsfSwiQXV0b1NpemUiOjAsIkZvcmVncm91bmQiOnsiJGlkIjoiNzEzIiwiQ29sb3IiOnsiJGlkIjoiNzE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MTUiLCJUb3AiOjAuMCwiTGVmdCI6MC4wLCJSaWdodCI6MC4wLCJCb3R0b20iOjAuMH0sIlBhZGRpbmciOnsiJGlkIjoiNzE2IiwiVG9wIjowLjAsIkxlZnQiOjAuMCwiUmlnaHQiOjAuMCwiQm90dG9tIjowLjB9LCJCYWNrZ3JvdW5kIjp7IiRpZCI6IjcxNyIsIkNvbG9yIjp7IiRyZWYiOiI3MDkifX0sIklzVmlzaWJsZSI6dHJ1ZSwiV2lkdGgiOjAuMCwiSGVpZ2h0IjowLjAsIkJvcmRlclN0eWxlIjp7IiRpZCI6IjcxOCIsIkxpbmVDb2xvciI6bnVsbCwiTGluZVdlaWdodCI6MC4wLCJMaW5lVHlwZSI6MCwiUGFyZW50U3R5bGUiOm51bGx9LCJQYXJlbnRTdHlsZSI6bnVsbH0sIkRhdGVGb3JtYXQiOnsiJGlkIjoiNzE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yMCIsIkZvcm1hdCI6MCwiSXNWaXNpYmxlIjpmYWxzZSwiTGFzdEtub3duVmlzaWJpbGl0eVN0YXRlIjpmYWxzZX0sIklzVmlzaWJsZSI6dHJ1ZSwiUGFyZW50U3R5bGUiOm51bGx9LCJJbmRleCI6MjIsIlBlcmNlbnRhZ2VDb21wbGV0ZSI6bnVsbCwiUG9zaXRpb24iOnsiUmF0aW8iOjAuMCwiSXNDdXN0b20iOmZhbHNlfSwiRGF0ZUZvcm1hdCI6eyIkcmVmIjoiNzE5In0sIldlZWtOdW1iZXJpbmciOnsiJGlkIjoiNzIxIiwiRm9ybWF0IjowLCJJc1Zpc2libGUiOmZhbHNlLCJMYXN0S25vd25WaXNpYmlsaXR5U3RhdGUiOmZhbHNlfSwiUmVsYXRlZFRhc2tJZCI6IjAwMDAwMDAwLTAwMDAtMDAwMC0wMDAwLTAwMDAwMDAwMDAwMCIsIklkIjoiNjA2NmQ5ZjktY2YwMi00N2Q1LWFjMmYtY2I5MGU2Njc3NjliIiwiSW1wb3J0SWQiOiIxIiwiVGl0bGUiOiJWYW4gQnVyZW4gdi4gVW5pdGVkIFN0YXRlcyIsIk5vdGUiOm51bGwsIkh5cGVybGluayI6eyIkaWQiOiI3MjIiLCJBZGRyZXNzIjoiIiwiU3ViQWRkcmVzcyI6IiJ9LCJJc0NoYW5nZWQiOmZhbHNlLCJJc05ldyI6ZmFsc2V9LHsiJGlkIjoiNzIzIiwiRGF0ZSI6IjIwMjEtMDYtMDdUMjM6NTk6MDAiLCJTdHlsZSI6eyIkaWQiOiI3MjQiLCJTaGFwZSI6MiwiQ29ubmVjdG9yTWFyZ2luIjp7IiRpZCI6IjcyNSIsIlRvcCI6MC4wLCJMZWZ0IjoyLjAsIlJpZ2h0IjoyLjAsIkJvdHRvbSI6MC4wfSwiQ29ubmVjdG9yU3R5bGUiOnsiJGlkIjoiNzI2IiwiTGluZUNvbG9yIjp7IiRpZCI6IjcyNyIsIiR0eXBlIjoiTkxSRS5Db21tb24uRG9tLlNvbGlkQ29sb3JCcnVzaCwgTkxSRS5Db21tb24iLCJDb2xvciI6eyIkaWQiOiI3MjgiLCJBIjoxMjcsIlIiOjc5LCJHIjoxMjksIkIiOjE4OX19LCJMaW5lV2VpZ2h0IjoxLjAsIkxpbmVUeXBlIjowLCJQYXJlbnRTdHlsZSI6bnVsbH0sIklzQmVsb3dUaW1lYmFuZCI6ZmFsc2UsIlBvc2l0aW9uT25UYXNrIjowLCJIaWRlRGF0ZSI6ZmFsc2UsIlNoYXBlU2l6ZSI6MSwiU3BhY2luZyI6Mi4wLCJQYWRkaW5nIjp7IiRpZCI6IjcyOSIsIlRvcCI6Ny4wLCJMZWZ0IjozLjAsIlJpZ2h0IjowLjAsIkJvdHRvbSI6Mi4wfSwiU2hhcGVTdHlsZSI6eyIkaWQiOiI3MzAiLCJNYXJnaW4iOnsiJGlkIjoiNzMxIiwiVG9wIjowLjAsIkxlZnQiOjAuMCwiUmlnaHQiOjAuMCwiQm90dG9tIjowLjB9LCJQYWRkaW5nIjp7IiRpZCI6IjczMiIsIlRvcCI6MC4wLCJMZWZ0IjowLjAsIlJpZ2h0IjowLjAsIkJvdHRvbSI6MC4wfSwiQmFja2dyb3VuZCI6eyIkaWQiOiI3MzMiLCJDb2xvciI6eyIkaWQiOiI3MzQiLCJBIjoyNTUsIlIiOjAsIkciOjExNCwiQiI6MTg4fX0sIklzVmlzaWJsZSI6dHJ1ZSwiV2lkdGgiOjEzLjAsIkhlaWdodCI6MTMuMCwiQm9yZGVyU3R5bGUiOnsiJGlkIjoiNzM1IiwiTGluZUNvbG9yIjp7IiRpZCI6IjczNiIsIiR0eXBlIjoiTkxSRS5Db21tb24uRG9tLlNvbGlkQ29sb3JCcnVzaCwgTkxSRS5Db21tb24iLCJDb2xvciI6eyIkaWQiOiI3MzciLCJBIjoyNTUsIlIiOjI1NSwiRyI6MCwiQiI6MH19LCJMaW5lV2VpZ2h0IjowLjAsIkxpbmVUeXBlIjowLCJQYXJlbnRTdHlsZSI6bnVsbH0sIlBhcmVudFN0eWxlIjpudWxsfSwiVGl0bGVTdHlsZSI6eyIkaWQiOiI3MzgiLCJGb250U2V0dGluZ3MiOnsiJGlkIjoiNzM5IiwiRm9udFNpemUiOjEwLCJGb250TmFtZSI6IkNhbGlicmkiLCJJc0JvbGQiOnRydWUsIklzSXRhbGljIjpmYWxzZSwiSXNVbmRlcmxpbmVkIjpmYWxzZSwiUGFyZW50U3R5bGUiOm51bGx9LCJBdXRvU2l6ZSI6MCwiRm9yZWdyb3VuZCI6eyIkaWQiOiI3NDAiLCJDb2xvciI6eyIkaWQiOiI3ND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QyIiwiVG9wIjowLjAsIkxlZnQiOjAuMCwiUmlnaHQiOjAuMCwiQm90dG9tIjowLjB9LCJQYWRkaW5nIjp7IiRpZCI6Ijc0MyIsIlRvcCI6MC4wLCJMZWZ0IjowLjAsIlJpZ2h0IjowLjAsIkJvdHRvbSI6MC4wfSwiQmFja2dyb3VuZCI6eyIkaWQiOiI3NDQiLCJDb2xvciI6eyIkaWQiOiI3NDUiLCJBIjowLCJSIjowLCJHIjowLCJCIjowfX0sIklzVmlzaWJsZSI6dHJ1ZSwiV2lkdGgiOjAuMCwiSGVpZ2h0IjowLjAsIkJvcmRlclN0eWxlIjp7IiRpZCI6Ijc0NiIsIkxpbmVDb2xvciI6bnVsbCwiTGluZVdlaWdodCI6MC4wLCJMaW5lVHlwZSI6MCwiUGFyZW50U3R5bGUiOm51bGx9LCJQYXJlbnRTdHlsZSI6bnVsbH0sIkRhdGVTdHlsZSI6eyIkaWQiOiI3NDciLCJGb250U2V0dGluZ3MiOnsiJGlkIjoiNzQ4IiwiRm9udFNpemUiOjEwLCJGb250TmFtZSI6IkNhbGlicmkiLCJJc0JvbGQiOmZhbHNlLCJJc0l0YWxpYyI6ZmFsc2UsIklzVW5kZXJsaW5lZCI6ZmFsc2UsIlBhcmVudFN0eWxlIjpudWxsfSwiQXV0b1NpemUiOjAsIkZvcmVncm91bmQiOnsiJGlkIjoiNzQ5IiwiQ29sb3IiOnsiJGlkIjoiNzU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NTEiLCJUb3AiOjAuMCwiTGVmdCI6MC4wLCJSaWdodCI6MC4wLCJCb3R0b20iOjAuMH0sIlBhZGRpbmciOnsiJGlkIjoiNzUyIiwiVG9wIjowLjAsIkxlZnQiOjAuMCwiUmlnaHQiOjAuMCwiQm90dG9tIjowLjB9LCJCYWNrZ3JvdW5kIjp7IiRpZCI6Ijc1MyIsIkNvbG9yIjp7IiRyZWYiOiI3NDUifX0sIklzVmlzaWJsZSI6dHJ1ZSwiV2lkdGgiOjAuMCwiSGVpZ2h0IjowLjAsIkJvcmRlclN0eWxlIjp7IiRpZCI6Ijc1NCIsIkxpbmVDb2xvciI6bnVsbCwiTGluZVdlaWdodCI6MC4wLCJMaW5lVHlwZSI6MCwiUGFyZW50U3R5bGUiOm51bGx9LCJQYXJlbnRTdHlsZSI6bnVsbH0sIkRhdGVGb3JtYXQiOnsiJGlkIjoiNzU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1NiIsIkZvcm1hdCI6MCwiSXNWaXNpYmxlIjpmYWxzZSwiTGFzdEtub3duVmlzaWJpbGl0eVN0YXRlIjpmYWxzZX0sIklzVmlzaWJsZSI6dHJ1ZSwiUGFyZW50U3R5bGUiOm51bGx9LCJJbmRleCI6MTQsIlBlcmNlbnRhZ2VDb21wbGV0ZSI6bnVsbCwiUG9zaXRpb24iOnsiUmF0aW8iOjAuMCwiSXNDdXN0b20iOmZhbHNlfSwiRGF0ZUZvcm1hdCI6eyIkcmVmIjoiNzU1In0sIldlZWtOdW1iZXJpbmciOnsiJGlkIjoiNzU3IiwiRm9ybWF0IjowLCJJc1Zpc2libGUiOmZhbHNlLCJMYXN0S25vd25WaXNpYmlsaXR5U3RhdGUiOmZhbHNlfSwiUmVsYXRlZFRhc2tJZCI6IjAwMDAwMDAwLTAwMDAtMDAwMC0wMDAwLTAwMDAwMDAwMDAwMCIsIklkIjoiNTQ5YzdlMjctMjk0OS00ZDBiLThhZGItZDIwNzEwNzRjYTYwIiwiSW1wb3J0SWQiOiIxIiwiVGl0bGUiOiJTYW5jaGV6IGV0IHV4LiB2LiBNYXlvcmthcywgU2VjcmV0YXJ5IG9mIEhvbWVsYW5kIFNlY3VyaXR5LCBldCBhbC4iLCJOb3RlIjpudWxsLCJIeXBlcmxpbmsiOnsiJGlkIjoiNzU4IiwiQWRkcmVzcyI6IiIsIlN1YkFkZHJlc3MiOiIifSwiSXNDaGFuZ2VkIjpmYWxzZSwiSXNOZXciOmZhbHNlfSx7IiRpZCI6Ijc1OSIsIkRhdGUiOiIyMDIxLTA2LTEwVDIzOjU5OjAwIiwiU3R5bGUiOnsiJGlkIjoiNzYwIiwiU2hhcGUiOjIsIkNvbm5lY3Rvck1hcmdpbiI6eyIkaWQiOiI3NjEiLCJUb3AiOjAuMCwiTGVmdCI6Mi4wLCJSaWdodCI6Mi4wLCJCb3R0b20iOjAuMH0sIkNvbm5lY3RvclN0eWxlIjp7IiRpZCI6Ijc2MiIsIkxpbmVDb2xvciI6eyIkaWQiOiI3NjMiLCIkdHlwZSI6Ik5MUkUuQ29tbW9uLkRvbS5Tb2xpZENvbG9yQnJ1c2gsIE5MUkUuQ29tbW9uIiwiQ29sb3IiOnsiJGlkIjoiNzY0IiwiQSI6MTI3LCJSIjo3OSwiRyI6MTI5LCJCIjoxODl9fSwiTGluZVdlaWdodCI6MS4wLCJMaW5lVHlwZSI6MCwiUGFyZW50U3R5bGUiOm51bGx9LCJJc0JlbG93VGltZWJhbmQiOmZhbHNlLCJQb3NpdGlvbk9uVGFzayI6MCwiSGlkZURhdGUiOmZhbHNlLCJTaGFwZVNpemUiOjEsIlNwYWNpbmciOjIuMCwiUGFkZGluZyI6eyIkaWQiOiI3NjUiLCJUb3AiOjcuMCwiTGVmdCI6My4wLCJSaWdodCI6MC4wLCJCb3R0b20iOjIuMH0sIlNoYXBlU3R5bGUiOnsiJGlkIjoiNzY2IiwiTWFyZ2luIjp7IiRpZCI6Ijc2NyIsIlRvcCI6MC4wLCJMZWZ0IjowLjAsIlJpZ2h0IjowLjAsIkJvdHRvbSI6MC4wfSwiUGFkZGluZyI6eyIkaWQiOiI3NjgiLCJUb3AiOjAuMCwiTGVmdCI6MC4wLCJSaWdodCI6MC4wLCJCb3R0b20iOjAuMH0sIkJhY2tncm91bmQiOnsiJGlkIjoiNzY5IiwiQ29sb3IiOnsiJGlkIjoiNzcwIiwiQSI6MjU1LCJSIjowLCJHIjoxMTQsIkIiOjE4OH19LCJJc1Zpc2libGUiOnRydWUsIldpZHRoIjoxMy4wLCJIZWlnaHQiOjEzLjAsIkJvcmRlclN0eWxlIjp7IiRpZCI6Ijc3MSIsIkxpbmVDb2xvciI6eyIkaWQiOiI3NzIiLCIkdHlwZSI6Ik5MUkUuQ29tbW9uLkRvbS5Tb2xpZENvbG9yQnJ1c2gsIE5MUkUuQ29tbW9uIiwiQ29sb3IiOnsiJGlkIjoiNzczIiwiQSI6MjU1LCJSIjoyNTUsIkciOjAsIkIiOjB9fSwiTGluZVdlaWdodCI6MC4wLCJMaW5lVHlwZSI6MCwiUGFyZW50U3R5bGUiOm51bGx9LCJQYXJlbnRTdHlsZSI6bnVsbH0sIlRpdGxlU3R5bGUiOnsiJGlkIjoiNzc0IiwiRm9udFNldHRpbmdzIjp7IiRpZCI6Ijc3NSIsIkZvbnRTaXplIjoxMCwiRm9udE5hbWUiOiJDYWxpYnJpIiwiSXNCb2xkIjp0cnVlLCJJc0l0YWxpYyI6ZmFsc2UsIklzVW5kZXJsaW5lZCI6ZmFsc2UsIlBhcmVudFN0eWxlIjpudWxsfSwiQXV0b1NpemUiOjAsIkZvcmVncm91bmQiOnsiJGlkIjoiNzc2IiwiQ29sb3IiOnsiJGlkIjoiNzc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3OCIsIlRvcCI6MC4wLCJMZWZ0IjowLjAsIlJpZ2h0IjowLjAsIkJvdHRvbSI6MC4wfSwiUGFkZGluZyI6eyIkaWQiOiI3NzkiLCJUb3AiOjAuMCwiTGVmdCI6MC4wLCJSaWdodCI6MC4wLCJCb3R0b20iOjAuMH0sIkJhY2tncm91bmQiOnsiJGlkIjoiNzgwIiwiQ29sb3IiOnsiJGlkIjoiNzgxIiwiQSI6MCwiUiI6MCwiRyI6MCwiQiI6MH19LCJJc1Zpc2libGUiOnRydWUsIldpZHRoIjowLjAsIkhlaWdodCI6MC4wLCJCb3JkZXJTdHlsZSI6eyIkaWQiOiI3ODIiLCJMaW5lQ29sb3IiOm51bGwsIkxpbmVXZWlnaHQiOjAuMCwiTGluZVR5cGUiOjAsIlBhcmVudFN0eWxlIjpudWxsfSwiUGFyZW50U3R5bGUiOm51bGx9LCJEYXRlU3R5bGUiOnsiJGlkIjoiNzgzIiwiRm9udFNldHRpbmdzIjp7IiRpZCI6Ijc4NCIsIkZvbnRTaXplIjoxMCwiRm9udE5hbWUiOiJDYWxpYnJpIiwiSXNCb2xkIjpmYWxzZSwiSXNJdGFsaWMiOmZhbHNlLCJJc1VuZGVybGluZWQiOmZhbHNlLCJQYXJlbnRTdHlsZSI6bnVsbH0sIkF1dG9TaXplIjowLCJGb3JlZ3JvdW5kIjp7IiRpZCI6Ijc4NSIsIkNvbG9yIjp7IiRpZCI6Ijc4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g3IiwiVG9wIjowLjAsIkxlZnQiOjAuMCwiUmlnaHQiOjAuMCwiQm90dG9tIjowLjB9LCJQYWRkaW5nIjp7IiRpZCI6Ijc4OCIsIlRvcCI6MC4wLCJMZWZ0IjowLjAsIlJpZ2h0IjowLjAsIkJvdHRvbSI6MC4wfSwiQmFja2dyb3VuZCI6eyIkaWQiOiI3ODkiLCJDb2xvciI6eyIkcmVmIjoiNzgxIn19LCJJc1Zpc2libGUiOnRydWUsIldpZHRoIjowLjAsIkhlaWdodCI6MC4wLCJCb3JkZXJTdHlsZSI6eyIkaWQiOiI3OTAiLCJMaW5lQ29sb3IiOm51bGwsIkxpbmVXZWlnaHQiOjAuMCwiTGluZVR5cGUiOjAsIlBhcmVudFN0eWxlIjpudWxsfSwiUGFyZW50U3R5bGUiOm51bGx9LCJEYXRlRm9ybWF0Ijp7IiRpZCI6Ijc5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OTIiLCJGb3JtYXQiOjAsIklzVmlzaWJsZSI6ZmFsc2UsIkxhc3RLbm93blZpc2liaWxpdHlTdGF0ZSI6ZmFsc2V9LCJJc1Zpc2libGUiOnRydWUsIlBhcmVudFN0eWxlIjpudWxsfSwiSW5kZXgiOjEsIlBlcmNlbnRhZ2VDb21wbGV0ZSI6bnVsbCwiUG9zaXRpb24iOnsiUmF0aW8iOjAuMCwiSXNDdXN0b20iOmZhbHNlfSwiRGF0ZUZvcm1hdCI6eyIkcmVmIjoiNzkxIn0sIldlZWtOdW1iZXJpbmciOnsiJGlkIjoiNzkzIiwiRm9ybWF0IjowLCJJc1Zpc2libGUiOmZhbHNlLCJMYXN0S25vd25WaXNpYmlsaXR5U3RhdGUiOmZhbHNlfSwiUmVsYXRlZFRhc2tJZCI6IjAwMDAwMDAwLTAwMDAtMDAwMC0wMDAwLTAwMDAwMDAwMDAwMCIsIklkIjoiMzU3Yjk0YjMtZTcyYi00ZTJkLWI4MGUtN2Y1NDUzNmQ2OTEwIiwiSW1wb3J0SWQiOiIxIiwiVGl0bGUiOiJCb3JkZW4gdi4gVW5pdGVkIFN0YXRlcyIsIk5vdGUiOm51bGwsIkh5cGVybGluayI6eyIkaWQiOiI3OTQiLCJBZGRyZXNzIjoiIiwiU3ViQWRkcmVzcyI6IiJ9LCJJc0NoYW5nZWQiOmZhbHNlLCJJc05ldyI6ZmFsc2V9LHsiJGlkIjoiNzk1IiwiRGF0ZSI6IjIwMjEtMDYtMTRUMjM6NTk6MDAiLCJTdHlsZSI6eyIkaWQiOiI3OTYiLCJTaGFwZSI6MiwiQ29ubmVjdG9yTWFyZ2luIjp7IiRpZCI6Ijc5NyIsIlRvcCI6MC4wLCJMZWZ0IjoyLjAsIlJpZ2h0IjoyLjAsIkJvdHRvbSI6MC4wfSwiQ29ubmVjdG9yU3R5bGUiOnsiJGlkIjoiNzk4IiwiTGluZUNvbG9yIjp7IiRpZCI6Ijc5OSIsIiR0eXBlIjoiTkxSRS5Db21tb24uRG9tLlNvbGlkQ29sb3JCcnVzaCwgTkxSRS5Db21tb24iLCJDb2xvciI6eyIkaWQiOiI4MDAiLCJBIjoxMjcsIlIiOjc5LCJHIjoxMjksIkIiOjE4OX19LCJMaW5lV2VpZ2h0IjoxLjAsIkxpbmVUeXBlIjowLCJQYXJlbnRTdHlsZSI6bnVsbH0sIklzQmVsb3dUaW1lYmFuZCI6ZmFsc2UsIlBvc2l0aW9uT25UYXNrIjowLCJIaWRlRGF0ZSI6ZmFsc2UsIlNoYXBlU2l6ZSI6MSwiU3BhY2luZyI6Mi4wLCJQYWRkaW5nIjp7IiRpZCI6IjgwMSIsIlRvcCI6Ny4wLCJMZWZ0IjozLjAsIlJpZ2h0IjowLjAsIkJvdHRvbSI6Mi4wfSwiU2hhcGVTdHlsZSI6eyIkaWQiOiI4MDIiLCJNYXJnaW4iOnsiJGlkIjoiODAzIiwiVG9wIjowLjAsIkxlZnQiOjAuMCwiUmlnaHQiOjAuMCwiQm90dG9tIjowLjB9LCJQYWRkaW5nIjp7IiRpZCI6IjgwNCIsIlRvcCI6MC4wLCJMZWZ0IjowLjAsIlJpZ2h0IjowLjAsIkJvdHRvbSI6MC4wfSwiQmFja2dyb3VuZCI6eyIkaWQiOiI4MDUiLCJDb2xvciI6eyIkaWQiOiI4MDYiLCJBIjoyNTUsIlIiOjAsIkciOjExNCwiQiI6MTg4fX0sIklzVmlzaWJsZSI6dHJ1ZSwiV2lkdGgiOjEzLjAsIkhlaWdodCI6MTMuMCwiQm9yZGVyU3R5bGUiOnsiJGlkIjoiODA3IiwiTGluZUNvbG9yIjp7IiRpZCI6IjgwOCIsIiR0eXBlIjoiTkxSRS5Db21tb24uRG9tLlNvbGlkQ29sb3JCcnVzaCwgTkxSRS5Db21tb24iLCJDb2xvciI6eyIkaWQiOiI4MDkiLCJBIjoyNTUsIlIiOjI1NSwiRyI6MCwiQiI6MH19LCJMaW5lV2VpZ2h0IjowLjAsIkxpbmVUeXBlIjowLCJQYXJlbnRTdHlsZSI6bnVsbH0sIlBhcmVudFN0eWxlIjpudWxsfSwiVGl0bGVTdHlsZSI6eyIkaWQiOiI4MTAiLCJGb250U2V0dGluZ3MiOnsiJGlkIjoiODExIiwiRm9udFNpemUiOjEwLCJGb250TmFtZSI6IkNhbGlicmkiLCJJc0JvbGQiOnRydWUsIklzSXRhbGljIjpmYWxzZSwiSXNVbmRlcmxpbmVkIjpmYWxzZSwiUGFyZW50U3R5bGUiOm51bGx9LCJBdXRvU2l6ZSI6MCwiRm9yZWdyb3VuZCI6eyIkaWQiOiI4MTIiLCJDb2xvciI6eyIkaWQiOiI4MT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E0IiwiVG9wIjowLjAsIkxlZnQiOjAuMCwiUmlnaHQiOjAuMCwiQm90dG9tIjowLjB9LCJQYWRkaW5nIjp7IiRpZCI6IjgxNSIsIlRvcCI6MC4wLCJMZWZ0IjowLjAsIlJpZ2h0IjowLjAsIkJvdHRvbSI6MC4wfSwiQmFja2dyb3VuZCI6eyIkaWQiOiI4MTYiLCJDb2xvciI6eyIkaWQiOiI4MTciLCJBIjowLCJSIjowLCJHIjowLCJCIjowfX0sIklzVmlzaWJsZSI6dHJ1ZSwiV2lkdGgiOjAuMCwiSGVpZ2h0IjowLjAsIkJvcmRlclN0eWxlIjp7IiRpZCI6IjgxOCIsIkxpbmVDb2xvciI6bnVsbCwiTGluZVdlaWdodCI6MC4wLCJMaW5lVHlwZSI6MCwiUGFyZW50U3R5bGUiOm51bGx9LCJQYXJlbnRTdHlsZSI6bnVsbH0sIkRhdGVTdHlsZSI6eyIkaWQiOiI4MTkiLCJGb250U2V0dGluZ3MiOnsiJGlkIjoiODIwIiwiRm9udFNpemUiOjEwLCJGb250TmFtZSI6IkNhbGlicmkiLCJJc0JvbGQiOmZhbHNlLCJJc0l0YWxpYyI6ZmFsc2UsIklzVW5kZXJsaW5lZCI6ZmFsc2UsIlBhcmVudFN0eWxlIjpudWxsfSwiQXV0b1NpemUiOjAsIkZvcmVncm91bmQiOnsiJGlkIjoiODIxIiwiQ29sb3IiOnsiJGlkIjoiODI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jMiLCJUb3AiOjAuMCwiTGVmdCI6MC4wLCJSaWdodCI6MC4wLCJCb3R0b20iOjAuMH0sIlBhZGRpbmciOnsiJGlkIjoiODI0IiwiVG9wIjowLjAsIkxlZnQiOjAuMCwiUmlnaHQiOjAuMCwiQm90dG9tIjowLjB9LCJCYWNrZ3JvdW5kIjp7IiRpZCI6IjgyNSIsIkNvbG9yIjp7IiRyZWYiOiI4MTcifX0sIklzVmlzaWJsZSI6dHJ1ZSwiV2lkdGgiOjAuMCwiSGVpZ2h0IjowLjAsIkJvcmRlclN0eWxlIjp7IiRpZCI6IjgyNiIsIkxpbmVDb2xvciI6bnVsbCwiTGluZVdlaWdodCI6MC4wLCJMaW5lVHlwZSI6MCwiUGFyZW50U3R5bGUiOm51bGx9LCJQYXJlbnRTdHlsZSI6bnVsbH0sIkRhdGVGb3JtYXQiOnsiJGlkIjoiOD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yOCIsIkZvcm1hdCI6MCwiSXNWaXNpYmxlIjpmYWxzZSwiTGFzdEtub3duVmlzaWJpbGl0eVN0YXRlIjpmYWxzZX0sIklzVmlzaWJsZSI6dHJ1ZSwiUGFyZW50U3R5bGUiOm51bGx9LCJJbmRleCI6NiwiUGVyY2VudGFnZUNvbXBsZXRlIjpudWxsLCJQb3NpdGlvbiI6eyJSYXRpbyI6MC4wLCJJc0N1c3RvbSI6ZmFsc2V9LCJEYXRlRm9ybWF0Ijp7IiRyZWYiOiI4MjcifSwiV2Vla051bWJlcmluZyI6eyIkaWQiOiI4MjkiLCJGb3JtYXQiOjAsIklzVmlzaWJsZSI6ZmFsc2UsIkxhc3RLbm93blZpc2liaWxpdHlTdGF0ZSI6ZmFsc2V9LCJSZWxhdGVkVGFza0lkIjoiMDAwMDAwMDAtMDAwMC0wMDAwLTAwMDAtMDAwMDAwMDAwMDAwIiwiSWQiOiJkNzEyMmQzYy1iZTFlLTQyYjQtOWQwOS0xMWNlYzc1ZWQ1MDUiLCJJbXBvcnRJZCI6IjEiLCJUaXRsZSI6IkdyZWVyIHYuIFVuaXRlZCBTdGF0ZXMiLCJOb3RlIjpudWxsLCJIeXBlcmxpbmsiOnsiJGlkIjoiODMwIiwiQWRkcmVzcyI6IiIsIlN1YkFkZHJlc3MiOiIifSwiSXNDaGFuZ2VkIjpmYWxzZSwiSXNOZXciOmZhbHNlfSx7IiRpZCI6IjgzMSIsIkRhdGUiOiIyMDIxLTA2LTE0VDIzOjU5OjAwIiwiU3R5bGUiOnsiJGlkIjoiODMyIiwiU2hhcGUiOjIsIkNvbm5lY3Rvck1hcmdpbiI6eyIkaWQiOiI4MzMiLCJUb3AiOjAuMCwiTGVmdCI6Mi4wLCJSaWdodCI6Mi4wLCJCb3R0b20iOjAuMH0sIkNvbm5lY3RvclN0eWxlIjp7IiRpZCI6IjgzNCIsIkxpbmVDb2xvciI6eyIkaWQiOiI4MzUiLCIkdHlwZSI6Ik5MUkUuQ29tbW9uLkRvbS5Tb2xpZENvbG9yQnJ1c2gsIE5MUkUuQ29tbW9uIiwiQ29sb3IiOnsiJGlkIjoiODM2IiwiQSI6MTI3LCJSIjo3OSwiRyI6MTI5LCJCIjoxODl9fSwiTGluZVdlaWdodCI6MS4wLCJMaW5lVHlwZSI6MCwiUGFyZW50U3R5bGUiOm51bGx9LCJJc0JlbG93VGltZWJhbmQiOmZhbHNlLCJQb3NpdGlvbk9uVGFzayI6MCwiSGlkZURhdGUiOmZhbHNlLCJTaGFwZVNpemUiOjEsIlNwYWNpbmciOjIuMCwiUGFkZGluZyI6eyIkaWQiOiI4MzciLCJUb3AiOjcuMCwiTGVmdCI6My4wLCJSaWdodCI6MC4wLCJCb3R0b20iOjIuMH0sIlNoYXBlU3R5bGUiOnsiJGlkIjoiODM4IiwiTWFyZ2luIjp7IiRpZCI6IjgzOSIsIlRvcCI6MC4wLCJMZWZ0IjowLjAsIlJpZ2h0IjowLjAsIkJvdHRvbSI6MC4wfSwiUGFkZGluZyI6eyIkaWQiOiI4NDAiLCJUb3AiOjAuMCwiTGVmdCI6MC4wLCJSaWdodCI6MC4wLCJCb3R0b20iOjAuMH0sIkJhY2tncm91bmQiOnsiJGlkIjoiODQxIiwiQ29sb3IiOnsiJGlkIjoiODQyIiwiQSI6MjU1LCJSIjowLCJHIjoxMTQsIkIiOjE4OH19LCJJc1Zpc2libGUiOnRydWUsIldpZHRoIjoxMy4wLCJIZWlnaHQiOjEzLjAsIkJvcmRlclN0eWxlIjp7IiRpZCI6Ijg0MyIsIkxpbmVDb2xvciI6eyIkaWQiOiI4NDQiLCIkdHlwZSI6Ik5MUkUuQ29tbW9uLkRvbS5Tb2xpZENvbG9yQnJ1c2gsIE5MUkUuQ29tbW9uIiwiQ29sb3IiOnsiJGlkIjoiODQ1IiwiQSI6MjU1LCJSIjoyNTUsIkciOjAsIkIiOjB9fSwiTGluZVdlaWdodCI6MC4wLCJMaW5lVHlwZSI6MCwiUGFyZW50U3R5bGUiOm51bGx9LCJQYXJlbnRTdHlsZSI6bnVsbH0sIlRpdGxlU3R5bGUiOnsiJGlkIjoiODQ2IiwiRm9udFNldHRpbmdzIjp7IiRpZCI6Ijg0NyIsIkZvbnRTaXplIjoxMCwiRm9udE5hbWUiOiJDYWxpYnJpIiwiSXNCb2xkIjp0cnVlLCJJc0l0YWxpYyI6ZmFsc2UsIklzVW5kZXJsaW5lZCI6ZmFsc2UsIlBhcmVudFN0eWxlIjpudWxsfSwiQXV0b1NpemUiOjAsIkZvcmVncm91bmQiOnsiJGlkIjoiODQ4IiwiQ29sb3IiOnsiJGlkIjoiODQ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g1MCIsIlRvcCI6MC4wLCJMZWZ0IjowLjAsIlJpZ2h0IjowLjAsIkJvdHRvbSI6MC4wfSwiUGFkZGluZyI6eyIkaWQiOiI4NTEiLCJUb3AiOjAuMCwiTGVmdCI6MC4wLCJSaWdodCI6MC4wLCJCb3R0b20iOjAuMH0sIkJhY2tncm91bmQiOnsiJGlkIjoiODUyIiwiQ29sb3IiOnsiJGlkIjoiODUzIiwiQSI6MCwiUiI6MCwiRyI6MCwiQiI6MH19LCJJc1Zpc2libGUiOnRydWUsIldpZHRoIjowLjAsIkhlaWdodCI6MC4wLCJCb3JkZXJTdHlsZSI6eyIkaWQiOiI4NTQiLCJMaW5lQ29sb3IiOm51bGwsIkxpbmVXZWlnaHQiOjAuMCwiTGluZVR5cGUiOjAsIlBhcmVudFN0eWxlIjpudWxsfSwiUGFyZW50U3R5bGUiOm51bGx9LCJEYXRlU3R5bGUiOnsiJGlkIjoiODU1IiwiRm9udFNldHRpbmdzIjp7IiRpZCI6Ijg1NiIsIkZvbnRTaXplIjoxMCwiRm9udE5hbWUiOiJDYWxpYnJpIiwiSXNCb2xkIjpmYWxzZSwiSXNJdGFsaWMiOmZhbHNlLCJJc1VuZGVybGluZWQiOmZhbHNlLCJQYXJlbnRTdHlsZSI6bnVsbH0sIkF1dG9TaXplIjowLCJGb3JlZ3JvdW5kIjp7IiRpZCI6Ijg1NyIsIkNvbG9yIjp7IiRpZCI6Ijg1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U5IiwiVG9wIjowLjAsIkxlZnQiOjAuMCwiUmlnaHQiOjAuMCwiQm90dG9tIjowLjB9LCJQYWRkaW5nIjp7IiRpZCI6Ijg2MCIsIlRvcCI6MC4wLCJMZWZ0IjowLjAsIlJpZ2h0IjowLjAsIkJvdHRvbSI6MC4wfSwiQmFja2dyb3VuZCI6eyIkaWQiOiI4NjEiLCJDb2xvciI6eyIkcmVmIjoiODUzIn19LCJJc1Zpc2libGUiOnRydWUsIldpZHRoIjowLjAsIkhlaWdodCI6MC4wLCJCb3JkZXJTdHlsZSI6eyIkaWQiOiI4NjIiLCJMaW5lQ29sb3IiOm51bGwsIkxpbmVXZWlnaHQiOjAuMCwiTGluZVR5cGUiOjAsIlBhcmVudFN0eWxlIjpudWxsfSwiUGFyZW50U3R5bGUiOm51bGx9LCJEYXRlRm9ybWF0Ijp7IiRpZCI6Ijg2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jQiLCJGb3JtYXQiOjAsIklzVmlzaWJsZSI6ZmFsc2UsIkxhc3RLbm93blZpc2liaWxpdHlTdGF0ZSI6ZmFsc2V9LCJJc1Zpc2libGUiOnRydWUsIlBhcmVudFN0eWxlIjpudWxsfSwiSW5kZXgiOjE4LCJQZXJjZW50YWdlQ29tcGxldGUiOm51bGwsIlBvc2l0aW9uIjp7IlJhdGlvIjowLjAsIklzQ3VzdG9tIjpmYWxzZX0sIkRhdGVGb3JtYXQiOnsiJHJlZiI6Ijg2MyJ9LCJXZWVrTnVtYmVyaW5nIjp7IiRpZCI6Ijg2NSIsIkZvcm1hdCI6MCwiSXNWaXNpYmxlIjpmYWxzZSwiTGFzdEtub3duVmlzaWJpbGl0eVN0YXRlIjpmYWxzZX0sIlJlbGF0ZWRUYXNrSWQiOiIwMDAwMDAwMC0wMDAwLTAwMDAtMDAwMC0wMDAwMDAwMDAwMDAiLCJJZCI6IjZlYjdkNzhjLWQwODktNDMwNS04YTNmLTQzOTY4NDQ3ZTg0ZCIsIkltcG9ydElkIjoiMSIsIlRpdGxlIjoiVGVycnkgdi4gVW5pdGVkIFN0YXRlcyIsIk5vdGUiOm51bGwsIkh5cGVybGluayI6eyIkaWQiOiI4NjYiLCJBZGRyZXNzIjoiIiwiU3ViQWRkcmVzcyI6IiJ9LCJJc0NoYW5nZWQiOmZhbHNlLCJJc05ldyI6ZmFsc2V9LHsiJGlkIjoiODY3IiwiRGF0ZSI6IjIwMjEtMDYtMjNUMjM6NTk6MDAiLCJTdHlsZSI6eyIkaWQiOiI4NjgiLCJTaGFwZSI6MiwiQ29ubmVjdG9yTWFyZ2luIjp7IiRpZCI6Ijg2OSIsIlRvcCI6MC4wLCJMZWZ0IjoyLjAsIlJpZ2h0IjoyLjAsIkJvdHRvbSI6MC4wfSwiQ29ubmVjdG9yU3R5bGUiOnsiJGlkIjoiODcwIiwiTGluZUNvbG9yIjp7IiRpZCI6Ijg3MSIsIiR0eXBlIjoiTkxSRS5Db21tb24uRG9tLlNvbGlkQ29sb3JCcnVzaCwgTkxSRS5Db21tb24iLCJDb2xvciI6eyIkaWQiOiI4NzIiLCJBIjoxMjcsIlIiOjc5LCJHIjoxMjksIkIiOjE4OX19LCJMaW5lV2VpZ2h0IjoxLjAsIkxpbmVUeXBlIjowLCJQYXJlbnRTdHlsZSI6bnVsbH0sIklzQmVsb3dUaW1lYmFuZCI6ZmFsc2UsIlBvc2l0aW9uT25UYXNrIjowLCJIaWRlRGF0ZSI6ZmFsc2UsIlNoYXBlU2l6ZSI6MSwiU3BhY2luZyI6Mi4wLCJQYWRkaW5nIjp7IiRpZCI6Ijg3MyIsIlRvcCI6Ny4wLCJMZWZ0IjozLjAsIlJpZ2h0IjowLjAsIkJvdHRvbSI6Mi4wfSwiU2hhcGVTdHlsZSI6eyIkaWQiOiI4NzQiLCJNYXJnaW4iOnsiJGlkIjoiODc1IiwiVG9wIjowLjAsIkxlZnQiOjAuMCwiUmlnaHQiOjAuMCwiQm90dG9tIjowLjB9LCJQYWRkaW5nIjp7IiRpZCI6Ijg3NiIsIlRvcCI6MC4wLCJMZWZ0IjowLjAsIlJpZ2h0IjowLjAsIkJvdHRvbSI6MC4wfSwiQmFja2dyb3VuZCI6eyIkaWQiOiI4NzciLCJDb2xvciI6eyIkaWQiOiI4NzgiLCJBIjoyNTUsIlIiOjAsIkciOjExNCwiQiI6MTg4fX0sIklzVmlzaWJsZSI6dHJ1ZSwiV2lkdGgiOjEzLjAsIkhlaWdodCI6MTMuMCwiQm9yZGVyU3R5bGUiOnsiJGlkIjoiODc5IiwiTGluZUNvbG9yIjp7IiRpZCI6Ijg4MCIsIiR0eXBlIjoiTkxSRS5Db21tb24uRG9tLlNvbGlkQ29sb3JCcnVzaCwgTkxSRS5Db21tb24iLCJDb2xvciI6eyIkaWQiOiI4ODEiLCJBIjoyNTUsIlIiOjI1NSwiRyI6MCwiQiI6MH19LCJMaW5lV2VpZ2h0IjowLjAsIkxpbmVUeXBlIjowLCJQYXJlbnRTdHlsZSI6bnVsbH0sIlBhcmVudFN0eWxlIjpudWxsfSwiVGl0bGVTdHlsZSI6eyIkaWQiOiI4ODIiLCJGb250U2V0dGluZ3MiOnsiJGlkIjoiODgzIiwiRm9udFNpemUiOjEwLCJGb250TmFtZSI6IkNhbGlicmkiLCJJc0JvbGQiOnRydWUsIklzSXRhbGljIjpmYWxzZSwiSXNVbmRlcmxpbmVkIjpmYWxzZSwiUGFyZW50U3R5bGUiOm51bGx9LCJBdXRvU2l6ZSI6MCwiRm9yZWdyb3VuZCI6eyIkaWQiOiI4ODQiLCJDb2xvciI6eyIkaWQiOiI4OD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g2IiwiVG9wIjowLjAsIkxlZnQiOjAuMCwiUmlnaHQiOjAuMCwiQm90dG9tIjowLjB9LCJQYWRkaW5nIjp7IiRpZCI6Ijg4NyIsIlRvcCI6MC4wLCJMZWZ0IjowLjAsIlJpZ2h0IjowLjAsIkJvdHRvbSI6MC4wfSwiQmFja2dyb3VuZCI6eyIkaWQiOiI4ODgiLCJDb2xvciI6eyIkaWQiOiI4ODkiLCJBIjowLCJSIjowLCJHIjowLCJCIjowfX0sIklzVmlzaWJsZSI6dHJ1ZSwiV2lkdGgiOjAuMCwiSGVpZ2h0IjowLjAsIkJvcmRlclN0eWxlIjp7IiRpZCI6Ijg5MCIsIkxpbmVDb2xvciI6bnVsbCwiTGluZVdlaWdodCI6MC4wLCJMaW5lVHlwZSI6MCwiUGFyZW50U3R5bGUiOm51bGx9LCJQYXJlbnRTdHlsZSI6bnVsbH0sIkRhdGVTdHlsZSI6eyIkaWQiOiI4OTEiLCJGb250U2V0dGluZ3MiOnsiJGlkIjoiODkyIiwiRm9udFNpemUiOjEwLCJGb250TmFtZSI6IkNhbGlicmkiLCJJc0JvbGQiOmZhbHNlLCJJc0l0YWxpYyI6ZmFsc2UsIklzVW5kZXJsaW5lZCI6ZmFsc2UsIlBhcmVudFN0eWxlIjpudWxsfSwiQXV0b1NpemUiOjAsIkZvcmVncm91bmQiOnsiJGlkIjoiODkzIiwiQ29sb3IiOnsiJGlkIjoiODk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OTUiLCJUb3AiOjAuMCwiTGVmdCI6MC4wLCJSaWdodCI6MC4wLCJCb3R0b20iOjAuMH0sIlBhZGRpbmciOnsiJGlkIjoiODk2IiwiVG9wIjowLjAsIkxlZnQiOjAuMCwiUmlnaHQiOjAuMCwiQm90dG9tIjowLjB9LCJCYWNrZ3JvdW5kIjp7IiRpZCI6Ijg5NyIsIkNvbG9yIjp7IiRyZWYiOiI4ODkifX0sIklzVmlzaWJsZSI6dHJ1ZSwiV2lkdGgiOjAuMCwiSGVpZ2h0IjowLjAsIkJvcmRlclN0eWxlIjp7IiRpZCI6Ijg5OCIsIkxpbmVDb2xvciI6bnVsbCwiTGluZVdlaWdodCI6MC4wLCJMaW5lVHlwZSI6MCwiUGFyZW50U3R5bGUiOm51bGx9LCJQYXJlbnRTdHlsZSI6bnVsbH0sIkRhdGVGb3JtYXQiOnsiJGlkIjoiODk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wMCIsIkZvcm1hdCI6MCwiSXNWaXNpYmxlIjpmYWxzZSwiTGFzdEtub3duVmlzaWJpbGl0eVN0YXRlIjpmYWxzZX0sIklzVmlzaWJsZSI6dHJ1ZSwiUGFyZW50U3R5bGUiOm51bGx9LCJJbmRleCI6OSwiUGVyY2VudGFnZUNvbXBsZXRlIjpudWxsLCJQb3NpdGlvbiI6eyJSYXRpbyI6MC4wLCJJc0N1c3RvbSI6ZmFsc2V9LCJEYXRlRm9ybWF0Ijp7IiRyZWYiOiI4OTkifSwiV2Vla051bWJlcmluZyI6eyIkaWQiOiI5MDEiLCJGb3JtYXQiOjAsIklzVmlzaWJsZSI6ZmFsc2UsIkxhc3RLbm93blZpc2liaWxpdHlTdGF0ZSI6ZmFsc2V9LCJSZWxhdGVkVGFza0lkIjoiMDAwMDAwMDAtMDAwMC0wMDAwLTAwMDAtMDAwMDAwMDAwMDAwIiwiSWQiOiJkMTc1OGVhNC1lNzg1LTRjOGUtYmMyNy02YTQ2NTFhODMwYjgiLCJJbXBvcnRJZCI6IjEiLCJUaXRsZSI6IkxhbmdlIHYuIENhbGlmb3JuaWEiLCJOb3RlIjpudWxsLCJIeXBlcmxpbmsiOnsiJGlkIjoiOTAyIiwiQWRkcmVzcyI6IiIsIlN1YkFkZHJlc3MiOiIifSwiSXNDaGFuZ2VkIjpmYWxzZSwiSXNOZXciOmZhbHNlfSx7IiRpZCI6IjkwMyIsIkRhdGUiOiIyMDIxLTA2LTI4VDIzOjU5OjAwIiwiU3R5bGUiOnsiJGlkIjoiOTA0IiwiU2hhcGUiOjIsIkNvbm5lY3Rvck1hcmdpbiI6eyIkaWQiOiI5MDUiLCJUb3AiOjAuMCwiTGVmdCI6Mi4wLCJSaWdodCI6Mi4wLCJCb3R0b20iOjAuMH0sIkNvbm5lY3RvclN0eWxlIjp7IiRpZCI6IjkwNiIsIkxpbmVDb2xvciI6eyIkaWQiOiI5MDciLCIkdHlwZSI6Ik5MUkUuQ29tbW9uLkRvbS5Tb2xpZENvbG9yQnJ1c2gsIE5MUkUuQ29tbW9uIiwiQ29sb3IiOnsiJGlkIjoiOTA4IiwiQSI6MTI3LCJSIjo3OSwiRyI6MTI5LCJCIjoxODl9fSwiTGluZVdlaWdodCI6MS4wLCJMaW5lVHlwZSI6MCwiUGFyZW50U3R5bGUiOm51bGx9LCJJc0JlbG93VGltZWJhbmQiOmZhbHNlLCJQb3NpdGlvbk9uVGFzayI6MCwiSGlkZURhdGUiOmZhbHNlLCJTaGFwZVNpemUiOjEsIlNwYWNpbmciOjIuMCwiUGFkZGluZyI6eyIkaWQiOiI5MDkiLCJUb3AiOjcuMCwiTGVmdCI6My4wLCJSaWdodCI6MC4wLCJCb3R0b20iOjIuMH0sIlNoYXBlU3R5bGUiOnsiJGlkIjoiOTEwIiwiTWFyZ2luIjp7IiRpZCI6IjkxMSIsIlRvcCI6MC4wLCJMZWZ0IjowLjAsIlJpZ2h0IjowLjAsIkJvdHRvbSI6MC4wfSwiUGFkZGluZyI6eyIkaWQiOiI5MTIiLCJUb3AiOjAuMCwiTGVmdCI6MC4wLCJSaWdodCI6MC4wLCJCb3R0b20iOjAuMH0sIkJhY2tncm91bmQiOnsiJGlkIjoiOTEzIiwiQ29sb3IiOnsiJGlkIjoiOTE0IiwiQSI6MjU1LCJSIjowLCJHIjoxMTQsIkIiOjE4OH19LCJJc1Zpc2libGUiOnRydWUsIldpZHRoIjoxMy4wLCJIZWlnaHQiOjEzLjAsIkJvcmRlclN0eWxlIjp7IiRpZCI6IjkxNSIsIkxpbmVDb2xvciI6eyIkaWQiOiI5MTYiLCIkdHlwZSI6Ik5MUkUuQ29tbW9uLkRvbS5Tb2xpZENvbG9yQnJ1c2gsIE5MUkUuQ29tbW9uIiwiQ29sb3IiOnsiJGlkIjoiOTE3IiwiQSI6MjU1LCJSIjoyNTUsIkciOjAsIkIiOjB9fSwiTGluZVdlaWdodCI6MC4wLCJMaW5lVHlwZSI6MCwiUGFyZW50U3R5bGUiOm51bGx9LCJQYXJlbnRTdHlsZSI6bnVsbH0sIlRpdGxlU3R5bGUiOnsiJGlkIjoiOTE4IiwiRm9udFNldHRpbmdzIjp7IiRpZCI6IjkxOSIsIkZvbnRTaXplIjoxMCwiRm9udE5hbWUiOiJDYWxpYnJpIiwiSXNCb2xkIjp0cnVlLCJJc0l0YWxpYyI6ZmFsc2UsIklzVW5kZXJsaW5lZCI6ZmFsc2UsIlBhcmVudFN0eWxlIjpudWxsfSwiQXV0b1NpemUiOjAsIkZvcmVncm91bmQiOnsiJGlkIjoiOTIwIiwiQ29sb3IiOnsiJGlkIjoiOTI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kyMiIsIlRvcCI6MC4wLCJMZWZ0IjowLjAsIlJpZ2h0IjowLjAsIkJvdHRvbSI6MC4wfSwiUGFkZGluZyI6eyIkaWQiOiI5MjMiLCJUb3AiOjAuMCwiTGVmdCI6MC4wLCJSaWdodCI6MC4wLCJCb3R0b20iOjAuMH0sIkJhY2tncm91bmQiOnsiJGlkIjoiOTI0IiwiQ29sb3IiOnsiJGlkIjoiOTI1IiwiQSI6MCwiUiI6MCwiRyI6MCwiQiI6MH19LCJJc1Zpc2libGUiOnRydWUsIldpZHRoIjowLjAsIkhlaWdodCI6MC4wLCJCb3JkZXJTdHlsZSI6eyIkaWQiOiI5MjYiLCJMaW5lQ29sb3IiOm51bGwsIkxpbmVXZWlnaHQiOjAuMCwiTGluZVR5cGUiOjAsIlBhcmVudFN0eWxlIjpudWxsfSwiUGFyZW50U3R5bGUiOm51bGx9LCJEYXRlU3R5bGUiOnsiJGlkIjoiOTI3IiwiRm9udFNldHRpbmdzIjp7IiRpZCI6IjkyOCIsIkZvbnRTaXplIjoxMCwiRm9udE5hbWUiOiJDYWxpYnJpIiwiSXNCb2xkIjpmYWxzZSwiSXNJdGFsaWMiOmZhbHNlLCJJc1VuZGVybGluZWQiOmZhbHNlLCJQYXJlbnRTdHlsZSI6bnVsbH0sIkF1dG9TaXplIjowLCJGb3JlZ3JvdW5kIjp7IiRpZCI6IjkyOSIsIkNvbG9yIjp7IiRpZCI6Ijkz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MxIiwiVG9wIjowLjAsIkxlZnQiOjAuMCwiUmlnaHQiOjAuMCwiQm90dG9tIjowLjB9LCJQYWRkaW5nIjp7IiRpZCI6IjkzMiIsIlRvcCI6MC4wLCJMZWZ0IjowLjAsIlJpZ2h0IjowLjAsIkJvdHRvbSI6MC4wfSwiQmFja2dyb3VuZCI6eyIkaWQiOiI5MzMiLCJDb2xvciI6eyIkcmVmIjoiOTI1In19LCJJc1Zpc2libGUiOnRydWUsIldpZHRoIjowLjAsIkhlaWdodCI6MC4wLCJCb3JkZXJTdHlsZSI6eyIkaWQiOiI5MzQiLCJMaW5lQ29sb3IiOm51bGwsIkxpbmVXZWlnaHQiOjAuMCwiTGluZVR5cGUiOjAsIlBhcmVudFN0eWxlIjpudWxsfSwiUGFyZW50U3R5bGUiOm51bGx9LCJEYXRlRm9ybWF0Ijp7IiRpZCI6Ijkz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zYiLCJGb3JtYXQiOjAsIklzVmlzaWJsZSI6ZmFsc2UsIkxhc3RLbm93blZpc2liaWxpdHlTdGF0ZSI6ZmFsc2V9LCJJc1Zpc2libGUiOnRydWUsIlBhcmVudFN0eWxlIjpudWxsfSwiSW5kZXgiOjEwLCJQZXJjZW50YWdlQ29tcGxldGUiOm51bGwsIlBvc2l0aW9uIjp7IlJhdGlvIjowLjAsIklzQ3VzdG9tIjpmYWxzZX0sIkRhdGVGb3JtYXQiOnsiJHJlZiI6IjkzNSJ9LCJXZWVrTnVtYmVyaW5nIjp7IiRpZCI6IjkzNyIsIkZvcm1hdCI6MCwiSXNWaXNpYmxlIjpmYWxzZSwiTGFzdEtub3duVmlzaWJpbGl0eVN0YXRlIjpmYWxzZX0sIlJlbGF0ZWRUYXNrSWQiOiIwMDAwMDAwMC0wMDAwLTAwMDAtMDAwMC0wMDAwMDAwMDAwMDAiLCJJZCI6IjQzZWEwMWNiLTA0Y2MtNDM1ZC1hNjk1LTFmMzQyZTA4Njc4OCIsIkltcG9ydElkIjoiMSIsIlRpdGxlIjoiTG9tYmFyZG8sIGV0IGFsLiB2LiBDaXR5IG9mIFN0LiBMb3VpcywgTWlzc291cmksIGV0IGFsLiIsIk5vdGUiOm51bGwsIkh5cGVybGluayI6eyIkaWQiOiI5MzgiLCJBZGRyZXNzIjoiIiwiU3ViQWRkcmVzcyI6IiJ9LCJJc0NoYW5nZWQiOmZhbHNlLCJJc05ldyI6ZmFsc2V9LHsiJGlkIjoiOTM5IiwiRGF0ZSI6IjIwMjEtMDYtMjlUMjM6NTk6MDAiLCJTdHlsZSI6eyIkaWQiOiI5NDAiLCJTaGFwZSI6MiwiQ29ubmVjdG9yTWFyZ2luIjp7IiRpZCI6Ijk0MSIsIlRvcCI6MC4wLCJMZWZ0IjoyLjAsIlJpZ2h0IjoyLjAsIkJvdHRvbSI6MC4wfSwiQ29ubmVjdG9yU3R5bGUiOnsiJGlkIjoiOTQyIiwiTGluZUNvbG9yIjp7IiRpZCI6Ijk0MyIsIiR0eXBlIjoiTkxSRS5Db21tb24uRG9tLlNvbGlkQ29sb3JCcnVzaCwgTkxSRS5Db21tb24iLCJDb2xvciI6eyIkaWQiOiI5NDQiLCJBIjoxMjcsIlIiOjc5LCJHIjoxMjksIkIiOjE4OX19LCJMaW5lV2VpZ2h0IjoxLjAsIkxpbmVUeXBlIjowLCJQYXJlbnRTdHlsZSI6bnVsbH0sIklzQmVsb3dUaW1lYmFuZCI6ZmFsc2UsIlBvc2l0aW9uT25UYXNrIjowLCJIaWRlRGF0ZSI6ZmFsc2UsIlNoYXBlU2l6ZSI6MSwiU3BhY2luZyI6Mi4wLCJQYWRkaW5nIjp7IiRpZCI6Ijk0NSIsIlRvcCI6Ny4wLCJMZWZ0IjozLjAsIlJpZ2h0IjowLjAsIkJvdHRvbSI6Mi4wfSwiU2hhcGVTdHlsZSI6eyIkaWQiOiI5NDYiLCJNYXJnaW4iOnsiJGlkIjoiOTQ3IiwiVG9wIjowLjAsIkxlZnQiOjAuMCwiUmlnaHQiOjAuMCwiQm90dG9tIjowLjB9LCJQYWRkaW5nIjp7IiRpZCI6Ijk0OCIsIlRvcCI6MC4wLCJMZWZ0IjowLjAsIlJpZ2h0IjowLjAsIkJvdHRvbSI6MC4wfSwiQmFja2dyb3VuZCI6eyIkaWQiOiI5NDkiLCJDb2xvciI6eyIkaWQiOiI5NTAiLCJBIjoyNTUsIlIiOjAsIkciOjExNCwiQiI6MTg4fX0sIklzVmlzaWJsZSI6dHJ1ZSwiV2lkdGgiOjEzLjAsIkhlaWdodCI6MTMuMCwiQm9yZGVyU3R5bGUiOnsiJGlkIjoiOTUxIiwiTGluZUNvbG9yIjp7IiRpZCI6Ijk1MiIsIiR0eXBlIjoiTkxSRS5Db21tb24uRG9tLlNvbGlkQ29sb3JCcnVzaCwgTkxSRS5Db21tb24iLCJDb2xvciI6eyIkaWQiOiI5NTMiLCJBIjoyNTUsIlIiOjI1NSwiRyI6MCwiQiI6MH19LCJMaW5lV2VpZ2h0IjowLjAsIkxpbmVUeXBlIjowLCJQYXJlbnRTdHlsZSI6bnVsbH0sIlBhcmVudFN0eWxlIjpudWxsfSwiVGl0bGVTdHlsZSI6eyIkaWQiOiI5NTQiLCJGb250U2V0dGluZ3MiOnsiJGlkIjoiOTU1IiwiRm9udFNpemUiOjEwLCJGb250TmFtZSI6IkNhbGlicmkiLCJJc0JvbGQiOnRydWUsIklzSXRhbGljIjpmYWxzZSwiSXNVbmRlcmxpbmVkIjpmYWxzZSwiUGFyZW50U3R5bGUiOm51bGx9LCJBdXRvU2l6ZSI6MCwiRm9yZWdyb3VuZCI6eyIkaWQiOiI5NTYiLCJDb2xvciI6eyIkaWQiOiI5NT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U4IiwiVG9wIjowLjAsIkxlZnQiOjAuMCwiUmlnaHQiOjAuMCwiQm90dG9tIjowLjB9LCJQYWRkaW5nIjp7IiRpZCI6Ijk1OSIsIlRvcCI6MC4wLCJMZWZ0IjowLjAsIlJpZ2h0IjowLjAsIkJvdHRvbSI6MC4wfSwiQmFja2dyb3VuZCI6eyIkaWQiOiI5NjAiLCJDb2xvciI6eyIkaWQiOiI5NjEiLCJBIjowLCJSIjowLCJHIjowLCJCIjowfX0sIklzVmlzaWJsZSI6dHJ1ZSwiV2lkdGgiOjAuMCwiSGVpZ2h0IjowLjAsIkJvcmRlclN0eWxlIjp7IiRpZCI6Ijk2MiIsIkxpbmVDb2xvciI6bnVsbCwiTGluZVdlaWdodCI6MC4wLCJMaW5lVHlwZSI6MCwiUGFyZW50U3R5bGUiOm51bGx9LCJQYXJlbnRTdHlsZSI6bnVsbH0sIkRhdGVTdHlsZSI6eyIkaWQiOiI5NjMiLCJGb250U2V0dGluZ3MiOnsiJGlkIjoiOTY0IiwiRm9udFNpemUiOjEwLCJGb250TmFtZSI6IkNhbGlicmkiLCJJc0JvbGQiOmZhbHNlLCJJc0l0YWxpYyI6ZmFsc2UsIklzVW5kZXJsaW5lZCI6ZmFsc2UsIlBhcmVudFN0eWxlIjpudWxsfSwiQXV0b1NpemUiOjAsIkZvcmVncm91bmQiOnsiJGlkIjoiOTY1IiwiQ29sb3IiOnsiJGlkIjoiOTY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NjciLCJUb3AiOjAuMCwiTGVmdCI6MC4wLCJSaWdodCI6MC4wLCJCb3R0b20iOjAuMH0sIlBhZGRpbmciOnsiJGlkIjoiOTY4IiwiVG9wIjowLjAsIkxlZnQiOjAuMCwiUmlnaHQiOjAuMCwiQm90dG9tIjowLjB9LCJCYWNrZ3JvdW5kIjp7IiRpZCI6Ijk2OSIsIkNvbG9yIjp7IiRyZWYiOiI5NjEifX0sIklzVmlzaWJsZSI6dHJ1ZSwiV2lkdGgiOjAuMCwiSGVpZ2h0IjowLjAsIkJvcmRlclN0eWxlIjp7IiRpZCI6Ijk3MCIsIkxpbmVDb2xvciI6bnVsbCwiTGluZVdlaWdodCI6MC4wLCJMaW5lVHlwZSI6MCwiUGFyZW50U3R5bGUiOm51bGx9LCJQYXJlbnRTdHlsZSI6bnVsbH0sIkRhdGVGb3JtYXQiOnsiJGlkIjoiOTc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3MiIsIkZvcm1hdCI6MCwiSXNWaXNpYmxlIjpmYWxzZSwiTGFzdEtub3duVmlzaWJpbGl0eVN0YXRlIjpmYWxzZX0sIklzVmlzaWJsZSI6dHJ1ZSwiUGFyZW50U3R5bGUiOm51bGx9LCJJbmRleCI6NywiUGVyY2VudGFnZUNvbXBsZXRlIjpudWxsLCJQb3NpdGlvbiI6eyJSYXRpbyI6MC4wLCJJc0N1c3RvbSI6ZmFsc2V9LCJEYXRlRm9ybWF0Ijp7IiRyZWYiOiI5NzEifSwiV2Vla051bWJlcmluZyI6eyIkaWQiOiI5NzMiLCJGb3JtYXQiOjAsIklzVmlzaWJsZSI6ZmFsc2UsIkxhc3RLbm93blZpc2liaWxpdHlTdGF0ZSI6ZmFsc2V9LCJSZWxhdGVkVGFza0lkIjoiMDAwMDAwMDAtMDAwMC0wMDAwLTAwMDAtMDAwMDAwMDAwMDAwIiwiSWQiOiJmMTJmMDJjMi03NDY5LTQxZTEtYjhiMi0yZDZkODkzZmI0NzAiLCJJbXBvcnRJZCI6IjEiLCJUaXRsZSI6IkpvaG5zb24sIEFjdGluZyBEaXJlY3RvciBvZiBVLlMuIEltbWlncmF0aW9uIGFuZCBDdXN0b21zIEVuZm9yY2VtZW50LCBldCBhbC4gdi4gR3V6bWFuIENoYXZleiwgZXQgYWwuIiwiTm90ZSI6bnVsbCwiSHlwZXJsaW5rIjp7IiRpZCI6Ijk3NCIsIkFkZHJlc3MiOiIiLCJTdWJBZGRyZXNzIjoiIn0sIklzQ2hhbmdlZCI6ZmFsc2UsIklzTmV3IjpmYWxzZX0seyIkaWQiOiI5NzUiLCJEYXRlIjoiMjAyMS0wNy0wMlQyMzo1OTowMCIsIlN0eWxlIjp7IiRpZCI6Ijk3NiIsIlNoYXBlIjoyLCJDb25uZWN0b3JNYXJnaW4iOnsiJGlkIjoiOTc3IiwiVG9wIjowLjAsIkxlZnQiOjIuMCwiUmlnaHQiOjIuMCwiQm90dG9tIjowLjB9LCJDb25uZWN0b3JTdHlsZSI6eyIkaWQiOiI5NzgiLCJMaW5lQ29sb3IiOnsiJGlkIjoiOTc5IiwiJHR5cGUiOiJOTFJFLkNvbW1vbi5Eb20uU29saWRDb2xvckJydXNoLCBOTFJFLkNvbW1vbiIsIkNvbG9yIjp7IiRpZCI6Ijk4MCIsIkEiOjEyNywiUiI6NzksIkciOjEyOSwiQiI6MTg5fX0sIkxpbmVXZWlnaHQiOjEuMCwiTGluZVR5cGUiOjAsIlBhcmVudFN0eWxlIjpudWxsfSwiSXNCZWxvd1RpbWViYW5kIjpmYWxzZSwiUG9zaXRpb25PblRhc2siOjAsIkhpZGVEYXRlIjpmYWxzZSwiU2hhcGVTaXplIjoxLCJTcGFjaW5nIjoyLjAsIlBhZGRpbmciOnsiJGlkIjoiOTgxIiwiVG9wIjo3LjAsIkxlZnQiOjMuMCwiUmlnaHQiOjAuMCwiQm90dG9tIjoyLjB9LCJTaGFwZVN0eWxlIjp7IiRpZCI6Ijk4MiIsIk1hcmdpbiI6eyIkaWQiOiI5ODMiLCJUb3AiOjAuMCwiTGVmdCI6MC4wLCJSaWdodCI6MC4wLCJCb3R0b20iOjAuMH0sIlBhZGRpbmciOnsiJGlkIjoiOTg0IiwiVG9wIjowLjAsIkxlZnQiOjAuMCwiUmlnaHQiOjAuMCwiQm90dG9tIjowLjB9LCJCYWNrZ3JvdW5kIjp7IiRpZCI6Ijk4NSIsIkNvbG9yIjp7IiRpZCI6Ijk4NiIsIkEiOjI1NSwiUiI6MCwiRyI6MTE0LCJCIjoxODh9fSwiSXNWaXNpYmxlIjp0cnVlLCJXaWR0aCI6MTMuMCwiSGVpZ2h0IjoxMy4wLCJCb3JkZXJTdHlsZSI6eyIkaWQiOiI5ODciLCJMaW5lQ29sb3IiOnsiJGlkIjoiOTg4IiwiJHR5cGUiOiJOTFJFLkNvbW1vbi5Eb20uU29saWRDb2xvckJydXNoLCBOTFJFLkNvbW1vbiIsIkNvbG9yIjp7IiRpZCI6Ijk4OSIsIkEiOjI1NSwiUiI6MjU1LCJHIjowLCJCIjowfX0sIkxpbmVXZWlnaHQiOjAuMCwiTGluZVR5cGUiOjAsIlBhcmVudFN0eWxlIjpudWxsfSwiUGFyZW50U3R5bGUiOm51bGx9LCJUaXRsZVN0eWxlIjp7IiRpZCI6Ijk5MCIsIkZvbnRTZXR0aW5ncyI6eyIkaWQiOiI5OTEiLCJGb250U2l6ZSI6MTAsIkZvbnROYW1lIjoiQ2FsaWJyaSIsIklzQm9sZCI6dHJ1ZSwiSXNJdGFsaWMiOmZhbHNlLCJJc1VuZGVybGluZWQiOmZhbHNlLCJQYXJlbnRTdHlsZSI6bnVsbH0sIkF1dG9TaXplIjowLCJGb3JlZ3JvdW5kIjp7IiRpZCI6Ijk5MiIsIkNvbG9yIjp7IiRpZCI6Ijk5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OTQiLCJUb3AiOjAuMCwiTGVmdCI6MC4wLCJSaWdodCI6MC4wLCJCb3R0b20iOjAuMH0sIlBhZGRpbmciOnsiJGlkIjoiOTk1IiwiVG9wIjowLjAsIkxlZnQiOjAuMCwiUmlnaHQiOjAuMCwiQm90dG9tIjowLjB9LCJCYWNrZ3JvdW5kIjp7IiRpZCI6Ijk5NiIsIkNvbG9yIjp7IiRpZCI6Ijk5NyIsIkEiOjAsIlIiOjAsIkciOjAsIkIiOjB9fSwiSXNWaXNpYmxlIjp0cnVlLCJXaWR0aCI6MC4wLCJIZWlnaHQiOjAuMCwiQm9yZGVyU3R5bGUiOnsiJGlkIjoiOTk4IiwiTGluZUNvbG9yIjpudWxsLCJMaW5lV2VpZ2h0IjowLjAsIkxpbmVUeXBlIjowLCJQYXJlbnRTdHlsZSI6bnVsbH0sIlBhcmVudFN0eWxlIjpudWxsfSwiRGF0ZVN0eWxlIjp7IiRpZCI6Ijk5OSIsIkZvbnRTZXR0aW5ncyI6eyIkaWQiOiIxMDAwIiwiRm9udFNpemUiOjEwLCJGb250TmFtZSI6IkNhbGlicmkiLCJJc0JvbGQiOmZhbHNlLCJJc0l0YWxpYyI6ZmFsc2UsIklzVW5kZXJsaW5lZCI6ZmFsc2UsIlBhcmVudFN0eWxlIjpudWxsfSwiQXV0b1NpemUiOjAsIkZvcmVncm91bmQiOnsiJGlkIjoiMTAwMSIsIkNvbG9yIjp7IiRpZCI6IjEwM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MDMiLCJUb3AiOjAuMCwiTGVmdCI6MC4wLCJSaWdodCI6MC4wLCJCb3R0b20iOjAuMH0sIlBhZGRpbmciOnsiJGlkIjoiMTAwNCIsIlRvcCI6MC4wLCJMZWZ0IjowLjAsIlJpZ2h0IjowLjAsIkJvdHRvbSI6MC4wfSwiQmFja2dyb3VuZCI6eyIkaWQiOiIxMDA1IiwiQ29sb3IiOnsiJHJlZiI6Ijk5NyJ9fSwiSXNWaXNpYmxlIjp0cnVlLCJXaWR0aCI6MC4wLCJIZWlnaHQiOjAuMCwiQm9yZGVyU3R5bGUiOnsiJGlkIjoiMTAwNiIsIkxpbmVDb2xvciI6bnVsbCwiTGluZVdlaWdodCI6MC4wLCJMaW5lVHlwZSI6MCwiUGFyZW50U3R5bGUiOm51bGx9LCJQYXJlbnRTdHlsZSI6bnVsbH0sIkRhdGVGb3JtYXQiOnsiJGlkIjoiMTAw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A4IiwiRm9ybWF0IjowLCJJc1Zpc2libGUiOmZhbHNlLCJMYXN0S25vd25WaXNpYmlsaXR5U3RhdGUiOmZhbHNlfSwiSXNWaXNpYmxlIjp0cnVlLCJQYXJlbnRTdHlsZSI6bnVsbH0sIkluZGV4IjozLCJQZXJjZW50YWdlQ29tcGxldGUiOm51bGwsIlBvc2l0aW9uIjp7IlJhdGlvIjowLjAsIklzQ3VzdG9tIjpmYWxzZX0sIkRhdGVGb3JtYXQiOnsiJHJlZiI6IjEwMDcifSwiV2Vla051bWJlcmluZyI6eyIkaWQiOiIxMDA5IiwiRm9ybWF0IjowLCJJc1Zpc2libGUiOmZhbHNlLCJMYXN0S25vd25WaXNpYmlsaXR5U3RhdGUiOmZhbHNlfSwiUmVsYXRlZFRhc2tJZCI6IjAwMDAwMDAwLTAwMDAtMDAwMC0wMDAwLTAwMDAwMDAwMDAwMCIsIklkIjoiNzgwNzkxZjQtMzc2MS00ZmM2LWFkMGEtOWUwMDQ2NmZjZDM2IiwiSW1wb3J0SWQiOiIxIiwiVGl0bGUiOiJEdW5uLCBDb21taXNzaW9uZXIsIEFsYWJhbWEgRGVwYXJ0bWVudCBvZiBDb3JyZWN0aW9ucyB2LiBSZWV2ZXMiLCJOb3RlIjpudWxsLCJIeXBlcmxpbmsiOnsiJGlkIjoiMTAxMCIsIkFkZHJlc3MiOiIiLCJTdWJBZGRyZXNzIjoiIn0sIklzQ2hhbmdlZCI6ZmFsc2UsIklzTmV3IjpmYWxzZX1dLCJUYXNrcyI6W10sIlN3aW1sYW5lcyI6W10sIk1zUHJvamVjdEl0ZW1zVHJlZSI6eyIkaWQiOiIxMDExIiwiUm9vdCI6eyJJbXBvcnRJZCI6bnVsbCwiSXNJbXBvcnRlZCI6ZmFsc2UsIkNoaWxkcmVuIjpbXX19LCJNZXRhZGF0YSI6eyIkaWQiOiIxMDEyIiwiRXhjZWxTaGVldE5hbWUiOiJEZWNpc2lvbnMiLCJJdGVtc1RpdGxlcyI6IltcIkNhc2VcIixcIkFsYXNrYSB2LiBXcmlnaHRcIixcIkJvcmRlbiB2LiBVbml0ZWQgU3RhdGVzXCIsXCJDYW5pZ2xpYSB2LiBTdHJvbSwgZXQgYWwuXCIsXCJEdW5uLCBDb21taXNzaW9uZXIsIEFsYWJhbWEgRGVwYXJ0bWVudCBvZiBDb3JyZWN0aW9ucyB2LiBSZWV2ZXNcIixcIkVkd2FyZHMgdi4gVmFubm95XCIsXCJHYXJsYW5kLCBBdHRvcm5leSBHZW5lcmFsIHYuIE1pbmcgRGFpXCIsXCJHcmVlciB2LiBVbml0ZWQgU3RhdGVzXCIsXCJKb2huc29uLCBBY3RpbmcgRGlyZWN0b3Igb2YgVS5TLiBJbW1pZ3JhdGlvbiBhbmQgQ3VzdG9tcyBFbmZvcmNlbWVudCwgZXQgYWwuIHYuIEd1em1hbiBDaGF2ZXosIGV0IGFsLlwiLFwiSm9uZXMgdi4gTWlzc2lzc2lwcGlcIixcIkxhbmdlIHYuIENhbGlmb3JuaWFcIixcIkxvbWJhcmRvLCBldCBhbC4gdi4gQ2l0eSBvZiBTdC4gTG91aXMsIE1pc3NvdXJpLCBldCBhbC5cIixcIk1heXMsIFdhcmRlbiB2LiBIaW5lc1wiLFwiTml6LUNoYXZleiB2LiBHYXJsYW5kLCBBdHRvcm5leSBHZW5lcmFsXCIsXCJQZXJlaWRhIHYuIFdpbGtpbnNvblwiLFwiU2FuY2hleiBldCB1eC4gdi4gTWF5b3JrYXMsIFNlY3JldGFyeSBvZiBIb21lbGFuZCBTZWN1cml0eSwgZXQgYWwuXCIsXCJTYW5kZXJzIHYuIFVuaXRlZCBTdGF0ZXNcIixcIlNoaW5uLCBEaXJlY3RvciwgQXJpem9uYSBEZXBhcnRtZW50IG9mIENvcnJlY3Rpb25zIHYuIEtheWVyXCIsXCJUYXlsb3Igdi4gUmlvamFzXCIsXCJUZXJyeSB2LiBVbml0ZWQgU3RhdGVzXCIsXCJUb3JyZXMgdi4gTWFkcmlkLCBldCBhbC5cIixcIlVuaXRlZCBTdGF0ZXMgdi4gQnJpZ2dzXCIsXCJVbml0ZWQgU3RhdGVzIHYuIENvb2xleVwiLFwiVmFuIEJ1cmVuIHYuIFVuaXRlZCBTdGF0ZXNcIl0iLCJJdGVtc1N3aW1sYW5lcyI6IltdIiwiQ29sdW1uc01hcHBpbmciOiJ7XCIkaWRcIjpcIjFcIixcIlN3aW1sYW5lVGl0bGVDb2x1bW5OYW1lXCI6XCJcIixcIlN3aW1sYW5lVGl0bGVGcmllbmRseUNvbHVtbk5hbWVcIjpudWxsLFwiQWN0aXZpdHlUaXRsZUNvbHVtbk5hbWVcIjpcIlwiLFwiQWN0aXZpdHlUaXRsZUZyaWVuZGx5Q29sdW1uTmFtZVwiOlwiRG9ja2V0ICNcIixcIlRpdGxlQ29sdW1uTmFtZVwiOlwiQ29sdW1uMFwiLFwiVGl0bGVGcmllbmRseUNvbHVtbk5hbWVcIjpcIkNhc2VcIixcIlN0YXJ0RGF0ZUNvbHVtbk5hbWVcIjpcIkNvbHVtbjJcIixcIlN0YXJ0RGF0ZUZyaWVuZGx5Q29sdW1uTmFtZVwiOlwiRGVjaWRlZFwiLFwiRW5kRGF0ZUNvbHVtbk5hbWVcIjpudWxsLFwiRW5kRGF0ZUZyaWVuZGx5Q29sdW1uTmFtZVwiOm51bGwsXCJQZXJjZW50YWdlQ29sdW1uTmFtZVwiOm51bGwsXCJQZXJjZW50YWdlRnJpZW5kbHlDb2x1bW5OYW1lXCI6bnVsbCxcIk5vdGVDb2x1bW5OYW1lXCI6bnVsbCxcIk5vdGVGcmllbmRseUNvbHVtbk5hbWVcIjpudWxsLFwiSGVhZGVyUm93SW5kZXhcIjowfSIsIkhlYWRlclJvdyI6IltcIkNhc2VcIixcIkRvY2tldCAjXCIsXCJEZWNpZGVkXCIsXCJTdWJqZWN0XCIsXCJDb21tZW50XCJd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xMDEzIiwiSW1wYU9wdGlvbnMiOnsiJGlkIjoiMTAxNC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0cnVlLCJJbXBvcnRUeXBlIjo0LCJGaWxlUGF0aCI6IkQ6XFxEb2N1bWVudHNcXExlZ2FsIFJlc2VhcmNoXFxVU1NDdCBVcGRhdGUgMjAyMC0yMDIxXFxVbml0ZWQgU3RhdGVzIFN1cHJlbWUgQ291cnQgQ2FzZXMgMjAyMC0yMDIxLnhsc3giLCJUaW1lQ29uZmlndXJhdGlvbiI6eyIkaWQiOiIxMDE1IiwiVXNlVGltZSI6ZmFsc2UsIldvcmtEYXlTdGFydCI6IjAwOjAwOjAwIiwiV29ya0RheUVuZCI6IjIzOjU5OjAwIn0sIkxhc3RVc2VkVGVtcGxhdGVJZCI6ImNjMjZmODYzLTI3Y2UtNDgwZS1hNTg5LWIzZjEyZjJkNmViMCIsIkZpcnN0V2Vla09mWWVhciI6MCwiUGxhY2VNaWxlc3RvbmVBdFRoZUJlZ2lubmluZ09mVGhlRGF5IjpmYWxzZX0="/>
  <p:tag name="__MASTER" val="__part_0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oundedCornerRectangleTimeband"/>
  <p:tag name="OTLTIMEBANDSHAPEHEIGHT" val="20"/>
  <p:tag name="OTLTIMEBANDCULTUREINFO" val="en-US"/>
  <p:tag name="OTLTIMEBANDQUICKPOSITION" val="Custom"/>
  <p:tag name="OTLTIMEBANDTHREEDEFFECTS" val="Gel"/>
  <p:tag name="OTLTIMEBANDAUTODATERANGE" val="True"/>
  <p:tag name="OTLTIMEBANDSTARTDATE" val="0001-01-01T00:00:00.0000000"/>
  <p:tag name="OTLTIMEBANDEND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ylor v. Riojas"/>
  <p:tag name="OTLDATE" val="2020-11-02T23:59:00.0000000"/>
  <p:tag name="OTLPOSITIONONTASK" val="None"/>
  <p:tag name="OTLRELATEDTASKID" val="00000000-0000-0000-0000-000000000000"/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 v. Briggs"/>
  <p:tag name="OTLDATE" val="2020-12-10T23:59:00.0000000"/>
  <p:tag name="OTLPOSITIONONTASK" val="None"/>
  <p:tag name="OTLRELATEDTASKID" val="00000000-0000-0000-0000-000000000000"/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hinn, Director, Arizona Department of Corrections v. Kayer"/>
  <p:tag name="OTLDATE" val="2020-12-14T23:59:00.0000000"/>
  <p:tag name="OTLPOSITIONONTASK" val="None"/>
  <p:tag name="OTLRELATEDTASKID" val="00000000-0000-0000-0000-000000000000"/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ereida v. Wilkinson"/>
  <p:tag name="OTLDATE" val="2021-03-04T23:59:00.0000000"/>
  <p:tag name="OTLPOSITIONONTASK" val="None"/>
  <p:tag name="OTLRELATEDTASKID" val="00000000-0000-0000-0000-000000000000"/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orres v. Madrid, et al."/>
  <p:tag name="OTLDATE" val="2021-03-25T23:59:00.0000000"/>
  <p:tag name="OTLPOSITIONONTASK" val="None"/>
  <p:tag name="OTLRELATEDTASKID" val="00000000-0000-0000-0000-000000000000"/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ys, Warden v. Hines"/>
  <p:tag name="OTLDATE" val="2021-03-29T23:59:00.0000000"/>
  <p:tag name="OTLPOSITIONONTASK" val="None"/>
  <p:tag name="OTLRELATEDTASKID" val="00000000-0000-0000-0000-00000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ones v. Mississippi"/>
  <p:tag name="OTLDATE" val="2021-04-22T23:59:00.0000000"/>
  <p:tag name="OTLPOSITIONONTASK" val="None"/>
  <p:tag name="OTLRELATEDTASKID" val="00000000-0000-0000-0000-000000000000"/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laska v. Wright"/>
  <p:tag name="OTLDATE" val="2021-04-26T23:59:00.0000000"/>
  <p:tag name="OTLPOSITIONONTASK" val="None"/>
  <p:tag name="OTLRELATEDTASKID" val="00000000-0000-0000-0000-000000000000"/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Niz-Chavez v. Garland, Attorney General"/>
  <p:tag name="OTLDATE" val="2021-04-29T23:59:00.0000000"/>
  <p:tag name="OTLPOSITIONONTASK" val="None"/>
  <p:tag name="OTLRELATEDTASKID" val="00000000-0000-0000-0000-000000000000"/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niglia v. Strom, et al."/>
  <p:tag name="OTLDATE" val="2021-05-17T23:59:00.0000000"/>
  <p:tag name="OTLPOSITIONONTASK" val="None"/>
  <p:tag name="OTLRELATEDTASKID" val="00000000-0000-0000-0000-000000000000"/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dwards v. Vannoy"/>
  <p:tag name="OTLDATE" val="2021-05-17T23:59:00.0000000"/>
  <p:tag name="OTLPOSITIONONTASK" val="None"/>
  <p:tag name="OTLRELATEDTASKID" val="00000000-0000-0000-0000-000000000000"/>
  <p:tag name="OTLMARKERSHAPE" val="OTL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arland, Attorney General v. Ming Dai"/>
  <p:tag name="OTLDATE" val="2021-06-01T23:59:00.0000000"/>
  <p:tag name="OTLPOSITIONONTASK" val="None"/>
  <p:tag name="OTLRELATEDTASKID" val="00000000-0000-0000-0000-000000000000"/>
  <p:tag name="OTLMARKERSHAPE" val="OTL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anders v. United States"/>
  <p:tag name="OTLDATE" val="2021-06-01T23:59:00.0000000"/>
  <p:tag name="OTLPOSITIONONTASK" val="None"/>
  <p:tag name="OTLRELATEDTASKID" val="00000000-0000-0000-0000-000000000000"/>
  <p:tag name="OTLMARKERSHAPE" val="OTL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United States v. Cooley"/>
  <p:tag name="OTLDATE" val="2021-06-01T23:59:00.0000000"/>
  <p:tag name="OTLPOSITIONONTASK" val="None"/>
  <p:tag name="OTLRELATEDTASKID" val="00000000-0000-0000-0000-000000000000"/>
  <p:tag name="OTLMARKERSHAPE" val="OTL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an Buren v. United States"/>
  <p:tag name="OTLDATE" val="2021-06-03T23:59:00.0000000"/>
  <p:tag name="OTLPOSITIONONTASK" val="None"/>
  <p:tag name="OTLRELATEDTASKID" val="00000000-0000-0000-0000-000000000000"/>
  <p:tag name="OTLMARKERSHAPE" val="OTL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anchez et ux. v. Mayorkas, Secretary of Homeland Security, et al."/>
  <p:tag name="OTLDATE" val="2021-06-07T23:59:00.0000000"/>
  <p:tag name="OTLPOSITIONONTASK" val="None"/>
  <p:tag name="OTLRELATEDTASKID" val="00000000-0000-0000-0000-000000000000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orden v. United States"/>
  <p:tag name="OTLDATE" val="2021-06-10T23:59:00.0000000"/>
  <p:tag name="OTLPOSITIONONTASK" val="None"/>
  <p:tag name="OTLRELATEDTASKID" val="00000000-0000-0000-0000-000000000000"/>
  <p:tag name="OTLMARKERSHAPE" val="OTL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Greer v. United States"/>
  <p:tag name="OTLDATE" val="2021-06-14T23:59:00.0000000"/>
  <p:tag name="OTLPOSITIONONTASK" val="None"/>
  <p:tag name="OTLRELATEDTASKID" val="00000000-0000-0000-0000-000000000000"/>
  <p:tag name="OTLMARKERSHAPE" val="OTL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erry v. United States"/>
  <p:tag name="OTLDATE" val="2021-06-14T23:59:00.0000000"/>
  <p:tag name="OTLPOSITIONONTASK" val="None"/>
  <p:tag name="OTLRELATEDTASKID" val="00000000-0000-0000-0000-000000000000"/>
  <p:tag name="OTLMARKERSHAPE" val="OTL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ange v. California"/>
  <p:tag name="OTLDATE" val="2021-06-23T23:59:00.0000000"/>
  <p:tag name="OTLPOSITIONONTASK" val="None"/>
  <p:tag name="OTLRELATEDTASKID" val="00000000-0000-0000-0000-000000000000"/>
  <p:tag name="OTLMARKERSHAPE" val="OTL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ombardo, et al. v. City of St. Louis, Missouri, et al."/>
  <p:tag name="OTLDATE" val="2021-06-28T23:59:00.0000000"/>
  <p:tag name="OTLPOSITIONONTASK" val="None"/>
  <p:tag name="OTLRELATEDTASKID" val="00000000-0000-0000-0000-000000000000"/>
  <p:tag name="OTLMARKERSHAPE" val="OTL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ohnson, Acting Director of U.S. Immigration and Customs Enforcement, et al. v. Guzman Chavez, et al."/>
  <p:tag name="OTLDATE" val="2021-06-29T23:59:00.0000000"/>
  <p:tag name="OTLPOSITIONONTASK" val="None"/>
  <p:tag name="OTLRELATEDTASKID" val="00000000-0000-0000-0000-000000000000"/>
  <p:tag name="OTLMARKERSHAPE" val="OTL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unn, Commissioner, Alabama Department of Corrections v. Reeves"/>
  <p:tag name="OTLDATE" val="2021-07-02T23:59:00.0000000"/>
  <p:tag name="OTLPOSITIONONTASK" val="None"/>
  <p:tag name="OTLRELATEDTASKID" val="00000000-0000-0000-0000-000000000000"/>
  <p:tag name="OTLMARKERSHAPE" val="OTL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UuMCIsIk9yaWdpbmFsQXNzZW1ibHlWZXJzaW9uIjpudWxsLCJFZGl0aW9uIjpudWxsLCJMYXN0U2F2ZWRFZGl0aW9uIjozLCJJc1BsdXNFZGl0aW9uIjpmYWxzZSwiSXNQcm9FZGl0aW9uIjpmYWxzZX0sIkVmZmVjdCI6MSwiU3R5bGUiOnsiJGlkIjoiMyIsIlRpbWViYW5kU3R5bGUiOnsiJGlkIjoiNCIsIlNjYWxlTWFya2luZyI6MSwiU2hhcGUiOjAsIlNoYXBlU3R5bGUiOnsiJGlkIjoiNSIsIk1hcmdpbiI6eyIkaWQiOiI2IiwiVG9wIjowLjAsIkxlZnQiOjEwLjAsIlJpZ2h0IjoxMC4wLCJCb3R0b20iOjAuMH0sIlBhZGRpbmciOnsiJGlkIjoiNyIsIlRvcCI6My4wLCJMZWZ0IjowLjAsIlJpZ2h0IjowLjAsIkJvdHRvbSI6My4wfSwiQmFja2dyb3VuZCI6eyIkaWQiOiI4IiwiQ29sb3IiOnsiJGlkIjoiOSIsIkEiOjI1NSwiUiI6NjgsIkciOjg0LCJCIjoxMDZ9fSwiSXNWaXNpYmxlIjp0cnVlLCJXaWR0aCI6ODU4LjAsIkhlaWdodCI6Mj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GlkIjoiMTQiLCJUb3AiOjAuMCwiTGVmdCI6MTAuMCwiUmlnaHQiOjEwLjAsIkJvdHRvbSI6MC4wfSwiUGFkZGluZyI6eyIkaWQiOiIxNSIsIlRvcCI6My4wLCJMZWZ0IjowLjAsIlJpZ2h0IjowLjAsIkJvdHRvbSI6My4wfSwiQmFja2dyb3VuZCI6eyIkaWQiOiIxNiIsIkNvbG9yIjp7IiRpZCI6IjE3IiwiQSI6MjU1LCJSIjo2OCwiRyI6ODQsIkIiOjEwNn19LCJJc1Zpc2libGUiOnRydWUsIldpZHRoIjo4NTguMCwiSGVpZ2h0IjoyM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Cb3R0b21UaWVyU2hhcGVTdHlsZSI6eyIkaWQiOiIyMSIsIk1hcmdpbiI6eyIkaWQiOiIyMiIsIlRvcCI6MC4wLCJMZWZ0IjoxMC4wLCJSaWdodCI6MTAuMCwiQm90dG9tIjowLjB9LCJQYWRkaW5nIjp7IiRpZCI6IjIzIiwiVG9wIjozLjAsIkxlZnQiOjAuMCwiUmlnaHQiOjAuMCwiQm90dG9tIjozLjB9LCJCYWNrZ3JvdW5kIjp7IiRpZCI6IjI0IiwiQ29sb3IiOnsiJGlkIjoiMjUiLCJBIjoyNTUsIlIiOjY4LCJHIjo4NCwiQiI6MTA2fX0sIklzVmlzaWJsZSI6dHJ1ZSwiV2lkdGgiOjg1OC4wLCJIZWlnaHQiOjIwLjAsIkJvcmRlclN0eWxlIjp7IiRpZCI6IjI2IiwiTGluZUNvbG9yIjp7IiRpZCI6IjI3IiwiJHR5cGUiOiJOTFJFLkNvbW1vbi5Eb20uU29saWRDb2xvckJydXNoLCBOTFJFLkNvbW1vbiIsIkNvbG9yIjp7IiRpZCI6IjI4IiwiQSI6MjU1LCJSIjoyNTUsIkciOjAsIkIiOjB9fSwiTGluZVdlaWdodCI6MC4wLCJMaW5lVHlwZSI6MCwiUGFyZW50U3R5bGUiOm51bGx9LCJQYXJlbnRTdHlsZSI6bnVsbH0sIlJpZ2h0RW5kQ2Fwc1N0eWxlIjp7IiRpZCI6IjI5IiwiRm9udFNldHRpbmdzIjp7IiRpZCI6IjMwIiwiRm9udFNpemUiOjE4LCJGb250TmFtZSI6IkNhbGlicmkiLCJJc0JvbGQiOnRydWUsIklzSXRhbGljIjpmYWxzZSwiSXNVbmRlcmxpbmVkIjpmYWxzZSwiUGFyZW50U3R5bGUiOm51bGx9LCJBdXRvU2l6ZSI6MCwiRm9yZWdyb3VuZCI6eyIkaWQiOiIzMSIsIkNvbG9yIjp7IiRpZCI6IjM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zMyIsIlRvcCI6MC4wLCJMZWZ0IjowLjAsIlJpZ2h0IjoyMC4wLCJCb3R0b20iOjAuMH0sIlBhZGRpbmciOnsiJGlkIjoiMzQiLCJUb3AiOjAuMCwiTGVmdCI6MC4wLCJSaWdodCI6MC4wLCJCb3R0b20iOjAuMH0sIkJhY2tncm91bmQiOnsiJGlkIjoiMzUiLCJDb2xvciI6eyIkaWQiOiIzNiIsIkEiOjAsIlIiOjAsIkciOjAsIkIiOjB9fSwiSXNWaXNpYmxlIjp0cnVlLCJXaWR0aCI6MC4wLCJIZWlnaHQiOjAuMCwiQm9yZGVyU3R5bGUiOm51bGwsIlBhcmVudFN0eWxlIjpudWxsfSwiTGVmdEVuZENhcHNTdHlsZSI6eyIkaWQiOiIzNyIsIkZvbnRTZXR0aW5ncyI6eyIkaWQiOiIzOCIsIkZvbnRTaXplIjoxOCwiRm9udE5hbWUiOiJDYWxpYnJpIiwiSXNCb2xkIjp0cnVlLCJJc0l0YWxpYyI6ZmFsc2UsIklzVW5kZXJsaW5lZCI6ZmFsc2UsIlBhcmVudFN0eWxlIjpudWxsfSwiQXV0b1NpemUiOjAsIkZvcmVncm91bmQiOnsiJGlkIjoiMzkiLCJDb2xvciI6eyIkaWQiOiI0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DEiLCJUb3AiOjAuMCwiTGVmdCI6MjAuMCwiUmlnaHQiOjAuMCwiQm90dG9tIjowLjB9LCJQYWRkaW5nIjp7IiRpZCI6IjQyIiwiVG9wIjowLjAsIkxlZnQiOjAuMCwiUmlnaHQiOjAuMCwiQm90dG9tIjowLjB9LCJCYWNrZ3JvdW5kIjp7IiRpZCI6IjQzIiwiQ29sb3IiOnsiJHJlZiI6IjM2In19LCJJc1Zpc2libGUiOmZhbHNlLCJXaWR0aCI6MC4wLCJIZWlnaHQiOjAuMCwiQm9yZGVyU3R5bGUiOm51bGwsIlBhcmVudFN0eWxlIjpudWxsfSwiVG9kYXlUZXh0U3R5bGUiOnsiJGlkIjoiNDQiLCJGb250U2V0dGluZ3MiOnsiJGlkIjoiNDUiLCJGb250U2l6ZSI6MTI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1NSwiRyI6MCwiQiI6MH19LCJJc1Zpc2libGUiOnRydWUsIldpZHRoIjowLjAsIkhlaWdodCI6MC4wLCJCb3JkZXJTdHlsZSI6bnVsbCwiUGFyZW50U3R5bGUiOm51bGx9LCJTY2FsZVN0eWxlIjp7IiRpZCI6IjU2IiwiU2hhcGUiOjMsIlNob3dTZWdtZW50U2VwYXJhdG9ycyI6ZmFsc2UsIlNlZ21lbnRTZXBhcmF0b3JPcGFjaXR5IjozMCwiSGFzQmVlblZpc2libGVCZWZvcmUiOnRydWUsIkZvbnRTZXR0aW5ncyI6eyIkaWQiOiI1NyIsIkZvbnRTaXplIjoxMiwiRm9udE5hbWUiOiJDYWxpYnJpIiwiSXNCb2xkIjpmYWxzZSwiSXNJdGFsaWMiOmZhbHNlLCJJc1VuZGVybGluZWQiOmZhbHNlLCJQYXJlbnRTdHlsZSI6bnVsbH0sIkF1dG9TaXplIjowLCJGb3JlZ3JvdW5kIjp7IiRpZCI6IjU4IiwiQ29sb3IiOnsiJGlkIjoiNT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jAiLCJUb3AiOjAuMCwiTGVmdCI6NS4wLCJSaWdodCI6MC4wLCJCb3R0b20iOjAuMH0sIlBhZGRpbmciOnsiJGlkIjoiNjEiLCJUb3AiOjAuMCwiTGVmdCI6MC4wLCJSaWdodCI6MC4wLCJCb3R0b20iOjAuMH0sIkJhY2tncm91bmQiOnsiJGlkIjoiNjIiLCJDb2xvciI6eyIkcmVmIjoiMzYifX0sIklzVmlzaWJsZSI6dHJ1ZSwiV2lkdGgiOjAuMCwiSGVpZ2h0IjowLjAsIkJvcmRlclN0eWxlIjpudWxsLCJQYXJlbnRTdHlsZSI6bnVsbH0sIlNpbmdsZVNjYWxlU2hhcGVTdHlsZSI6eyIkaWQiOiI2MyIsIlNoYXBlIjowLCJIZWlnaHQiOjAuMH0sIk1pZGRsZVRpZXJTY2FsZVN0eWxlIjp7IiRpZCI6IjY0IiwiU2hhcGUiOjMsIlNob3dTZWdtZW50U2VwYXJhdG9ycyI6ZmFsc2UsIlNlZ21lbnRTZXBhcmF0b3JPcGFjaXR5IjozMCwiSGFzQmVlblZpc2libGVCZWZvcmUiOmZhbHNlLCJGb250U2V0dGluZ3MiOnsiJGlkIjoiNjUiLCJGb250U2l6ZSI6MTIsIkZvbnROYW1lIjoiQ2FsaWJyaSIsIklzQm9sZCI6ZmFsc2UsIklzSXRhbGljIjpmYWxzZSwiSXNVbmRlcmxpbmVkIjpmYWxzZSwiUGFyZW50U3R5bGUiOm51bGx9LCJBdXRvU2l6ZSI6MCwiRm9yZWdyb3VuZCI6eyIkaWQiOiI2NiIsIkNvbG9yIjp7IiRpZCI6IjY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4IiwiVG9wIjowLjAsIkxlZnQiOjUuMCwiUmlnaHQiOjAuMCwiQm90dG9tIjowLjB9LCJQYWRkaW5nIjp7IiRpZCI6IjY5IiwiVG9wIjowLjAsIkxlZnQiOjAuMCwiUmlnaHQiOjAuMCwiQm90dG9tIjowLjB9LCJCYWNrZ3JvdW5kIjp7IiRpZCI6IjcwIiwiQ29sb3IiOnsiJGlkIjoiNzEiLCJBIjowLCJSIjowLCJHIjowLCJCIjowfX0sIklzVmlzaWJsZSI6ZmFsc2UsIldpZHRoIjowLjAsIkhlaWdodCI6MC4wLCJCb3JkZXJTdHlsZSI6bnVsbCwiUGFyZW50U3R5bGUiOm51bGx9LCJCb3R0b21UaWVyU2NhbGVTdHlsZSI6eyIkaWQiOiI3MiIsIlNoYXBlIjozLCJTaG93U2VnbWVudFNlcGFyYXRvcnMiOmZhbHNlLCJTZWdtZW50U2VwYXJhdG9yT3BhY2l0eSI6MzAsIkhhc0JlZW5WaXNpYmxlQmVmb3JlIjpmYWxzZSwiRm9udFNldHRpbmdzIjp7IiRpZCI6IjczIiwiRm9udFNpemUiOjEyLCJGb250TmFtZSI6IkNhbGlicmkiLCJJc0JvbGQiOmZhbHNlLCJJc0l0YWxpYyI6ZmFsc2UsIklzVW5kZXJsaW5lZCI6ZmFsc2UsIlBhcmVudFN0eWxlIjpudWxsfSwiQXV0b1NpemUiOjAsIkZvcmVncm91bmQiOnsiJGlkIjoiNzQiLCJDb2xvciI6eyIkaWQiOiI3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3NiIsIlRvcCI6MC4wLCJMZWZ0Ijo1LjAsIlJpZ2h0IjowLjAsIkJvdHRvbSI6MC4wfSwiUGFkZGluZyI6eyIkaWQiOiI3NyIsIlRvcCI6MC4wLCJMZWZ0IjowLjAsIlJpZ2h0IjowLjAsIkJvdHRvbSI6MC4wfSwiQmFja2dyb3VuZCI6eyIkaWQiOiI3OCIsIkNvbG9yIjp7IiRpZCI6Ijc5IiwiQSI6MCwiUiI6MCwiRyI6MCwiQiI6MH19LCJJc1Zpc2libGUiOmZhbHNlLCJXaWR0aCI6MC4wLCJIZWlnaHQiOjAuMCwiQm9yZGVyU3R5bGUiOm51bGwsIlBhcmVudFN0eWxlIjpudWxsfSwiRWxhcHNlZFRpbWVCYWNrZ3JvdW5kIjp7IiRpZCI6IjgwIiwiQ29sb3IiOnsiJGlkIjoiODEiLCJBIjoxOTEsIlIiOjI1NSwiRyI6MCwiQiI6MH19LCJBcHBlbmRZZWFyT25ZZWFyQ2hhbmdlIjpmYWxzZSwiRWxhcHNlZFRpbWVGb3JtYXQiOjIsIlRvZGF5TWFya2VyUG9zaXRpb24iOjMsIlF1aWNrUG9zaXRpb24iOjIsIkFic29sdXRlUG9zaXRpb24iOjQwNS4wLCJNYXJnaW4iOnsiJGlkIjoiODIiLCJUb3AiOjAuMCwiTGVmdCI6MTAuMCwiUmlnaHQiOjEwLjAsIkJvdHRvbSI6MC4wfSwiUGFkZGluZyI6eyIkaWQiOiI4MyIsIlRvcCI6MC4wLCJMZWZ0IjowLjAsIlJpZ2h0IjowLjAsIkJvdHRvbSI6MC4wfSwiQmFja2dyb3VuZCI6eyIkaWQiOiI4NCIsIkNvbG9yIjp7IiRpZCI6Ijg1IiwiQSI6MjU1LCJSIjo0NywiRyI6NTQsIkIiOjE1M319LCJJc1Zpc2libGUiOnRydWUsIldpZHRoIjowLjAsIkhlaWdodCI6MC4wLCJCb3JkZXJTdHlsZSI6bnVsbCwiUGFyZW50U3R5bGUiOm51bGx9LCJEZWZhdWx0TWlsZXN0b25lU3R5bGUiOnsiJGlkIjoiODYiLCJTaGFwZSI6MiwiQ29ubmVjdG9yTWFyZ2luIjp7IiRpZCI6Ijg3IiwiVG9wIjowLjAsIkxlZnQiOjIuMCwiUmlnaHQiOjIuMCwiQm90dG9tIjowLjB9LCJDb25uZWN0b3JTdHlsZSI6eyIkaWQiOiI4OCIsIkxpbmVDb2xvciI6eyIkaWQiOiI4OSIsIiR0eXBlIjoiTkxSRS5Db21tb24uRG9tLlNvbGlkQ29sb3JCcnVzaCwgTkxSRS5Db21tb24iLCJDb2xvciI6eyIkaWQiOiI5MCIsIkEiOjEyNywiUiI6NzksIkciOjEyOSwiQiI6MTg5fX0sIkxpbmVXZWlnaHQiOjEuMCwiTGluZVR5cGUiOjAsIlBhcmVudFN0eWxlIjpudWxsfSwiSXNCZWxvd1RpbWViYW5kIjpmYWxzZSwiUG9zaXRpb25PblRhc2siOjAsIkhpZGVEYXRlIjpmYWxzZSwiU2hhcGVTaXplIjoxLCJTcGFjaW5nIjoyLjAsIlBhZGRpbmciOnsiJGlkIjoiOTEiLCJUb3AiOjcuMCwiTGVmdCI6My4wLCJSaWdodCI6MC4wLCJCb3R0b20iOjIuMH0sIlNoYXBlU3R5bGUiOnsiJGlkIjoiOTIiLCJNYXJnaW4iOnsiJGlkIjoiOTMiLCJUb3AiOjAuMCwiTGVmdCI6MC4wLCJSaWdodCI6MC4wLCJCb3R0b20iOjAuMH0sIlBhZGRpbmciOnsiJGlkIjoiOTQiLCJUb3AiOjAuMCwiTGVmdCI6MC4wLCJSaWdodCI6MC4wLCJCb3R0b20iOjAuMH0sIkJhY2tncm91bmQiOnsiJGlkIjoiOTUiLCJDb2xvciI6eyIkaWQiOiI5NiIsIkEiOjI1NSwiUiI6MCwiRyI6MTE0LCJCIjoxODh9fSwiSXNWaXNpYmxlIjp0cnVlLCJXaWR0aCI6MTMuMCwiSGVpZ2h0IjoxMy4wLCJCb3JkZXJTdHlsZSI6eyIkaWQiOiI5NyIsIkxpbmVDb2xvciI6eyIkaWQiOiI5OCIsIiR0eXBlIjoiTkxSRS5Db21tb24uRG9tLlNvbGlkQ29sb3JCcnVzaCwgTkxSRS5Db21tb24iLCJDb2xvciI6eyIkaWQiOiI5OSIsIkEiOjI1NSwiUiI6MjU1LCJHIjowLCJCIjowfX0sIkxpbmVXZWlnaHQiOjAuMCwiTGluZVR5cGUiOjAsIlBhcmVudFN0eWxlIjpudWxsfSwiUGFyZW50U3R5bGUiOm51bGx9LCJUaXRsZVN0eWxlIjp7IiRpZCI6IjEwMCIsIkZvbnRTZXR0aW5ncyI6eyIkaWQiOiIxMDEiLCJGb250U2l6ZSI6MTEsIkZvbnROYW1lIjoiQ2FsaWJyaSIsIklzQm9sZCI6dHJ1ZSwiSXNJdGFsaWMiOmZhbHNlLCJJc1VuZGVybGluZWQiOmZhbHNlLCJQYXJlbnRTdHlsZSI6bnVsbH0sIkF1dG9TaXplIjowLCJGb3JlZ3JvdW5kIjp7IiRpZCI6IjEwMiIsIkNvbG9yIjp7IiRpZCI6IjEw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DQiLCJUb3AiOjAuMCwiTGVmdCI6MC4wLCJSaWdodCI6MC4wLCJCb3R0b20iOjAuMH0sIlBhZGRpbmciOnsiJGlkIjoiMTA1IiwiVG9wIjowLjAsIkxlZnQiOjAuMCwiUmlnaHQiOjAuMCwiQm90dG9tIjowLjB9LCJCYWNrZ3JvdW5kIjp7IiRpZCI6IjEwNiIsIkNvbG9yIjp7IiRyZWYiOiIzNiJ9fSwiSXNWaXNpYmxlIjp0cnVlLCJXaWR0aCI6MC4wLCJIZWlnaHQiOjAuMCwiQm9yZGVyU3R5bGUiOm51bGwsIlBhcmVudFN0eWxlIjpudWxsfSwiRGF0ZVN0eWxlIjp7IiRpZCI6IjEwNyIsIkZvbnRTZXR0aW5ncyI6eyIkaWQiOiIxMDgiLCJGb250U2l6ZSI6MTAsIkZvbnROYW1lIjoiQ2FsaWJyaSIsIklzQm9sZCI6ZmFsc2UsIklzSXRhbGljIjpmYWxzZSwiSXNVbmRlcmxpbmVkIjpmYWxzZSwiUGFyZW50U3R5bGUiOm51bGx9LCJBdXRvU2l6ZSI6MCwiRm9yZWdyb3VuZCI6eyIkaWQiOiIxMDkiLCJDb2xvciI6eyIkaWQiOiIxM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SIsIlRvcCI6MC4wLCJMZWZ0IjowLjAsIlJpZ2h0IjowLjAsIkJvdHRvbSI6MC4wfSwiUGFkZGluZyI6eyIkaWQiOiIxMTIiLCJUb3AiOjAuMCwiTGVmdCI6MC4wLCJSaWdodCI6MC4wLCJCb3R0b20iOjAuMH0sIkJhY2tncm91bmQiOnsiJGlkIjoiMTEzIiwiQ29sb3IiOnsiJHJlZiI6IjM2In19LCJJc1Zpc2libGUiOnRydWUsIldpZHRoIjowLjAsIkhlaWdodCI6MC4wLCJCb3JkZXJTdHlsZSI6bnVsbCwiUGFyZW50U3R5bGUiOm51bGx9LCJEYXRlRm9ybWF0Ijp7IiRpZCI6IjEx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UiLCJGb3JtYXQiOjAsIklzVmlzaWJsZSI6ZmFsc2UsIkxhc3RLbm93blZpc2liaWxpdHlTdGF0ZSI6ZmFsc2V9LCJJc1Zpc2libGUiOnRydWUsIlBhcmVudFN0eWxlIjpudWxsfSwiRGVmYXVsdFRhc2tTdHlsZSI6eyIkaWQiOiIxMTYiLCJTaGFwZSI6MSwiU2hhcGVUaGlja25lc3MiOjAsIkR1cmF0aW9uRm9ybWF0IjowLCJJbmNsdWRlTm9uV29ya2luZ0RheXNJbkR1cmF0aW9uIjpmYWxzZSwiUGVyY2VudGFnZUNvbXBsZXRlU3R5bGUiOnsiJGlkIjoiMTE3IiwiRm9udFNldHRpbmdzIjp7IiRpZCI6IjExOCIsIkZvbnRTaXplIjoxMCwiRm9udE5hbWUiOiJDYWxpYnJpIiwiSXNCb2xkIjpmYWxzZSwiSXNJdGFsaWMiOmZhbHNlLCJJc1VuZGVybGluZWQiOmZhbHNlLCJQYXJlbnRTdHlsZSI6bnVsbH0sIkF1dG9TaXplIjowLCJGb3JlZ3JvdW5kIjp7IiRpZCI6IjExOSIsIkNvbG9yIjp7IiRpZCI6IjE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SIsIlRvcCI6MC4wLCJMZWZ0IjowLjAsIlJpZ2h0IjowLjAsIkJvdHRvbSI6MC4wfSwiUGFkZGluZyI6eyIkaWQiOiIxMjIiLCJUb3AiOjAuMCwiTGVmdCI6MC4wLCJSaWdodCI6MC4wLCJCb3R0b20iOjAuMH0sIkJhY2tncm91bmQiOnsiJGlkIjoiMTIzIiwiQ29sb3IiOnsiJHJlZiI6IjM2In19LCJJc1Zpc2libGUiOnRydWUsIldpZHRoIjowLjAsIkhlaWdodCI6MC4wLCJCb3JkZXJTdHlsZSI6bnVsbCwiUGFyZW50U3R5bGUiOm51bGx9LCJEdXJhdGlvblN0eWxlIjp7IiRpZCI6IjEyNCIsIkZvbnRTZXR0aW5ncyI6eyIkaWQiOiIxMjUiLCJGb250U2l6ZSI6MTAsIkZvbnROYW1lIjoiQ2FsaWJyaSIsIklzQm9sZCI6ZmFsc2UsIklzSXRhbGljIjpmYWxzZSwiSXNVbmRlcmxpbmVkIjpmYWxzZSwiUGFyZW50U3R5bGUiOm51bGx9LCJBdXRvU2l6ZSI6MCwiRm9yZWdyb3VuZCI6eyIkaWQiOiIxMjYiLCJDb2xvciI6eyIkaWQiOiIxMj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giLCJUb3AiOjAuMCwiTGVmdCI6MC4wLCJSaWdodCI6MC4wLCJCb3R0b20iOjAuMH0sIlBhZGRpbmciOnsiJGlkIjoiMTI5IiwiVG9wIjowLjAsIkxlZnQiOjAuMCwiUmlnaHQiOjAuMCwiQm90dG9tIjowLjB9LCJCYWNrZ3JvdW5kIjp7IiRpZCI6IjEzMCIsIkNvbG9yIjp7IiRyZWYiOiIzNiJ9fSwiSXNWaXNpYmxlIjp0cnVlLCJXaWR0aCI6MC4wLCJIZWlnaHQiOjAuMCwiQm9yZGVyU3R5bGUiOm51bGwsIlBhcmVudFN0eWxlIjpudWxsfSwiSG9yaXpvbnRhbENvbm5lY3RvclN0eWxlIjp7IiRpZCI6IjEzMSIsIkxpbmVDb2xvciI6eyIkaWQiOiIxMzIiLCIkdHlwZSI6Ik5MUkUuQ29tbW9uLkRvbS5Tb2xpZENvbG9yQnJ1c2gsIE5MUkUuQ29tbW9uIiwiQ29sb3IiOnsiJGlkIjoiMTMzIiwiQSI6MjU1LCJSIjoyMDQsIkciOjIwNCwiQiI6MjA0fX0sIkxpbmVXZWlnaHQiOjEuMCwiTGluZVR5cGUiOjAsIlBhcmVudFN0eWxlIjpudWxsfSwiVmVydGljYWxDb25uZWN0b3JTdHlsZSI6eyIkaWQiOiIxMzQiLCJMaW5lQ29sb3IiOnsiJGlkIjoiMTM1IiwiJHR5cGUiOiJOTFJFLkNvbW1vbi5Eb20uU29saWRDb2xvckJydXNoLCBOTFJFLkNvbW1vbiIsIkNvbG9yIjp7IiRpZCI6IjEzNi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1LCJJc0JlbG93VGltZWJhbmQiOmZhbHNlLCJQZXJjZW50YWdlQ29tcGxldGVTaGFwZU9wYWNpdHkiOjM1LCJTaGFwZVN0eWxlIjp7IiRpZCI6IjEzNyIsIk1hcmdpbiI6eyIkaWQiOiIxMzgiLCJUb3AiOjAuMCwiTGVmdCI6NC4wLCJSaWdodCI6NC4wLCJCb3R0b20iOjAuMH0sIlBhZGRpbmciOnsiJGlkIjoiMTM5IiwiVG9wIjowLjAsIkxlZnQiOjAuMCwiUmlnaHQiOjAuMCwiQm90dG9tIjowLjB9LCJCYWNrZ3JvdW5kIjp7IiRpZCI6IjE0MCIsIkNvbG9yIjp7IiRpZCI6IjE0MSIsIkEiOjI1NSwiUiI6MCwiRyI6MTE0LCJCIjoxODh9fSwiSXNWaXNpYmxlIjp0cnVlLCJXaWR0aCI6MC4wLCJIZWlnaHQiOjEwLjAsIkJvcmRlclN0eWxlIjp7IiRpZCI6IjE0MiIsIkxpbmVDb2xvciI6eyIkaWQiOiIxNDMiLCIkdHlwZSI6Ik5MUkUuQ29tbW9uLkRvbS5Tb2xpZENvbG9yQnJ1c2gsIE5MUkUuQ29tbW9uIiwiQ29sb3IiOnsiJGlkIjoiMTQ0IiwiQSI6MjU1LCJSIjoyNTUsIkciOjAsIkIiOjB9fSwiTGluZVdlaWdodCI6MC4wLCJMaW5lVHlwZSI6MCwiUGFyZW50U3R5bGUiOm51bGx9LCJQYXJlbnRTdHlsZSI6bnVsbH0sIlRpdGxlU3R5bGUiOnsiJGlkIjoiMTQ1IiwiRm9udFNldHRpbmdzIjp7IiRpZCI6IjE0NiIsIkZvbnRTaXplIjoxMSwiRm9udE5hbWUiOiJDYWxpYnJpIiwiSXNCb2xkIjp0cnVlLCJJc0l0YWxpYyI6ZmFsc2UsIklzVW5kZXJsaW5lZCI6ZmFsc2UsIlBhcmVudFN0eWxlIjpudWxsfSwiQXV0b1NpemUiOjAsIkZvcmVncm91bmQiOnsiJGlkIjoiMTQ3IiwiQ29sb3IiOnsiJGlkIjoiMTQ4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0OSIsIlRvcCI6MC4wLCJMZWZ0IjowLjAsIlJpZ2h0IjowLjAsIkJvdHRvbSI6MC4wfSwiUGFkZGluZyI6eyIkaWQiOiIxNTAiLCJUb3AiOjAuMCwiTGVmdCI6MC4wLCJSaWdodCI6MC4wLCJCb3R0b20iOjAuMH0sIkJhY2tncm91bmQiOnsiJGlkIjoiMTUxIiwiQ29sb3IiOnsiJHJlZiI6IjM2In19LCJJc1Zpc2libGUiOnRydWUsIldpZHRoIjowLjAsIkhlaWdodCI6MC4wLCJCb3JkZXJTdHlsZSI6bnVsbCwiUGFyZW50U3R5bGUiOm51bGx9LCJEYXRlU3R5bGUiOnsiJGlkIjoiMTUyIiwiRm9udFNldHRpbmdzIjp7IiRpZCI6IjE1MyIsIkZvbnRTaXplIjoxMCwiRm9udE5hbWUiOiJDYWxpYnJpIiwiSXNCb2xkIjpmYWxzZSwiSXNJdGFsaWMiOmZhbHNlLCJJc1VuZGVybGluZWQiOmZhbHNlLCJQYXJlbnRTdHlsZSI6bnVsbH0sIkF1dG9TaXplIjowLCJGb3JlZ3JvdW5kIjp7IiRpZCI6IjE1NCIsIkNvbG9yIjp7IiRpZCI6IjE1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U2IiwiVG9wIjowLjAsIkxlZnQiOjAuMCwiUmlnaHQiOjAuMCwiQm90dG9tIjowLjB9LCJQYWRkaW5nIjp7IiRpZCI6IjE1NyIsIlRvcCI6MC4wLCJMZWZ0IjowLjAsIlJpZ2h0IjowLjAsIkJvdHRvbSI6MC4wfSwiQmFja2dyb3VuZCI6eyIkaWQiOiIxNTgiLCJDb2xvciI6eyIkcmVmIjoiMzYifX0sIklzVmlzaWJsZSI6dHJ1ZSwiV2lkdGgiOjAuMCwiSGVpZ2h0IjowLjAsIkJvcmRlclN0eWxlIjpudWxsLCJQYXJlbnRTdHlsZSI6bnVsbH0sIkRhdGVGb3JtYXQiOnsiJGlkIjoiMTU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MCIsIkZvcm1hdCI6MCwiSXNWaXNpYmxlIjpmYWxzZSwiTGFzdEtub3duVmlzaWJpbGl0eVN0YXRlIjpmYWxzZX0sIklzVmlzaWJsZSI6dHJ1ZSwiUGFyZW50U3R5bGUiOm51bGwsIl9leHBsaWNpdGx5U2V0Ijp7IiRpZCI6IjE2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YyIiwiR3JpZGxpbmVTdHlsZSI6eyIkaWQiOiIxNjMiLCJMaW5lQ29sb3IiOnsiJGlkIjoiMTY0IiwiJHR5cGUiOiJOTFJFLkNvbW1vbi5Eb20uU29saWRDb2xvckJydXNoLCBOTFJFLkNvbW1vbiIsIkNvbG9yIjp7IiRpZCI6IjE2NSIsIkEiOjM4LCJSIjo5MSwiRyI6MTU1LCJCIjoyMTN9fSwiTGluZVdlaWdodCI6MS4wLCJMaW5lVHlwZSI6MCwiUGFyZW50U3R5bGUiOm51bGx9LCJNYXJnaW4iOnsiJGlkIjoiMTY2IiwiVG9wIjowLjAsIkxlZnQiOjAuMCwiUmlnaHQiOjAuMCwiQm90dG9tIjowLjB9LCJQYWRkaW5nIjp7IiRpZCI6IjE2NyIsIlRvcCI6MC4wLCJMZWZ0IjowLjAsIlJpZ2h0IjowLjAsIkJvdHRvbSI6MC4wfSwiQmFja2dyb3VuZCI6bnVsbCwiSXNWaXNpYmxlIjp0cnVlLCJXaWR0aCI6MC4wLCJIZWlnaHQiOjAuMCwiQm9yZGVyU3R5bGUiOnsiJGlkIjoiMTY4IiwiTGluZUNvbG9yIjpudWxsLCJMaW5lV2VpZ2h0IjowLjAsIkxpbmVUeXBlIjowLCJQYXJlbnRTdHlsZSI6bnVsbH0sIlBhcmVudFN0eWxlIjpudWxsfSwiQWN0aXZpdHlMaW5lUGFuZWxTdHlsZSI6eyIkaWQiOiIxNjkiLCJBY3Rpdml0eUxpbmVTdHlsZSI6eyIkaWQiOiIxNzAiLCJMaW5lQ29sb3IiOnsiJGlkIjoiMTcxIiwiJHR5cGUiOiJOTFJFLkNvbW1vbi5Eb20uU29saWRDb2xvckJydXNoLCBOTFJFLkNvbW1vbiIsIkNvbG9yIjp7IiRpZCI6IjE3MiIsIkEiOjM4LCJSIjo2OCwiRyI6MTE0LCJCIjoxOTZ9fSwiTGluZVdlaWdodCI6MS4wLCJMaW5lVHlwZSI6MCwiUGFyZW50U3R5bGUiOm51bGx9LCJNYXJnaW4iOnsiJGlkIjoiMTczIiwiVG9wIjowLjAsIkxlZnQiOjAuMCwiUmlnaHQiOjAuMCwiQm90dG9tIjowLjB9LCJQYWRkaW5nIjp7IiRpZCI6IjE3NCIsIlRvcCI6MC4wLCJMZWZ0IjowLjAsIlJpZ2h0IjowLjAsIkJvdHRvbSI6MC4wfSwiQmFja2dyb3VuZCI6bnVsbCwiSXNWaXNpYmxlIjp0cnVlLCJXaWR0aCI6MC4wLCJIZWlnaHQiOjAuMCwiQm9yZGVyU3R5bGUiOnsiJGlkIjoiMTc1IiwiTGluZUNvbG9yIjpudWxsLCJMaW5lV2VpZ2h0IjowLjAsIkxpbmVUeXBlIjowLCJQYXJlbnRTdHlsZSI6bnVsbH0sIlBhcmVudFN0eWxlIjpudWxsfSwiU2hvd0VsYXBzZWRUaW1lR3JhZGllbnRTdHlsZSI6ZmFsc2UsIlRpbWViYW5kUmVzZXJ2ZWRMZWZ0QXJlYVN0eWxlIjp7IiRpZCI6IjE3NiIsIkFjdGl2aXR5SGVhZGVyV2lkdGgiOjAuMCwiSXNTZXQiOmZhbHNlfSwiRGVmYXVsdFN3aW1sYW5lU3R5bGUiOm51bGx9LCJTY2FsZSI6bnVsbCwiU2NhbGVWMiI6eyIkaWQiOiIxNzciLCJTdGFydERhdGUiOiIwMDAxLTAxLTAxVDAwOjAwOjAwIiwiRW5kRGF0ZSI6IjAwMDEtMDEtMDFUMDA6MDA6MDAiLCJBdXRvRGF0ZVJhbmdlIjp0cnVlLCJXb3JraW5nRGF5cyI6MzEsIkZpc2NhbFllYXIiOnsiJGlkIjoiMTc4IiwiU3RhcnRNb250aCI6MSwiVXNlU3RhcnRpbmdZZWFyRm9yTnVtYmVyaW5nIjp0cnVlLCJTaG93RmlzY2FsWWVhckxhYmVsIjp0cnVlfSwiVG9kYXlNYXJrZXJUZXh0IjoiVG9kYXkiLCJBdXRvU2NhbGVUeXBlIjp0cnVlLCJUaW1lYmFuZFNjYWxlcyI6eyIkaWQiOiIxNzkiLCJUb3BTY2FsZUxheWVyIjp7IiRpZCI6IjE4MCIsIkZvcm1hdCI6Ik1NTSIsIlR5cGUiOjJ9LCJNaWRkbGVTY2FsZUxheWVyIjp7IiRpZCI6IjE4MSIsIkZvcm1hdCI6bnVsbCwiVHlwZSI6MH0sIkJvdHRvbVNjYWxlTGF5ZXIiOnsiJGlkIjoiMTgyIiwiRm9ybWF0IjpudWxsLCJUeXBlIjowfX19LCJNaWxlc3RvbmVzIjpbeyIkaWQiOiIxODMiLCJEYXRlIjoiMjAyMC0xMC0wNVQyMzo1OTowMCIsIlN0eWxlIjp7IiRpZCI6IjE4NCIsIlNoYXBlIjoyLCJDb25uZWN0b3JNYXJnaW4iOnsiJGlkIjoiMTg1IiwiVG9wIjowLjAsIkxlZnQiOjIuMCwiUmlnaHQiOjIuMCwiQm90dG9tIjowLjB9LCJDb25uZWN0b3JTdHlsZSI6eyIkaWQiOiIxODYiLCJMaW5lQ29sb3IiOnsiJGlkIjoiMTg3IiwiJHR5cGUiOiJOTFJFLkNvbW1vbi5Eb20uU29saWRDb2xvckJydXNoLCBOTFJFLkNvbW1vbiIsIkNvbG9yIjp7IiRpZCI6IjE4OCIsIkEiOjEyNywiUiI6NzksIkciOjEyOSwiQiI6MTg5fX0sIkxpbmVXZWlnaHQiOjEuMCwiTGluZVR5cGUiOjAsIlBhcmVudFN0eWxlIjpudWxsfSwiSXNCZWxvd1RpbWViYW5kIjpmYWxzZSwiUG9zaXRpb25PblRhc2siOjAsIkhpZGVEYXRlIjpmYWxzZSwiU2hhcGVTaXplIjoxLCJTcGFjaW5nIjoyLjAsIlBhZGRpbmciOnsiJGlkIjoiMTg5IiwiVG9wIjo3LjAsIkxlZnQiOjMuMCwiUmlnaHQiOjAuMCwiQm90dG9tIjoyLjB9LCJTaGFwZVN0eWxlIjp7IiRpZCI6IjE5MCIsIk1hcmdpbiI6eyIkaWQiOiIxOTEiLCJUb3AiOjAuMCwiTGVmdCI6MC4wLCJSaWdodCI6MC4wLCJCb3R0b20iOjAuMH0sIlBhZGRpbmciOnsiJGlkIjoiMTkyIiwiVG9wIjowLjAsIkxlZnQiOjAuMCwiUmlnaHQiOjAuMCwiQm90dG9tIjowLjB9LCJCYWNrZ3JvdW5kIjp7IiRpZCI6IjE5MyIsIkNvbG9yIjp7IiRpZCI6IjE5NCIsIkEiOjI1NSwiUiI6MCwiRyI6MTE0LCJCIjoxODh9fSwiSXNWaXNpYmxlIjp0cnVlLCJXaWR0aCI6MTMuMCwiSGVpZ2h0IjoxMy4wLCJCb3JkZXJTdHlsZSI6eyIkaWQiOiIxOTUiLCJMaW5lQ29sb3IiOnsiJGlkIjoiMTk2IiwiJHR5cGUiOiJOTFJFLkNvbW1vbi5Eb20uU29saWRDb2xvckJydXNoLCBOTFJFLkNvbW1vbiIsIkNvbG9yIjp7IiRpZCI6IjE5NyIsIkEiOjI1NSwiUiI6MjU1LCJHIjowLCJCIjowfX0sIkxpbmVXZWlnaHQiOjAuMCwiTGluZVR5cGUiOjAsIlBhcmVudFN0eWxlIjpudWxsfSwiUGFyZW50U3R5bGUiOm51bGx9LCJUaXRsZVN0eWxlIjp7IiRpZCI6IjE5OCIsIkZvbnRTZXR0aW5ncyI6eyIkaWQiOiIxOTkiLCJGb250U2l6ZSI6MTEsIkZvbnROYW1lIjoiQ2FsaWJyaSIsIklzQm9sZCI6dHJ1ZSwiSXNJdGFsaWMiOmZhbHNlLCJJc1VuZGVybGluZWQiOmZhbHNlLCJQYXJlbnRTdHlsZSI6bnVsbH0sIkF1dG9TaXplIjowLCJGb3JlZ3JvdW5kIjp7IiRpZCI6IjIwMCIsIkNvbG9yIjp7IiRpZCI6IjIw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DIiLCJUb3AiOjAuMCwiTGVmdCI6MC4wLCJSaWdodCI6MC4wLCJCb3R0b20iOjAuMH0sIlBhZGRpbmciOnsiJGlkIjoiMjAzIiwiVG9wIjowLjAsIkxlZnQiOjAuMCwiUmlnaHQiOjAuMCwiQm90dG9tIjowLjB9LCJCYWNrZ3JvdW5kIjp7IiRpZCI6IjIwNCIsIkNvbG9yIjp7IiRpZCI6IjIwNSIsIkEiOjAsIlIiOjAsIkciOjAsIkIiOjB9fSwiSXNWaXNpYmxlIjp0cnVlLCJXaWR0aCI6MC4wLCJIZWlnaHQiOjAuMCwiQm9yZGVyU3R5bGUiOnsiJGlkIjoiMjA2IiwiTGluZUNvbG9yIjpudWxsLCJMaW5lV2VpZ2h0IjowLjAsIkxpbmVUeXBlIjowLCJQYXJlbnRTdHlsZSI6bnVsbH0sIlBhcmVudFN0eWxlIjpudWxsfSwiRGF0ZVN0eWxlIjp7IiRpZCI6IjIwNyIsIkZvbnRTZXR0aW5ncyI6eyIkaWQiOiIyMDgiLCJGb250U2l6ZSI6MTAsIkZvbnROYW1lIjoiQ2FsaWJyaSIsIklzQm9sZCI6ZmFsc2UsIklzSXRhbGljIjpmYWxzZSwiSXNVbmRlcmxpbmVkIjpmYWxzZSwiUGFyZW50U3R5bGUiOm51bGx9LCJBdXRvU2l6ZSI6MCwiRm9yZWdyb3VuZCI6eyIkaWQiOiIyMDkiLCJDb2xvciI6eyIkaWQiOiIyM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MSIsIlRvcCI6MC4wLCJMZWZ0IjowLjAsIlJpZ2h0IjowLjAsIkJvdHRvbSI6MC4wfSwiUGFkZGluZyI6eyIkaWQiOiIyMTIiLCJUb3AiOjAuMCwiTGVmdCI6MC4wLCJSaWdodCI6MC4wLCJCb3R0b20iOjAuMH0sIkJhY2tncm91bmQiOnsiJGlkIjoiMjEzIiwiQ29sb3IiOnsiJHJlZiI6IjIwNSJ9fSwiSXNWaXNpYmxlIjp0cnVlLCJXaWR0aCI6MC4wLCJIZWlnaHQiOjAuMCwiQm9yZGVyU3R5bGUiOnsiJGlkIjoiMjE0IiwiTGluZUNvbG9yIjpudWxsLCJMaW5lV2VpZ2h0IjowLjAsIkxpbmVUeXBlIjowLCJQYXJlbnRTdHlsZSI6bnVsbH0sIlBhcmVudFN0eWxlIjpudWxsfSwiRGF0ZUZvcm1hdCI6eyIkaWQiOiIyM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2IiwiRm9ybWF0IjowLCJJc1Zpc2libGUiOmZhbHNlLCJMYXN0S25vd25WaXNpYmlsaXR5U3RhdGUiOmZhbHNlfSwiSXNWaXNpYmxlIjp0cnVlLCJQYXJlbnRTdHlsZSI6bnVsbH0sIkluZGV4Ijo0LCJQZXJjZW50YWdlQ29tcGxldGUiOm51bGwsIlBvc2l0aW9uIjp7IlJhdGlvIjowLjAsIklzQ3VzdG9tIjpmYWxzZX0sIkRhdGVGb3JtYXQiOnsiJHJlZiI6IjIxNSJ9LCJXZWVrTnVtYmVyaW5nIjp7IiRpZCI6IjIxNyIsIkZvcm1hdCI6MCwiSXNWaXNpYmxlIjpmYWxzZSwiTGFzdEtub3duVmlzaWJpbGl0eVN0YXRlIjpmYWxzZX0sIlJlbGF0ZWRUYXNrSWQiOiIwMDAwMDAwMC0wMDAwLTAwMDAtMDAwMC0wMDAwMDAwMDAwMDAiLCJJZCI6IjQyYTRlNWJmLTYxNmQtNDE3OC1iNGY5LTFiZDUxZDgzMWU0MiIsIkltcG9ydElkIjoiMSIsIlRpdGxlIjoiSGVubmVzcyB2LiBEZVdpbmUiLCJOb3RlIjpudWxsLCJIeXBlcmxpbmsiOnsiJGlkIjoiMjE4IiwiQWRkcmVzcyI6IiIsIlN1YkFkZHJlc3MiOiIifSwiSXNDaGFuZ2VkIjpmYWxzZSwiSXNOZXciOmZhbHNlfSx7IiRpZCI6IjIxOSIsIkRhdGUiOiIyMDIwLTEwLTA1VDIzOjU5OjAwIiwiU3R5bGUiOnsiJGlkIjoiMjIwIiwiU2hhcGUiOjIsIkNvbm5lY3Rvck1hcmdpbiI6eyIkaWQiOiIyMjEiLCJUb3AiOjAuMCwiTGVmdCI6Mi4wLCJSaWdodCI6Mi4wLCJCb3R0b20iOjAuMH0sIkNvbm5lY3RvclN0eWxlIjp7IiRpZCI6IjIyMiIsIkxpbmVDb2xvciI6eyIkaWQiOiIyMjMiLCIkdHlwZSI6Ik5MUkUuQ29tbW9uLkRvbS5Tb2xpZENvbG9yQnJ1c2gsIE5MUkUuQ29tbW9uIiwiQ29sb3IiOnsiJGlkIjoiMjI0IiwiQSI6MTI3LCJSIjo3OSwiRyI6MTI5LCJCIjoxODl9fSwiTGluZVdlaWdodCI6MS4wLCJMaW5lVHlwZSI6MCwiUGFyZW50U3R5bGUiOm51bGx9LCJJc0JlbG93VGltZWJhbmQiOmZhbHNlLCJQb3NpdGlvbk9uVGFzayI6MCwiSGlkZURhdGUiOmZhbHNlLCJTaGFwZVNpemUiOjEsIlNwYWNpbmciOjIuMCwiUGFkZGluZyI6eyIkaWQiOiIyMjUiLCJUb3AiOjcuMCwiTGVmdCI6My4wLCJSaWdodCI6MC4wLCJCb3R0b20iOjIuMH0sIlNoYXBlU3R5bGUiOnsiJGlkIjoiMjI2IiwiTWFyZ2luIjp7IiRpZCI6IjIyNyIsIlRvcCI6MC4wLCJMZWZ0IjowLjAsIlJpZ2h0IjowLjAsIkJvdHRvbSI6MC4wfSwiUGFkZGluZyI6eyIkaWQiOiIyMjgiLCJUb3AiOjAuMCwiTGVmdCI6MC4wLCJSaWdodCI6MC4wLCJCb3R0b20iOjAuMH0sIkJhY2tncm91bmQiOnsiJGlkIjoiMjI5IiwiQ29sb3IiOnsiJGlkIjoiMjMwIiwiQSI6MjU1LCJSIjowLCJHIjoxMTQsIkIiOjE4OH19LCJJc1Zpc2libGUiOnRydWUsIldpZHRoIjoxMy4wLCJIZWlnaHQiOjEzLjAsIkJvcmRlclN0eWxlIjp7IiRpZCI6IjIzMSIsIkxpbmVDb2xvciI6eyIkaWQiOiIyMzIiLCIkdHlwZSI6Ik5MUkUuQ29tbW9uLkRvbS5Tb2xpZENvbG9yQnJ1c2gsIE5MUkUuQ29tbW9uIiwiQ29sb3IiOnsiJGlkIjoiMjMzIiwiQSI6MjU1LCJSIjoyNTUsIkciOjAsIkIiOjB9fSwiTGluZVdlaWdodCI6MC4wLCJMaW5lVHlwZSI6MCwiUGFyZW50U3R5bGUiOm51bGx9LCJQYXJlbnRTdHlsZSI6bnVsbH0sIlRpdGxlU3R5bGUiOnsiJGlkIjoiMjM0IiwiRm9udFNldHRpbmdzIjp7IiRpZCI6IjIzNSIsIkZvbnRTaXplIjoxMSwiRm9udE5hbWUiOiJDYWxpYnJpIiwiSXNCb2xkIjp0cnVlLCJJc0l0YWxpYyI6ZmFsc2UsIklzVW5kZXJsaW5lZCI6ZmFsc2UsIlBhcmVudFN0eWxlIjpudWxsfSwiQXV0b1NpemUiOjAsIkZvcmVncm91bmQiOnsiJGlkIjoiMjM2IiwiQ29sb3IiOnsiJGlkIjoiMjM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zOCIsIlRvcCI6MC4wLCJMZWZ0IjowLjAsIlJpZ2h0IjowLjAsIkJvdHRvbSI6MC4wfSwiUGFkZGluZyI6eyIkaWQiOiIyMzkiLCJUb3AiOjAuMCwiTGVmdCI6MC4wLCJSaWdodCI6MC4wLCJCb3R0b20iOjAuMH0sIkJhY2tncm91bmQiOnsiJGlkIjoiMjQwIiwiQ29sb3IiOnsiJGlkIjoiMjQxIiwiQSI6MCwiUiI6MCwiRyI6MCwiQiI6MH19LCJJc1Zpc2libGUiOnRydWUsIldpZHRoIjowLjAsIkhlaWdodCI6MC4wLCJCb3JkZXJTdHlsZSI6eyIkaWQiOiIyNDIiLCJMaW5lQ29sb3IiOm51bGwsIkxpbmVXZWlnaHQiOjAuMCwiTGluZVR5cGUiOjAsIlBhcmVudFN0eWxlIjpudWxsfSwiUGFyZW50U3R5bGUiOm51bGx9LCJEYXRlU3R5bGUiOnsiJGlkIjoiMjQzIiwiRm9udFNldHRpbmdzIjp7IiRpZCI6IjI0NCIsIkZvbnRTaXplIjoxMCwiRm9udE5hbWUiOiJDYWxpYnJpIiwiSXNCb2xkIjpmYWxzZSwiSXNJdGFsaWMiOmZhbHNlLCJJc1VuZGVybGluZWQiOmZhbHNlLCJQYXJlbnRTdHlsZSI6bnVsbH0sIkF1dG9TaXplIjowLCJGb3JlZ3JvdW5kIjp7IiRpZCI6IjI0NSIsIkNvbG9yIjp7IiRpZCI6IjI0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Q3IiwiVG9wIjowLjAsIkxlZnQiOjAuMCwiUmlnaHQiOjAuMCwiQm90dG9tIjowLjB9LCJQYWRkaW5nIjp7IiRpZCI6IjI0OCIsIlRvcCI6MC4wLCJMZWZ0IjowLjAsIlJpZ2h0IjowLjAsIkJvdHRvbSI6MC4wfSwiQmFja2dyb3VuZCI6eyIkaWQiOiIyNDkiLCJDb2xvciI6eyIkcmVmIjoiMjQxIn19LCJJc1Zpc2libGUiOnRydWUsIldpZHRoIjowLjAsIkhlaWdodCI6MC4wLCJCb3JkZXJTdHlsZSI6eyIkaWQiOiIyNTAiLCJMaW5lQ29sb3IiOm51bGwsIkxpbmVXZWlnaHQiOjAuMCwiTGluZVR5cGUiOjAsIlBhcmVudFN0eWxlIjpudWxsfSwiUGFyZW50U3R5bGUiOm51bGx9LCJEYXRlRm9ybWF0Ijp7IiRpZCI6IjI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IiLCJGb3JtYXQiOjAsIklzVmlzaWJsZSI6ZmFsc2UsIkxhc3RLbm93blZpc2liaWxpdHlTdGF0ZSI6ZmFsc2V9LCJJc1Zpc2libGUiOnRydWUsIlBhcmVudFN0eWxlIjpudWxsfSwiSW5kZXgiOjcsIlBlcmNlbnRhZ2VDb21wbGV0ZSI6bnVsbCwiUG9zaXRpb24iOnsiUmF0aW8iOjAuMCwiSXNDdXN0b20iOmZhbHNlfSwiRGF0ZUZvcm1hdCI6eyIkcmVmIjoiMjUxIn0sIldlZWtOdW1iZXJpbmciOnsiJGlkIjoiMjUzIiwiRm9ybWF0IjowLCJJc1Zpc2libGUiOmZhbHNlLCJMYXN0S25vd25WaXNpYmlsaXR5U3RhdGUiOmZhbHNlfSwiUmVsYXRlZFRhc2tJZCI6IjAwMDAwMDAwLTAwMDAtMDAwMC0wMDAwLTAwMDAwMDAwMDAwMCIsIklkIjoiOGM5ZDRlNjAtOTlhZS00NDE1LWI2ZTAtZmZkNjAxMjI0NmU3IiwiSW1wb3J0SWQiOiIxIiwiVGl0bGUiOiJLYXVyIHYuIE1hcnlsYW5kIiwiTm90ZSI6bnVsbCwiSHlwZXJsaW5rIjp7IiRpZCI6IjI1NCIsIkFkZHJlc3MiOiIiLCJTdWJBZGRyZXNzIjoiIn0sIklzQ2hhbmdlZCI6ZmFsc2UsIklzTmV3IjpmYWxzZX0seyIkaWQiOiIyNTUiLCJEYXRlIjoiMjAyMC0xMC0xOVQyMzo1OTowMCIsIlN0eWxlIjp7IiRpZCI6IjI1NiIsIlNoYXBlIjoyLCJDb25uZWN0b3JNYXJnaW4iOnsiJGlkIjoiMjU3IiwiVG9wIjowLjAsIkxlZnQiOjIuMCwiUmlnaHQiOjIuMCwiQm90dG9tIjowLjB9LCJDb25uZWN0b3JTdHlsZSI6eyIkaWQiOiIyNTgiLCJMaW5lQ29sb3IiOnsiJGlkIjoiMjU5IiwiJHR5cGUiOiJOTFJFLkNvbW1vbi5Eb20uU29saWRDb2xvckJydXNoLCBOTFJFLkNvbW1vbiIsIkNvbG9yIjp7IiRpZCI6IjI2MCIsIkEiOjEyNywiUiI6NzksIkciOjEyOSwiQiI6MTg5fX0sIkxpbmVXZWlnaHQiOjEuMCwiTGluZVR5cGUiOjAsIlBhcmVudFN0eWxlIjpudWxsfSwiSXNCZWxvd1RpbWViYW5kIjpmYWxzZSwiUG9zaXRpb25PblRhc2siOjAsIkhpZGVEYXRlIjpmYWxzZSwiU2hhcGVTaXplIjoxLCJTcGFjaW5nIjoyLjAsIlBhZGRpbmciOnsiJGlkIjoiMjYxIiwiVG9wIjo3LjAsIkxlZnQiOjMuMCwiUmlnaHQiOjAuMCwiQm90dG9tIjoyLjB9LCJTaGFwZVN0eWxlIjp7IiRpZCI6IjI2MiIsIk1hcmdpbiI6eyIkaWQiOiIyNjMiLCJUb3AiOjAuMCwiTGVmdCI6MC4wLCJSaWdodCI6MC4wLCJCb3R0b20iOjAuMH0sIlBhZGRpbmciOnsiJGlkIjoiMjY0IiwiVG9wIjowLjAsIkxlZnQiOjAuMCwiUmlnaHQiOjAuMCwiQm90dG9tIjowLjB9LCJCYWNrZ3JvdW5kIjp7IiRpZCI6IjI2NSIsIkNvbG9yIjp7IiRpZCI6IjI2NiIsIkEiOjI1NSwiUiI6MCwiRyI6MTE0LCJCIjoxODh9fSwiSXNWaXNpYmxlIjp0cnVlLCJXaWR0aCI6MTMuMCwiSGVpZ2h0IjoxMy4wLCJCb3JkZXJTdHlsZSI6eyIkaWQiOiIyNjciLCJMaW5lQ29sb3IiOnsiJGlkIjoiMjY4IiwiJHR5cGUiOiJOTFJFLkNvbW1vbi5Eb20uU29saWRDb2xvckJydXNoLCBOTFJFLkNvbW1vbiIsIkNvbG9yIjp7IiRpZCI6IjI2OSIsIkEiOjI1NSwiUiI6MjU1LCJHIjowLCJCIjowfX0sIkxpbmVXZWlnaHQiOjAuMCwiTGluZVR5cGUiOjAsIlBhcmVudFN0eWxlIjpudWxsfSwiUGFyZW50U3R5bGUiOm51bGx9LCJUaXRsZVN0eWxlIjp7IiRpZCI6IjI3MCIsIkZvbnRTZXR0aW5ncyI6eyIkaWQiOiIyNzEiLCJGb250U2l6ZSI6MTEsIkZvbnROYW1lIjoiQ2FsaWJyaSIsIklzQm9sZCI6dHJ1ZSwiSXNJdGFsaWMiOmZhbHNlLCJJc1VuZGVybGluZWQiOmZhbHNlLCJQYXJlbnRTdHlsZSI6bnVsbH0sIkF1dG9TaXplIjowLCJGb3JlZ3JvdW5kIjp7IiRpZCI6IjI3MiIsIkNvbG9yIjp7IiRpZCI6IjI3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zQiLCJUb3AiOjAuMCwiTGVmdCI6MC4wLCJSaWdodCI6MC4wLCJCb3R0b20iOjAuMH0sIlBhZGRpbmciOnsiJGlkIjoiMjc1IiwiVG9wIjowLjAsIkxlZnQiOjAuMCwiUmlnaHQiOjAuMCwiQm90dG9tIjowLjB9LCJCYWNrZ3JvdW5kIjp7IiRpZCI6IjI3NiIsIkNvbG9yIjp7IiRpZCI6IjI3NyIsIkEiOjAsIlIiOjAsIkciOjAsIkIiOjB9fSwiSXNWaXNpYmxlIjp0cnVlLCJXaWR0aCI6MC4wLCJIZWlnaHQiOjAuMCwiQm9yZGVyU3R5bGUiOnsiJGlkIjoiMjc4IiwiTGluZUNvbG9yIjpudWxsLCJMaW5lV2VpZ2h0IjowLjAsIkxpbmVUeXBlIjowLCJQYXJlbnRTdHlsZSI6bnVsbH0sIlBhcmVudFN0eWxlIjpudWxsfSwiRGF0ZVN0eWxlIjp7IiRpZCI6IjI3OSIsIkZvbnRTZXR0aW5ncyI6eyIkaWQiOiIyODAiLCJGb250U2l6ZSI6MTAsIkZvbnROYW1lIjoiQ2FsaWJyaSIsIklzQm9sZCI6ZmFsc2UsIklzSXRhbGljIjpmYWxzZSwiSXNVbmRlcmxpbmVkIjpmYWxzZSwiUGFyZW50U3R5bGUiOm51bGx9LCJBdXRvU2l6ZSI6MCwiRm9yZWdyb3VuZCI6eyIkaWQiOiIyODEiLCJDb2xvciI6eyIkaWQiOiIy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MyIsIlRvcCI6MC4wLCJMZWZ0IjowLjAsIlJpZ2h0IjowLjAsIkJvdHRvbSI6MC4wfSwiUGFkZGluZyI6eyIkaWQiOiIyODQiLCJUb3AiOjAuMCwiTGVmdCI6MC4wLCJSaWdodCI6MC4wLCJCb3R0b20iOjAuMH0sIkJhY2tncm91bmQiOnsiJGlkIjoiMjg1IiwiQ29sb3IiOnsiJHJlZiI6IjI3NyJ9fSwiSXNWaXNpYmxlIjp0cnVlLCJXaWR0aCI6MC4wLCJIZWlnaHQiOjAuMCwiQm9yZGVyU3R5bGUiOnsiJGlkIjoiMjg2IiwiTGluZUNvbG9yIjpudWxsLCJMaW5lV2VpZ2h0IjowLjAsIkxpbmVUeXBlIjowLCJQYXJlbnRTdHlsZSI6bnVsbH0sIlBhcmVudFN0eWxlIjpudWxsfSwiRGF0ZUZvcm1hdCI6eyIkaWQiOiIy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g4IiwiRm9ybWF0IjowLCJJc1Zpc2libGUiOmZhbHNlLCJMYXN0S25vd25WaXNpYmlsaXR5U3RhdGUiOmZhbHNlfSwiSXNWaXNpYmxlIjp0cnVlLCJQYXJlbnRTdHlsZSI6bnVsbH0sIkluZGV4IjoxLCJQZXJjZW50YWdlQ29tcGxldGUiOm51bGwsIlBvc2l0aW9uIjp7IlJhdGlvIjowLjAsIklzQ3VzdG9tIjpmYWxzZX0sIkRhdGVGb3JtYXQiOnsiJHJlZiI6IjI4NyJ9LCJXZWVrTnVtYmVyaW5nIjp7IiRpZCI6IjI4OSIsIkZvcm1hdCI6MCwiSXNWaXNpYmxlIjpmYWxzZSwiTGFzdEtub3duVmlzaWJpbGl0eVN0YXRlIjpmYWxzZX0sIlJlbGF0ZWRUYXNrSWQiOiIwMDAwMDAwMC0wMDAwLTAwMDAtMDAwMC0wMDAwMDAwMDAwMDAiLCJJZCI6ImNjOTg4MTAzLTBkMDEtNGQ2My1hNjU3LWFhM2JlYjUxZTMyOCIsIkltcG9ydElkIjoiMSIsIlRpdGxlIjoiQm92YXQgdi4gVmVybW9udCIsIk5vdGUiOm51bGwsIkh5cGVybGluayI6eyIkaWQiOiIyOTAiLCJBZGRyZXNzIjoiIiwiU3ViQWRkcmVzcyI6IiJ9LCJJc0NoYW5nZWQiOmZhbHNlLCJJc05ldyI6ZmFsc2V9LHsiJGlkIjoiMjkxIiwiRGF0ZSI6IjIwMjEtMDMtMjJUMjM6NTk6MDAiLCJTdHlsZSI6eyIkaWQiOiIyOTIiLCJTaGFwZSI6MiwiQ29ubmVjdG9yTWFyZ2luIjp7IiRpZCI6IjI5MyIsIlRvcCI6MC4wLCJMZWZ0IjoyLjAsIlJpZ2h0IjoyLjAsIkJvdHRvbSI6MC4wfSwiQ29ubmVjdG9yU3R5bGUiOnsiJGlkIjoiMjk0IiwiTGluZUNvbG9yIjp7IiRpZCI6IjI5NSIsIiR0eXBlIjoiTkxSRS5Db21tb24uRG9tLlNvbGlkQ29sb3JCcnVzaCwgTkxSRS5Db21tb24iLCJDb2xvciI6eyIkaWQiOiIyOTYiLCJBIjoxMjcsIlIiOjc5LCJHIjoxMjksIkIiOjE4OX19LCJMaW5lV2VpZ2h0IjoxLjAsIkxpbmVUeXBlIjowLCJQYXJlbnRTdHlsZSI6bnVsbH0sIklzQmVsb3dUaW1lYmFuZCI6ZmFsc2UsIlBvc2l0aW9uT25UYXNrIjowLCJIaWRlRGF0ZSI6ZmFsc2UsIlNoYXBlU2l6ZSI6MSwiU3BhY2luZyI6Mi4wLCJQYWRkaW5nIjp7IiRpZCI6IjI5NyIsIlRvcCI6Ny4wLCJMZWZ0IjozLjAsIlJpZ2h0IjowLjAsIkJvdHRvbSI6Mi4wfSwiU2hhcGVTdHlsZSI6eyIkaWQiOiIyOTgiLCJNYXJnaW4iOnsiJGlkIjoiMjk5IiwiVG9wIjowLjAsIkxlZnQiOjAuMCwiUmlnaHQiOjAuMCwiQm90dG9tIjowLjB9LCJQYWRkaW5nIjp7IiRpZCI6IjMwMCIsIlRvcCI6MC4wLCJMZWZ0IjowLjAsIlJpZ2h0IjowLjAsIkJvdHRvbSI6MC4wfSwiQmFja2dyb3VuZCI6eyIkaWQiOiIzMDEiLCJDb2xvciI6eyIkaWQiOiIzMDIiLCJBIjoyNTUsIlIiOjAsIkciOjExNCwiQiI6MTg4fX0sIklzVmlzaWJsZSI6dHJ1ZSwiV2lkdGgiOjEzLjAsIkhlaWdodCI6MTMuMCwiQm9yZGVyU3R5bGUiOnsiJGlkIjoiMzAzIiwiTGluZUNvbG9yIjp7IiRpZCI6IjMwNCIsIiR0eXBlIjoiTkxSRS5Db21tb24uRG9tLlNvbGlkQ29sb3JCcnVzaCwgTkxSRS5Db21tb24iLCJDb2xvciI6eyIkaWQiOiIzMDUiLCJBIjoyNTUsIlIiOjI1NSwiRyI6MCwiQiI6MH19LCJMaW5lV2VpZ2h0IjowLjAsIkxpbmVUeXBlIjowLCJQYXJlbnRTdHlsZSI6bnVsbH0sIlBhcmVudFN0eWxlIjpudWxsfSwiVGl0bGVTdHlsZSI6eyIkaWQiOiIzMDYiLCJGb250U2V0dGluZ3MiOnsiJGlkIjoiMzA3IiwiRm9udFNpemUiOjExLCJGb250TmFtZSI6IkNhbGlicmkiLCJJc0JvbGQiOnRydWUsIklzSXRhbGljIjpmYWxzZSwiSXNVbmRlcmxpbmVkIjpmYWxzZSwiUGFyZW50U3R5bGUiOm51bGx9LCJBdXRvU2l6ZSI6MCwiRm9yZWdyb3VuZCI6eyIkaWQiOiIzMDgiLCJDb2xvciI6eyIkaWQiOiIzM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EwIiwiVG9wIjowLjAsIkxlZnQiOjAuMCwiUmlnaHQiOjAuMCwiQm90dG9tIjowLjB9LCJQYWRkaW5nIjp7IiRpZCI6IjMxMSIsIlRvcCI6MC4wLCJMZWZ0IjowLjAsIlJpZ2h0IjowLjAsIkJvdHRvbSI6MC4wfSwiQmFja2dyb3VuZCI6eyIkaWQiOiIzMTIiLCJDb2xvciI6eyIkaWQiOiIzMTMiLCJBIjowLCJSIjowLCJHIjowLCJCIjowfX0sIklzVmlzaWJsZSI6dHJ1ZSwiV2lkdGgiOjAuMCwiSGVpZ2h0IjowLjAsIkJvcmRlclN0eWxlIjp7IiRpZCI6IjMxNCIsIkxpbmVDb2xvciI6bnVsbCwiTGluZVdlaWdodCI6MC4wLCJMaW5lVHlwZSI6MCwiUGFyZW50U3R5bGUiOm51bGx9LCJQYXJlbnRTdHlsZSI6bnVsbH0sIkRhdGVTdHlsZSI6eyIkaWQiOiIzMTUiLCJGb250U2V0dGluZ3MiOnsiJGlkIjoiMzE2IiwiRm9udFNpemUiOjEwLCJGb250TmFtZSI6IkNhbGlicmkiLCJJc0JvbGQiOmZhbHNlLCJJc0l0YWxpYyI6ZmFsc2UsIklzVW5kZXJsaW5lZCI6ZmFsc2UsIlBhcmVudFN0eWxlIjpudWxsfSwiQXV0b1NpemUiOjAsIkZvcmVncm91bmQiOnsiJGlkIjoiMzE3IiwiQ29sb3IiOnsiJGlkIjoiMzE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TkiLCJUb3AiOjAuMCwiTGVmdCI6MC4wLCJSaWdodCI6MC4wLCJCb3R0b20iOjAuMH0sIlBhZGRpbmciOnsiJGlkIjoiMzIwIiwiVG9wIjowLjAsIkxlZnQiOjAuMCwiUmlnaHQiOjAuMCwiQm90dG9tIjowLjB9LCJCYWNrZ3JvdW5kIjp7IiRpZCI6IjMyMSIsIkNvbG9yIjp7IiRyZWYiOiIzMTMifX0sIklzVmlzaWJsZSI6dHJ1ZSwiV2lkdGgiOjAuMCwiSGVpZ2h0IjowLjAsIkJvcmRlclN0eWxlIjp7IiRpZCI6IjMyMiIsIkxpbmVDb2xvciI6bnVsbCwiTGluZVdlaWdodCI6MC4wLCJMaW5lVHlwZSI6MCwiUGFyZW50U3R5bGUiOm51bGx9LCJQYXJlbnRTdHlsZSI6bnVsbH0sIkRhdGVGb3JtYXQiOnsiJGlkIjoiMzI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NCIsIkZvcm1hdCI6MCwiSXNWaXNpYmxlIjpmYWxzZSwiTGFzdEtub3duVmlzaWJpbGl0eVN0YXRlIjpmYWxzZX0sIklzVmlzaWJsZSI6dHJ1ZSwiUGFyZW50U3R5bGUiOm51bGx9LCJJbmRleCI6OCwiUGVyY2VudGFnZUNvbXBsZXRlIjpudWxsLCJQb3NpdGlvbiI6eyJSYXRpbyI6MC4wLCJJc0N1c3RvbSI6ZmFsc2V9LCJEYXRlRm9ybWF0Ijp7IiRyZWYiOiIzMjMifSwiV2Vla051bWJlcmluZyI6eyIkaWQiOiIzMjUiLCJGb3JtYXQiOjAsIklzVmlzaWJsZSI6ZmFsc2UsIkxhc3RLbm93blZpc2liaWxpdHlTdGF0ZSI6ZmFsc2V9LCJSZWxhdGVkVGFza0lkIjoiMDAwMDAwMDAtMDAwMC0wMDAwLTAwMDAtMDAwMDAwMDAwMDAwIiwiSWQiOiI4YzM2NWJkNy03MjY3LTQ4ZDUtOGEwNy1lODVlNmRjNTQ3ZGYiLCJJbXBvcnRJZCI6IjEiLCJUaXRsZSI6IkxvbmdvcmlhIHYuIFVuaXRlZCBTdGF0ZXMiLCJOb3RlIjpudWxsLCJIeXBlcmxpbmsiOnsiJGlkIjoiMzI2IiwiQWRkcmVzcyI6IiIsIlN1YkFkZHJlc3MiOiIifSwiSXNDaGFuZ2VkIjpmYWxzZSwiSXNOZXciOmZhbHNlfSx7IiRpZCI6IjMyNyIsIkRhdGUiOiIyMDIxLTAzLTIyVDIzOjU5OjAwIiwiU3R5bGUiOnsiJGlkIjoiMzI4IiwiU2hhcGUiOjIsIkNvbm5lY3Rvck1hcmdpbiI6eyIkaWQiOiIzMjkiLCJUb3AiOjAuMCwiTGVmdCI6Mi4wLCJSaWdodCI6Mi4wLCJCb3R0b20iOjAuMH0sIkNvbm5lY3RvclN0eWxlIjp7IiRpZCI6IjMzMCIsIkxpbmVDb2xvciI6eyIkaWQiOiIzMzEiLCIkdHlwZSI6Ik5MUkUuQ29tbW9uLkRvbS5Tb2xpZENvbG9yQnJ1c2gsIE5MUkUuQ29tbW9uIiwiQ29sb3IiOnsiJGlkIjoiMzMyIiwiQSI6MTI3LCJSIjo3OSwiRyI6MTI5LCJCIjoxODl9fSwiTGluZVdlaWdodCI6MS4wLCJMaW5lVHlwZSI6MCwiUGFyZW50U3R5bGUiOm51bGx9LCJJc0JlbG93VGltZWJhbmQiOmZhbHNlLCJQb3NpdGlvbk9uVGFzayI6MCwiSGlkZURhdGUiOmZhbHNlLCJTaGFwZVNpemUiOjEsIlNwYWNpbmciOjIuMCwiUGFkZGluZyI6eyIkaWQiOiIzMzMiLCJUb3AiOjcuMCwiTGVmdCI6My4wLCJSaWdodCI6MC4wLCJCb3R0b20iOjIuMH0sIlNoYXBlU3R5bGUiOnsiJGlkIjoiMzM0IiwiTWFyZ2luIjp7IiRpZCI6IjMzNSIsIlRvcCI6MC4wLCJMZWZ0IjowLjAsIlJpZ2h0IjowLjAsIkJvdHRvbSI6MC4wfSwiUGFkZGluZyI6eyIkaWQiOiIzMzYiLCJUb3AiOjAuMCwiTGVmdCI6MC4wLCJSaWdodCI6MC4wLCJCb3R0b20iOjAuMH0sIkJhY2tncm91bmQiOnsiJGlkIjoiMzM3IiwiQ29sb3IiOnsiJGlkIjoiMzM4IiwiQSI6MjU1LCJSIjowLCJHIjoxMTQsIkIiOjE4OH19LCJJc1Zpc2libGUiOnRydWUsIldpZHRoIjoxMy4wLCJIZWlnaHQiOjEzLjAsIkJvcmRlclN0eWxlIjp7IiRpZCI6IjMzOSIsIkxpbmVDb2xvciI6eyIkaWQiOiIzNDAiLCIkdHlwZSI6Ik5MUkUuQ29tbW9uLkRvbS5Tb2xpZENvbG9yQnJ1c2gsIE5MUkUuQ29tbW9uIiwiQ29sb3IiOnsiJGlkIjoiMzQxIiwiQSI6MjU1LCJSIjoyNTUsIkciOjAsIkIiOjB9fSwiTGluZVdlaWdodCI6MC4wLCJMaW5lVHlwZSI6MCwiUGFyZW50U3R5bGUiOm51bGx9LCJQYXJlbnRTdHlsZSI6bnVsbH0sIlRpdGxlU3R5bGUiOnsiJGlkIjoiMzQyIiwiRm9udFNldHRpbmdzIjp7IiRpZCI6IjM0MyIsIkZvbnRTaXplIjoxMSwiRm9udE5hbWUiOiJDYWxpYnJpIiwiSXNCb2xkIjp0cnVlLCJJc0l0YWxpYyI6ZmFsc2UsIklzVW5kZXJsaW5lZCI6ZmFsc2UsIlBhcmVudFN0eWxlIjpudWxsfSwiQXV0b1NpemUiOjAsIkZvcmVncm91bmQiOnsiJGlkIjoiMzQ0IiwiQ29sb3IiOnsiJGlkIjoiMzQ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NiIsIlRvcCI6MC4wLCJMZWZ0IjowLjAsIlJpZ2h0IjowLjAsIkJvdHRvbSI6MC4wfSwiUGFkZGluZyI6eyIkaWQiOiIzNDciLCJUb3AiOjAuMCwiTGVmdCI6MC4wLCJSaWdodCI6MC4wLCJCb3R0b20iOjAuMH0sIkJhY2tncm91bmQiOnsiJGlkIjoiMzQ4IiwiQ29sb3IiOnsiJGlkIjoiMzQ5IiwiQSI6MCwiUiI6MCwiRyI6MCwiQiI6MH19LCJJc1Zpc2libGUiOnRydWUsIldpZHRoIjowLjAsIkhlaWdodCI6MC4wLCJCb3JkZXJTdHlsZSI6eyIkaWQiOiIzNTAiLCJMaW5lQ29sb3IiOm51bGwsIkxpbmVXZWlnaHQiOjAuMCwiTGluZVR5cGUiOjAsIlBhcmVudFN0eWxlIjpudWxsfSwiUGFyZW50U3R5bGUiOm51bGx9LCJEYXRlU3R5bGUiOnsiJGlkIjoiMzUxIiwiRm9udFNldHRpbmdzIjp7IiRpZCI6IjM1MiIsIkZvbnRTaXplIjoxMCwiRm9udE5hbWUiOiJDYWxpYnJpIiwiSXNCb2xkIjpmYWxzZSwiSXNJdGFsaWMiOmZhbHNlLCJJc1VuZGVybGluZWQiOmZhbHNlLCJQYXJlbnRTdHlsZSI6bnVsbH0sIkF1dG9TaXplIjowLCJGb3JlZ3JvdW5kIjp7IiRpZCI6IjM1MyIsIkNvbG9yIjp7IiRpZCI6IjM1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U1IiwiVG9wIjowLjAsIkxlZnQiOjAuMCwiUmlnaHQiOjAuMCwiQm90dG9tIjowLjB9LCJQYWRkaW5nIjp7IiRpZCI6IjM1NiIsIlRvcCI6MC4wLCJMZWZ0IjowLjAsIlJpZ2h0IjowLjAsIkJvdHRvbSI6MC4wfSwiQmFja2dyb3VuZCI6eyIkaWQiOiIzNTciLCJDb2xvciI6eyIkcmVmIjoiMzQ5In19LCJJc1Zpc2libGUiOnRydWUsIldpZHRoIjowLjAsIkhlaWdodCI6MC4wLCJCb3JkZXJTdHlsZSI6eyIkaWQiOiIzNTgiLCJMaW5lQ29sb3IiOm51bGwsIkxpbmVXZWlnaHQiOjAuMCwiTGluZVR5cGUiOjAsIlBhcmVudFN0eWxlIjpudWxsfSwiUGFyZW50U3R5bGUiOm51bGx9LCJEYXRlRm9ybWF0Ijp7IiRpZCI6IjM1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NjAiLCJGb3JtYXQiOjAsIklzVmlzaWJsZSI6ZmFsc2UsIkxhc3RLbm93blZpc2liaWxpdHlTdGF0ZSI6ZmFsc2V9LCJJc1Zpc2libGUiOnRydWUsIlBhcmVudFN0eWxlIjpudWxsfSwiSW5kZXgiOjksIlBlcmNlbnRhZ2VDb21wbGV0ZSI6bnVsbCwiUG9zaXRpb24iOnsiUmF0aW8iOjAuMCwiSXNDdXN0b20iOmZhbHNlfSwiRGF0ZUZvcm1hdCI6eyIkcmVmIjoiMzU5In0sIldlZWtOdW1iZXJpbmciOnsiJGlkIjoiMzYxIiwiRm9ybWF0IjowLCJJc1Zpc2libGUiOmZhbHNlLCJMYXN0S25vd25WaXNpYmlsaXR5U3RhdGUiOmZhbHNlfSwiUmVsYXRlZFRhc2tJZCI6IjAwMDAwMDAwLTAwMDAtMDAwMC0wMDAwLTAwMDAwMDAwMDAwMCIsIklkIjoiOTRlYTMzYzYtMmM0Ny00ODA4LTg5MmYtZmU3MmExZTc0N2QzIiwiSW1wb3J0SWQiOiIxIiwiVGl0bGUiOiJTbWl0aCB2LiBUaXR1cywgV2FyZGVuIiwiTm90ZSI6bnVsbCwiSHlwZXJsaW5rIjp7IiRpZCI6IjM2MiIsIkFkZHJlc3MiOiIiLCJTdWJBZGRyZXNzIjoiIn0sIklzQ2hhbmdlZCI6ZmFsc2UsIklzTmV3IjpmYWxzZX0seyIkaWQiOiIzNjMiLCJEYXRlIjoiMjAyMS0wNC0xOVQyMzo1OTowMCIsIlN0eWxlIjp7IiRpZCI6IjM2NCIsIlNoYXBlIjoyLCJDb25uZWN0b3JNYXJnaW4iOnsiJGlkIjoiMzY1IiwiVG9wIjowLjAsIkxlZnQiOjIuMCwiUmlnaHQiOjIuMCwiQm90dG9tIjowLjB9LCJDb25uZWN0b3JTdHlsZSI6eyIkaWQiOiIzNjYiLCJMaW5lQ29sb3IiOnsiJGlkIjoiMzY3IiwiJHR5cGUiOiJOTFJFLkNvbW1vbi5Eb20uU29saWRDb2xvckJydXNoLCBOTFJFLkNvbW1vbiIsIkNvbG9yIjp7IiRpZCI6IjM2OCIsIkEiOjEyNywiUiI6NzksIkciOjEyOSwiQiI6MTg5fX0sIkxpbmVXZWlnaHQiOjEuMCwiTGluZVR5cGUiOjAsIlBhcmVudFN0eWxlIjpudWxsfSwiSXNCZWxvd1RpbWViYW5kIjpmYWxzZSwiUG9zaXRpb25PblRhc2siOjAsIkhpZGVEYXRlIjpmYWxzZSwiU2hhcGVTaXplIjoxLCJTcGFjaW5nIjoyLjAsIlBhZGRpbmciOnsiJGlkIjoiMzY5IiwiVG9wIjo3LjAsIkxlZnQiOjMuMCwiUmlnaHQiOjAuMCwiQm90dG9tIjoyLjB9LCJTaGFwZVN0eWxlIjp7IiRpZCI6IjM3MCIsIk1hcmdpbiI6eyIkaWQiOiIzNzEiLCJUb3AiOjAuMCwiTGVmdCI6MC4wLCJSaWdodCI6MC4wLCJCb3R0b20iOjAuMH0sIlBhZGRpbmciOnsiJGlkIjoiMzcyIiwiVG9wIjowLjAsIkxlZnQiOjAuMCwiUmlnaHQiOjAuMCwiQm90dG9tIjowLjB9LCJCYWNrZ3JvdW5kIjp7IiRpZCI6IjM3MyIsIkNvbG9yIjp7IiRpZCI6IjM3NCIsIkEiOjI1NSwiUiI6MCwiRyI6MTE0LCJCIjoxODh9fSwiSXNWaXNpYmxlIjp0cnVlLCJXaWR0aCI6MTMuMCwiSGVpZ2h0IjoxMy4wLCJCb3JkZXJTdHlsZSI6eyIkaWQiOiIzNzUiLCJMaW5lQ29sb3IiOnsiJGlkIjoiMzc2IiwiJHR5cGUiOiJOTFJFLkNvbW1vbi5Eb20uU29saWRDb2xvckJydXNoLCBOTFJFLkNvbW1vbiIsIkNvbG9yIjp7IiRpZCI6IjM3NyIsIkEiOjI1NSwiUiI6MjU1LCJHIjowLCJCIjowfX0sIkxpbmVXZWlnaHQiOjAuMCwiTGluZVR5cGUiOjAsIlBhcmVudFN0eWxlIjpudWxsfSwiUGFyZW50U3R5bGUiOm51bGx9LCJUaXRsZVN0eWxlIjp7IiRpZCI6IjM3OCIsIkZvbnRTZXR0aW5ncyI6eyIkaWQiOiIzNzkiLCJGb250U2l6ZSI6MTEsIkZvbnROYW1lIjoiQ2FsaWJyaSIsIklzQm9sZCI6dHJ1ZSwiSXNJdGFsaWMiOmZhbHNlLCJJc1VuZGVybGluZWQiOmZhbHNlLCJQYXJlbnRTdHlsZSI6bnVsbH0sIkF1dG9TaXplIjowLCJGb3JlZ3JvdW5kIjp7IiRpZCI6IjM4MCIsIkNvbG9yIjp7IiRpZCI6IjM4M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ODIiLCJUb3AiOjAuMCwiTGVmdCI6MC4wLCJSaWdodCI6MC4wLCJCb3R0b20iOjAuMH0sIlBhZGRpbmciOnsiJGlkIjoiMzgzIiwiVG9wIjowLjAsIkxlZnQiOjAuMCwiUmlnaHQiOjAuMCwiQm90dG9tIjowLjB9LCJCYWNrZ3JvdW5kIjp7IiRpZCI6IjM4NCIsIkNvbG9yIjp7IiRpZCI6IjM4NSIsIkEiOjAsIlIiOjAsIkciOjAsIkIiOjB9fSwiSXNWaXNpYmxlIjp0cnVlLCJXaWR0aCI6MC4wLCJIZWlnaHQiOjAuMCwiQm9yZGVyU3R5bGUiOnsiJGlkIjoiMzg2IiwiTGluZUNvbG9yIjpudWxsLCJMaW5lV2VpZ2h0IjowLjAsIkxpbmVUeXBlIjowLCJQYXJlbnRTdHlsZSI6bnVsbH0sIlBhcmVudFN0eWxlIjpudWxsfSwiRGF0ZVN0eWxlIjp7IiRpZCI6IjM4NyIsIkZvbnRTZXR0aW5ncyI6eyIkaWQiOiIzODgiLCJGb250U2l6ZSI6MTAsIkZvbnROYW1lIjoiQ2FsaWJyaSIsIklzQm9sZCI6ZmFsc2UsIklzSXRhbGljIjpmYWxzZSwiSXNVbmRlcmxpbmVkIjpmYWxzZSwiUGFyZW50U3R5bGUiOm51bGx9LCJBdXRvU2l6ZSI6MCwiRm9yZWdyb3VuZCI6eyIkaWQiOiIzODkiLCJDb2xvciI6eyIkaWQiOiIzO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5MSIsIlRvcCI6MC4wLCJMZWZ0IjowLjAsIlJpZ2h0IjowLjAsIkJvdHRvbSI6MC4wfSwiUGFkZGluZyI6eyIkaWQiOiIzOTIiLCJUb3AiOjAuMCwiTGVmdCI6MC4wLCJSaWdodCI6MC4wLCJCb3R0b20iOjAuMH0sIkJhY2tncm91bmQiOnsiJGlkIjoiMzkzIiwiQ29sb3IiOnsiJHJlZiI6IjM4NSJ9fSwiSXNWaXNpYmxlIjp0cnVlLCJXaWR0aCI6MC4wLCJIZWlnaHQiOjAuMCwiQm9yZGVyU3R5bGUiOnsiJGlkIjoiMzk0IiwiTGluZUNvbG9yIjpudWxsLCJMaW5lV2VpZ2h0IjowLjAsIkxpbmVUeXBlIjowLCJQYXJlbnRTdHlsZSI6bnVsbH0sIlBhcmVudFN0eWxlIjpudWxsfSwiRGF0ZUZvcm1hdCI6eyIkaWQiOiIz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k2IiwiRm9ybWF0IjowLCJJc1Zpc2libGUiOmZhbHNlLCJMYXN0S25vd25WaXNpYmlsaXR5U3RhdGUiOmZhbHNlfSwiSXNWaXNpYmxlIjp0cnVlLCJQYXJlbnRTdHlsZSI6bnVsbH0sIkluZGV4IjoyLCJQZXJjZW50YWdlQ29tcGxldGUiOm51bGwsIlBvc2l0aW9uIjp7IlJhdGlvIjowLjAsIklzQ3VzdG9tIjpmYWxzZX0sIkRhdGVGb3JtYXQiOnsiJHJlZiI6IjM5NSJ9LCJXZWVrTnVtYmVyaW5nIjp7IiRpZCI6IjM5NyIsIkZvcm1hdCI6MCwiSXNWaXNpYmxlIjpmYWxzZSwiTGFzdEtub3duVmlzaWJpbGl0eVN0YXRlIjpmYWxzZX0sIlJlbGF0ZWRUYXNrSWQiOiIwMDAwMDAwMC0wMDAwLTAwMDAtMDAwMC0wMDAwMDAwMDAwMDAiLCJJZCI6ImI4MTE2ZjA3LTUxYzQtNDkzOS05ZWQxLTAyNTdjYjhkNWY5MCIsIkltcG9ydElkIjoiMSIsIlRpdGxlIjoiQnJvd24gdi4gUG9sayBDb3VudHksIFdpc2NvbnNpbiIsIk5vdGUiOm51bGwsIkh5cGVybGluayI6eyIkaWQiOiIzOTgiLCJBZGRyZXNzIjoiIiwiU3ViQWRkcmVzcyI6IiJ9LCJJc0NoYW5nZWQiOmZhbHNlLCJJc05ldyI6ZmFsc2V9LHsiJGlkIjoiMzk5IiwiRGF0ZSI6IjIwMjEtMDQtMTlUMjM6NTk6MDAiLCJTdHlsZSI6eyIkaWQiOiI0MDAiLCJTaGFwZSI6MiwiQ29ubmVjdG9yTWFyZ2luIjp7IiRpZCI6IjQwMSIsIlRvcCI6MC4wLCJMZWZ0IjoyLjAsIlJpZ2h0IjoyLjAsIkJvdHRvbSI6MC4wfSwiQ29ubmVjdG9yU3R5bGUiOnsiJGlkIjoiNDAyIiwiTGluZUNvbG9yIjp7IiRpZCI6IjQwMyIsIiR0eXBlIjoiTkxSRS5Db21tb24uRG9tLlNvbGlkQ29sb3JCcnVzaCwgTkxSRS5Db21tb24iLCJDb2xvciI6eyIkaWQiOiI0MDQiLCJBIjoxMjcsIlIiOjc5LCJHIjoxMjksIkIiOjE4OX19LCJMaW5lV2VpZ2h0IjoxLjAsIkxpbmVUeXBlIjowLCJQYXJlbnRTdHlsZSI6bnVsbH0sIklzQmVsb3dUaW1lYmFuZCI6ZmFsc2UsIlBvc2l0aW9uT25UYXNrIjowLCJIaWRlRGF0ZSI6ZmFsc2UsIlNoYXBlU2l6ZSI6MSwiU3BhY2luZyI6Mi4wLCJQYWRkaW5nIjp7IiRpZCI6IjQwNSIsIlRvcCI6Ny4wLCJMZWZ0IjozLjAsIlJpZ2h0IjowLjAsIkJvdHRvbSI6Mi4wfSwiU2hhcGVTdHlsZSI6eyIkaWQiOiI0MDYiLCJNYXJnaW4iOnsiJGlkIjoiNDA3IiwiVG9wIjowLjAsIkxlZnQiOjAuMCwiUmlnaHQiOjAuMCwiQm90dG9tIjowLjB9LCJQYWRkaW5nIjp7IiRpZCI6IjQwOCIsIlRvcCI6MC4wLCJMZWZ0IjowLjAsIlJpZ2h0IjowLjAsIkJvdHRvbSI6MC4wfSwiQmFja2dyb3VuZCI6eyIkaWQiOiI0MDkiLCJDb2xvciI6eyIkaWQiOiI0MTAiLCJBIjoyNTUsIlIiOjAsIkciOjExNCwiQiI6MTg4fX0sIklzVmlzaWJsZSI6dHJ1ZSwiV2lkdGgiOjEzLjAsIkhlaWdodCI6MTMuMCwiQm9yZGVyU3R5bGUiOnsiJGlkIjoiNDExIiwiTGluZUNvbG9yIjp7IiRpZCI6IjQxMiIsIiR0eXBlIjoiTkxSRS5Db21tb24uRG9tLlNvbGlkQ29sb3JCcnVzaCwgTkxSRS5Db21tb24iLCJDb2xvciI6eyIkaWQiOiI0MTMiLCJBIjoyNTUsIlIiOjI1NSwiRyI6MCwiQiI6MH19LCJMaW5lV2VpZ2h0IjowLjAsIkxpbmVUeXBlIjowLCJQYXJlbnRTdHlsZSI6bnVsbH0sIlBhcmVudFN0eWxlIjpudWxsfSwiVGl0bGVTdHlsZSI6eyIkaWQiOiI0MTQiLCJGb250U2V0dGluZ3MiOnsiJGlkIjoiNDE1IiwiRm9udFNpemUiOjExLCJGb250TmFtZSI6IkNhbGlicmkiLCJJc0JvbGQiOnRydWUsIklzSXRhbGljIjpmYWxzZSwiSXNVbmRlcmxpbmVkIjpmYWxzZSwiUGFyZW50U3R5bGUiOm51bGx9LCJBdXRvU2l6ZSI6MCwiRm9yZWdyb3VuZCI6eyIkaWQiOiI0MTYiLCJDb2xvciI6eyIkaWQiOiI0MT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E4IiwiVG9wIjowLjAsIkxlZnQiOjAuMCwiUmlnaHQiOjAuMCwiQm90dG9tIjowLjB9LCJQYWRkaW5nIjp7IiRpZCI6IjQxOSIsIlRvcCI6MC4wLCJMZWZ0IjowLjAsIlJpZ2h0IjowLjAsIkJvdHRvbSI6MC4wfSwiQmFja2dyb3VuZCI6eyIkaWQiOiI0MjAiLCJDb2xvciI6eyIkaWQiOiI0MjEiLCJBIjowLCJSIjowLCJHIjowLCJCIjowfX0sIklzVmlzaWJsZSI6dHJ1ZSwiV2lkdGgiOjAuMCwiSGVpZ2h0IjowLjAsIkJvcmRlclN0eWxlIjp7IiRpZCI6IjQyMiIsIkxpbmVDb2xvciI6bnVsbCwiTGluZVdlaWdodCI6MC4wLCJMaW5lVHlwZSI6MCwiUGFyZW50U3R5bGUiOm51bGx9LCJQYXJlbnRTdHlsZSI6bnVsbH0sIkRhdGVTdHlsZSI6eyIkaWQiOiI0MjMiLCJGb250U2V0dGluZ3MiOnsiJGlkIjoiNDI0IiwiRm9udFNpemUiOjEwLCJGb250TmFtZSI6IkNhbGlicmkiLCJJc0JvbGQiOmZhbHNlLCJJc0l0YWxpYyI6ZmFsc2UsIklzVW5kZXJsaW5lZCI6ZmFsc2UsIlBhcmVudFN0eWxlIjpudWxsfSwiQXV0b1NpemUiOjAsIkZvcmVncm91bmQiOnsiJGlkIjoiNDI1IiwiQ29sb3IiOnsiJGlkIjoiND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jciLCJUb3AiOjAuMCwiTGVmdCI6MC4wLCJSaWdodCI6MC4wLCJCb3R0b20iOjAuMH0sIlBhZGRpbmciOnsiJGlkIjoiNDI4IiwiVG9wIjowLjAsIkxlZnQiOjAuMCwiUmlnaHQiOjAuMCwiQm90dG9tIjowLjB9LCJCYWNrZ3JvdW5kIjp7IiRpZCI6IjQyOSIsIkNvbG9yIjp7IiRyZWYiOiI0MjEifX0sIklzVmlzaWJsZSI6dHJ1ZSwiV2lkdGgiOjAuMCwiSGVpZ2h0IjowLjAsIkJvcmRlclN0eWxlIjp7IiRpZCI6IjQzMCIsIkxpbmVDb2xvciI6bnVsbCwiTGluZVdlaWdodCI6MC4wLCJMaW5lVHlwZSI6MCwiUGFyZW50U3R5bGUiOm51bGx9LCJQYXJlbnRTdHlsZSI6bnVsbH0sIkRhdGVGb3JtYXQiOnsiJGlkIjoiND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zMiIsIkZvcm1hdCI6MCwiSXNWaXNpYmxlIjpmYWxzZSwiTGFzdEtub3duVmlzaWJpbGl0eVN0YXRlIjpmYWxzZX0sIklzVmlzaWJsZSI6dHJ1ZSwiUGFyZW50U3R5bGUiOm51bGx9LCJJbmRleCI6MTAsIlBlcmNlbnRhZ2VDb21wbGV0ZSI6bnVsbCwiUG9zaXRpb24iOnsiUmF0aW8iOjAuMCwiSXNDdXN0b20iOmZhbHNlfSwiRGF0ZUZvcm1hdCI6eyIkcmVmIjoiNDMxIn0sIldlZWtOdW1iZXJpbmciOnsiJGlkIjoiNDMzIiwiRm9ybWF0IjowLCJJc1Zpc2libGUiOmZhbHNlLCJMYXN0S25vd25WaXNpYmlsaXR5U3RhdGUiOmZhbHNlfSwiUmVsYXRlZFRhc2tJZCI6IjAwMDAwMDAwLTAwMDAtMDAwMC0wMDAwLTAwMDAwMDAwMDAwMCIsIklkIjoiMWMyYTBjNzUtOTdjOS00YTExLTliZWItMzY4YmI3NTcyODNiIiwiSW1wb3J0SWQiOiIxIiwiVGl0bGUiOiJXaGF0bGV5IHYuIFdhcmRlbiwgR2VvcmdpYSBEaWFnbm9zdGljIGFuZCBDbGFzc2lmaWNhdGlvbiBQcmlzb24iLCJOb3RlIjpudWxsLCJIeXBlcmxpbmsiOnsiJGlkIjoiNDM0IiwiQWRkcmVzcyI6IiIsIlN1YkFkZHJlc3MiOiIifSwiSXNDaGFuZ2VkIjpmYWxzZSwiSXNOZXciOmZhbHNlfSx7IiRpZCI6IjQzNSIsIkRhdGUiOiIyMDIxLTA1LTAzVDIzOjU5OjAwIiwiU3R5bGUiOnsiJGlkIjoiNDM2IiwiU2hhcGUiOjIsIkNvbm5lY3Rvck1hcmdpbiI6eyIkaWQiOiI0MzciLCJUb3AiOjAuMCwiTGVmdCI6Mi4wLCJSaWdodCI6Mi4wLCJCb3R0b20iOjAuMH0sIkNvbm5lY3RvclN0eWxlIjp7IiRpZCI6IjQzOCIsIkxpbmVDb2xvciI6eyIkaWQiOiI0MzkiLCIkdHlwZSI6Ik5MUkUuQ29tbW9uLkRvbS5Tb2xpZENvbG9yQnJ1c2gsIE5MUkUuQ29tbW9uIiwiQ29sb3IiOnsiJGlkIjoiNDQwIiwiQSI6MTI3LCJSIjo3OSwiRyI6MTI5LCJCIjoxODl9fSwiTGluZVdlaWdodCI6MS4wLCJMaW5lVHlwZSI6MCwiUGFyZW50U3R5bGUiOm51bGx9LCJJc0JlbG93VGltZWJhbmQiOmZhbHNlLCJQb3NpdGlvbk9uVGFzayI6MCwiSGlkZURhdGUiOmZhbHNlLCJTaGFwZVNpemUiOjEsIlNwYWNpbmciOjIuMCwiUGFkZGluZyI6eyIkaWQiOiI0NDEiLCJUb3AiOjcuMCwiTGVmdCI6My4wLCJSaWdodCI6MC4wLCJCb3R0b20iOjIuMH0sIlNoYXBlU3R5bGUiOnsiJGlkIjoiNDQyIiwiTWFyZ2luIjp7IiRpZCI6IjQ0MyIsIlRvcCI6MC4wLCJMZWZ0IjowLjAsIlJpZ2h0IjowLjAsIkJvdHRvbSI6MC4wfSwiUGFkZGluZyI6eyIkaWQiOiI0NDQiLCJUb3AiOjAuMCwiTGVmdCI6MC4wLCJSaWdodCI6MC4wLCJCb3R0b20iOjAuMH0sIkJhY2tncm91bmQiOnsiJGlkIjoiNDQ1IiwiQ29sb3IiOnsiJGlkIjoiNDQ2IiwiQSI6MjU1LCJSIjowLCJHIjoxMTQsIkIiOjE4OH19LCJJc1Zpc2libGUiOnRydWUsIldpZHRoIjoxMy4wLCJIZWlnaHQiOjEzLjAsIkJvcmRlclN0eWxlIjp7IiRpZCI6IjQ0NyIsIkxpbmVDb2xvciI6eyIkaWQiOiI0NDgiLCIkdHlwZSI6Ik5MUkUuQ29tbW9uLkRvbS5Tb2xpZENvbG9yQnJ1c2gsIE5MUkUuQ29tbW9uIiwiQ29sb3IiOnsiJGlkIjoiNDQ5IiwiQSI6MjU1LCJSIjoyNTUsIkciOjAsIkIiOjB9fSwiTGluZVdlaWdodCI6MC4wLCJMaW5lVHlwZSI6MCwiUGFyZW50U3R5bGUiOm51bGx9LCJQYXJlbnRTdHlsZSI6bnVsbH0sIlRpdGxlU3R5bGUiOnsiJGlkIjoiNDUwIiwiRm9udFNldHRpbmdzIjp7IiRpZCI6IjQ1MSIsIkZvbnRTaXplIjoxMSwiRm9udE5hbWUiOiJDYWxpYnJpIiwiSXNCb2xkIjp0cnVlLCJJc0l0YWxpYyI6ZmFsc2UsIklzVW5kZXJsaW5lZCI6ZmFsc2UsIlBhcmVudFN0eWxlIjpudWxsfSwiQXV0b1NpemUiOjAsIkZvcmVncm91bmQiOnsiJGlkIjoiNDUyIiwiQ29sb3IiOnsiJGlkIjoiNDU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1NCIsIlRvcCI6MC4wLCJMZWZ0IjowLjAsIlJpZ2h0IjowLjAsIkJvdHRvbSI6MC4wfSwiUGFkZGluZyI6eyIkaWQiOiI0NTUiLCJUb3AiOjAuMCwiTGVmdCI6MC4wLCJSaWdodCI6MC4wLCJCb3R0b20iOjAuMH0sIkJhY2tncm91bmQiOnsiJGlkIjoiNDU2IiwiQ29sb3IiOnsiJGlkIjoiNDU3IiwiQSI6MCwiUiI6MCwiRyI6MCwiQiI6MH19LCJJc1Zpc2libGUiOnRydWUsIldpZHRoIjowLjAsIkhlaWdodCI6MC4wLCJCb3JkZXJTdHlsZSI6eyIkaWQiOiI0NTgiLCJMaW5lQ29sb3IiOm51bGwsIkxpbmVXZWlnaHQiOjAuMCwiTGluZVR5cGUiOjAsIlBhcmVudFN0eWxlIjpudWxsfSwiUGFyZW50U3R5bGUiOm51bGx9LCJEYXRlU3R5bGUiOnsiJGlkIjoiNDU5IiwiRm9udFNldHRpbmdzIjp7IiRpZCI6IjQ2MCIsIkZvbnRTaXplIjoxMCwiRm9udE5hbWUiOiJDYWxpYnJpIiwiSXNCb2xkIjpmYWxzZSwiSXNJdGFsaWMiOmZhbHNlLCJJc1VuZGVybGluZWQiOmZhbHNlLCJQYXJlbnRTdHlsZSI6bnVsbH0sIkF1dG9TaXplIjowLCJGb3JlZ3JvdW5kIjp7IiRpZCI6IjQ2MSIsIkNvbG9yIjp7IiRpZCI6IjQ2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YzIiwiVG9wIjowLjAsIkxlZnQiOjAuMCwiUmlnaHQiOjAuMCwiQm90dG9tIjowLjB9LCJQYWRkaW5nIjp7IiRpZCI6IjQ2NCIsIlRvcCI6MC4wLCJMZWZ0IjowLjAsIlJpZ2h0IjowLjAsIkJvdHRvbSI6MC4wfSwiQmFja2dyb3VuZCI6eyIkaWQiOiI0NjUiLCJDb2xvciI6eyIkcmVmIjoiNDU3In19LCJJc1Zpc2libGUiOnRydWUsIldpZHRoIjowLjAsIkhlaWdodCI6MC4wLCJCb3JkZXJTdHlsZSI6eyIkaWQiOiI0NjYiLCJMaW5lQ29sb3IiOm51bGwsIkxpbmVXZWlnaHQiOjAuMCwiTGluZVR5cGUiOjAsIlBhcmVudFN0eWxlIjpudWxsfSwiUGFyZW50U3R5bGUiOm51bGx9LCJEYXRlRm9ybWF0Ijp7IiRpZCI6IjQ2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jgiLCJGb3JtYXQiOjAsIklzVmlzaWJsZSI6ZmFsc2UsIkxhc3RLbm93blZpc2liaWxpdHlTdGF0ZSI6ZmFsc2V9LCJJc1Zpc2libGUiOnRydWUsIlBhcmVudFN0eWxlIjpudWxsfSwiSW5kZXgiOjMsIlBlcmNlbnRhZ2VDb21wbGV0ZSI6bnVsbCwiUG9zaXRpb24iOnsiUmF0aW8iOjAuMCwiSXNDdXN0b20iOmZhbHNlfSwiRGF0ZUZvcm1hdCI6eyIkcmVmIjoiNDY3In0sIldlZWtOdW1iZXJpbmciOnsiJGlkIjoiNDY5IiwiRm9ybWF0IjowLCJJc1Zpc2libGUiOmZhbHNlLCJMYXN0S25vd25WaXNpYmlsaXR5U3RhdGUiOmZhbHNlfSwiUmVsYXRlZFRhc2tJZCI6IjAwMDAwMDAwLTAwMDAtMDAwMC0wMDAwLTAwMDAwMDAwMDAwMCIsIklkIjoiMmRmZDZiMmItMTUyYi00M2NiLTg1MjEtOGU0MDMyYTliODkzIiwiSW1wb3J0SWQiOiIxIiwiVGl0bGUiOiJEb2Ugdi4gVW5pdGVkIFN0YXRlcyIsIk5vdGUiOm51bGwsIkh5cGVybGluayI6eyIkaWQiOiI0NzAiLCJBZGRyZXNzIjoiIiwiU3ViQWRkcmVzcyI6IiJ9LCJJc0NoYW5nZWQiOmZhbHNlLCJJc05ldyI6ZmFsc2V9LHsiJGlkIjoiNDcxIiwiRGF0ZSI6IjIwMjEtMDUtMjRUMjM6NTk6MDAiLCJTdHlsZSI6eyIkaWQiOiI0NzIiLCJTaGFwZSI6MiwiQ29ubmVjdG9yTWFyZ2luIjp7IiRpZCI6IjQ3MyIsIlRvcCI6MC4wLCJMZWZ0IjoyLjAsIlJpZ2h0IjoyLjAsIkJvdHRvbSI6MC4wfSwiQ29ubmVjdG9yU3R5bGUiOnsiJGlkIjoiNDc0IiwiTGluZUNvbG9yIjp7IiRpZCI6IjQ3NSIsIiR0eXBlIjoiTkxSRS5Db21tb24uRG9tLlNvbGlkQ29sb3JCcnVzaCwgTkxSRS5Db21tb24iLCJDb2xvciI6eyIkaWQiOiI0NzYiLCJBIjoxMjcsIlIiOjc5LCJHIjoxMjksIkIiOjE4OX19LCJMaW5lV2VpZ2h0IjoxLjAsIkxpbmVUeXBlIjowLCJQYXJlbnRTdHlsZSI6bnVsbH0sIklzQmVsb3dUaW1lYmFuZCI6ZmFsc2UsIlBvc2l0aW9uT25UYXNrIjowLCJIaWRlRGF0ZSI6ZmFsc2UsIlNoYXBlU2l6ZSI6MSwiU3BhY2luZyI6Mi4wLCJQYWRkaW5nIjp7IiRpZCI6IjQ3NyIsIlRvcCI6Ny4wLCJMZWZ0IjozLjAsIlJpZ2h0IjowLjAsIkJvdHRvbSI6Mi4wfSwiU2hhcGVTdHlsZSI6eyIkaWQiOiI0NzgiLCJNYXJnaW4iOnsiJGlkIjoiNDc5IiwiVG9wIjowLjAsIkxlZnQiOjAuMCwiUmlnaHQiOjAuMCwiQm90dG9tIjowLjB9LCJQYWRkaW5nIjp7IiRpZCI6IjQ4MCIsIlRvcCI6MC4wLCJMZWZ0IjowLjAsIlJpZ2h0IjowLjAsIkJvdHRvbSI6MC4wfSwiQmFja2dyb3VuZCI6eyIkaWQiOiI0ODEiLCJDb2xvciI6eyIkaWQiOiI0ODIiLCJBIjoyNTUsIlIiOjAsIkciOjExNCwiQiI6MTg4fX0sIklzVmlzaWJsZSI6dHJ1ZSwiV2lkdGgiOjEzLjAsIkhlaWdodCI6MTMuMCwiQm9yZGVyU3R5bGUiOnsiJGlkIjoiNDgzIiwiTGluZUNvbG9yIjp7IiRpZCI6IjQ4NCIsIiR0eXBlIjoiTkxSRS5Db21tb24uRG9tLlNvbGlkQ29sb3JCcnVzaCwgTkxSRS5Db21tb24iLCJDb2xvciI6eyIkaWQiOiI0ODUiLCJBIjoyNTUsIlIiOjI1NSwiRyI6MCwiQiI6MH19LCJMaW5lV2VpZ2h0IjowLjAsIkxpbmVUeXBlIjowLCJQYXJlbnRTdHlsZSI6bnVsbH0sIlBhcmVudFN0eWxlIjpudWxsfSwiVGl0bGVTdHlsZSI6eyIkaWQiOiI0ODYiLCJGb250U2V0dGluZ3MiOnsiJGlkIjoiNDg3IiwiRm9udFNpemUiOjExLCJGb250TmFtZSI6IkNhbGlicmkiLCJJc0JvbGQiOnRydWUsIklzSXRhbGljIjpmYWxzZSwiSXNVbmRlcmxpbmVkIjpmYWxzZSwiUGFyZW50U3R5bGUiOm51bGx9LCJBdXRvU2l6ZSI6MCwiRm9yZWdyb3VuZCI6eyIkaWQiOiI0ODgiLCJDb2xvciI6eyIkaWQiOiI0OD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kwIiwiVG9wIjowLjAsIkxlZnQiOjAuMCwiUmlnaHQiOjAuMCwiQm90dG9tIjowLjB9LCJQYWRkaW5nIjp7IiRpZCI6IjQ5MSIsIlRvcCI6MC4wLCJMZWZ0IjowLjAsIlJpZ2h0IjowLjAsIkJvdHRvbSI6MC4wfSwiQmFja2dyb3VuZCI6eyIkaWQiOiI0OTIiLCJDb2xvciI6eyIkaWQiOiI0OTMiLCJBIjowLCJSIjowLCJHIjowLCJCIjowfX0sIklzVmlzaWJsZSI6dHJ1ZSwiV2lkdGgiOjAuMCwiSGVpZ2h0IjowLjAsIkJvcmRlclN0eWxlIjp7IiRpZCI6IjQ5NCIsIkxpbmVDb2xvciI6bnVsbCwiTGluZVdlaWdodCI6MC4wLCJMaW5lVHlwZSI6MCwiUGFyZW50U3R5bGUiOm51bGx9LCJQYXJlbnRTdHlsZSI6bnVsbH0sIkRhdGVTdHlsZSI6eyIkaWQiOiI0OTUiLCJGb250U2V0dGluZ3MiOnsiJGlkIjoiNDk2IiwiRm9udFNpemUiOjEwLCJGb250TmFtZSI6IkNhbGlicmkiLCJJc0JvbGQiOmZhbHNlLCJJc0l0YWxpYyI6ZmFsc2UsIklzVW5kZXJsaW5lZCI6ZmFsc2UsIlBhcmVudFN0eWxlIjpudWxsfSwiQXV0b1NpemUiOjAsIkZvcmVncm91bmQiOnsiJGlkIjoiNDk3IiwiQ29sb3IiOnsiJGlkIjoiNDk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OTkiLCJUb3AiOjAuMCwiTGVmdCI6MC4wLCJSaWdodCI6MC4wLCJCb3R0b20iOjAuMH0sIlBhZGRpbmciOnsiJGlkIjoiNTAwIiwiVG9wIjowLjAsIkxlZnQiOjAuMCwiUmlnaHQiOjAuMCwiQm90dG9tIjowLjB9LCJCYWNrZ3JvdW5kIjp7IiRpZCI6IjUwMSIsIkNvbG9yIjp7IiRyZWYiOiI0OTMifX0sIklzVmlzaWJsZSI6dHJ1ZSwiV2lkdGgiOjAuMCwiSGVpZ2h0IjowLjAsIkJvcmRlclN0eWxlIjp7IiRpZCI6IjUwMiIsIkxpbmVDb2xvciI6bnVsbCwiTGluZVdlaWdodCI6MC4wLCJMaW5lVHlwZSI6MCwiUGFyZW50U3R5bGUiOm51bGx9LCJQYXJlbnRTdHlsZSI6bnVsbH0sIkRhdGVGb3JtYXQiOnsiJGlkIjoiNTA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wNCIsIkZvcm1hdCI6MCwiSXNWaXNpYmxlIjpmYWxzZSwiTGFzdEtub3duVmlzaWJpbGl0eVN0YXRlIjpmYWxzZX0sIklzVmlzaWJsZSI6dHJ1ZSwiUGFyZW50U3R5bGUiOm51bGx9LCJJbmRleCI6NiwiUGVyY2VudGFnZUNvbXBsZXRlIjpudWxsLCJQb3NpdGlvbiI6eyJSYXRpbyI6MC4wLCJJc0N1c3RvbSI6ZmFsc2V9LCJEYXRlRm9ybWF0Ijp7IiRyZWYiOiI1MDMifSwiV2Vla051bWJlcmluZyI6eyIkaWQiOiI1MDUiLCJGb3JtYXQiOjAsIklzVmlzaWJsZSI6ZmFsc2UsIkxhc3RLbm93blZpc2liaWxpdHlTdGF0ZSI6ZmFsc2V9LCJSZWxhdGVkVGFza0lkIjoiMDAwMDAwMDAtMDAwMC0wMDAwLTAwMDAtMDAwMDAwMDAwMDAwIiwiSWQiOiIxYTI2ZGMzNi02MTBkLTQ1OTktOWNmOC0xNjlmMzg1NTM5YzgiLCJJbXBvcnRJZCI6IjEiLCJUaXRsZSI6IkpvaG5zb24gdi4gUHJlY3l0aGUiLCJOb3RlIjpudWxsLCJIeXBlcmxpbmsiOnsiJGlkIjoiNTA2IiwiQWRkcmVzcyI6IiIsIlN1YkFkZHJlc3MiOiIifSwiSXNDaGFuZ2VkIjpmYWxzZSwiSXNOZXciOmZhbHNlfSx7IiRpZCI6IjUwNyIsIkRhdGUiOiIyMDIxLTA2LTI4VDIzOjU5OjAwIiwiU3R5bGUiOnsiJGlkIjoiNTA4IiwiU2hhcGUiOjIsIkNvbm5lY3Rvck1hcmdpbiI6eyIkaWQiOiI1MDkiLCJUb3AiOjAuMCwiTGVmdCI6Mi4wLCJSaWdodCI6Mi4wLCJCb3R0b20iOjAuMH0sIkNvbm5lY3RvclN0eWxlIjp7IiRpZCI6IjUxMCIsIkxpbmVDb2xvciI6eyIkaWQiOiI1MTEiLCIkdHlwZSI6Ik5MUkUuQ29tbW9uLkRvbS5Tb2xpZENvbG9yQnJ1c2gsIE5MUkUuQ29tbW9uIiwiQ29sb3IiOnsiJGlkIjoiNTEyIiwiQSI6MTI3LCJSIjo3OSwiRyI6MTI5LCJCIjoxODl9fSwiTGluZVdlaWdodCI6MS4wLCJMaW5lVHlwZSI6MCwiUGFyZW50U3R5bGUiOm51bGx9LCJJc0JlbG93VGltZWJhbmQiOmZhbHNlLCJQb3NpdGlvbk9uVGFzayI6MCwiSGlkZURhdGUiOmZhbHNlLCJTaGFwZVNpemUiOjEsIlNwYWNpbmciOjIuMCwiUGFkZGluZyI6eyIkaWQiOiI1MTMiLCJUb3AiOjcuMCwiTGVmdCI6My4wLCJSaWdodCI6MC4wLCJCb3R0b20iOjIuMH0sIlNoYXBlU3R5bGUiOnsiJGlkIjoiNTE0IiwiTWFyZ2luIjp7IiRpZCI6IjUxNSIsIlRvcCI6MC4wLCJMZWZ0IjowLjAsIlJpZ2h0IjowLjAsIkJvdHRvbSI6MC4wfSwiUGFkZGluZyI6eyIkaWQiOiI1MTYiLCJUb3AiOjAuMCwiTGVmdCI6MC4wLCJSaWdodCI6MC4wLCJCb3R0b20iOjAuMH0sIkJhY2tncm91bmQiOnsiJGlkIjoiNTE3IiwiQ29sb3IiOnsiJGlkIjoiNTE4IiwiQSI6MjU1LCJSIjowLCJHIjoxMTQsIkIiOjE4OH19LCJJc1Zpc2libGUiOnRydWUsIldpZHRoIjoxMy4wLCJIZWlnaHQiOjEzLjAsIkJvcmRlclN0eWxlIjp7IiRpZCI6IjUxOSIsIkxpbmVDb2xvciI6eyIkaWQiOiI1MjAiLCIkdHlwZSI6Ik5MUkUuQ29tbW9uLkRvbS5Tb2xpZENvbG9yQnJ1c2gsIE5MUkUuQ29tbW9uIiwiQ29sb3IiOnsiJGlkIjoiNTIxIiwiQSI6MjU1LCJSIjoyNTUsIkciOjAsIkIiOjB9fSwiTGluZVdlaWdodCI6MC4wLCJMaW5lVHlwZSI6MCwiUGFyZW50U3R5bGUiOm51bGx9LCJQYXJlbnRTdHlsZSI6bnVsbH0sIlRpdGxlU3R5bGUiOnsiJGlkIjoiNTIyIiwiRm9udFNldHRpbmdzIjp7IiRpZCI6IjUyMyIsIkZvbnRTaXplIjoxMSwiRm9udE5hbWUiOiJDYWxpYnJpIiwiSXNCb2xkIjp0cnVlLCJJc0l0YWxpYyI6ZmFsc2UsIklzVW5kZXJsaW5lZCI6ZmFsc2UsIlBhcmVudFN0eWxlIjpudWxsfSwiQXV0b1NpemUiOjAsIkZvcmVncm91bmQiOnsiJGlkIjoiNTI0IiwiQ29sb3IiOnsiJGlkIjoiNTI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yNiIsIlRvcCI6MC4wLCJMZWZ0IjowLjAsIlJpZ2h0IjowLjAsIkJvdHRvbSI6MC4wfSwiUGFkZGluZyI6eyIkaWQiOiI1MjciLCJUb3AiOjAuMCwiTGVmdCI6MC4wLCJSaWdodCI6MC4wLCJCb3R0b20iOjAuMH0sIkJhY2tncm91bmQiOnsiJGlkIjoiNTI4IiwiQ29sb3IiOnsiJGlkIjoiNTI5IiwiQSI6MCwiUiI6MCwiRyI6MCwiQiI6MH19LCJJc1Zpc2libGUiOnRydWUsIldpZHRoIjowLjAsIkhlaWdodCI6MC4wLCJCb3JkZXJTdHlsZSI6eyIkaWQiOiI1MzAiLCJMaW5lQ29sb3IiOm51bGwsIkxpbmVXZWlnaHQiOjAuMCwiTGluZVR5cGUiOjAsIlBhcmVudFN0eWxlIjpudWxsfSwiUGFyZW50U3R5bGUiOm51bGx9LCJEYXRlU3R5bGUiOnsiJGlkIjoiNTMxIiwiRm9udFNldHRpbmdzIjp7IiRpZCI6IjUzMiIsIkZvbnRTaXplIjoxMCwiRm9udE5hbWUiOiJDYWxpYnJpIiwiSXNCb2xkIjpmYWxzZSwiSXNJdGFsaWMiOmZhbHNlLCJJc1VuZGVybGluZWQiOmZhbHNlLCJQYXJlbnRTdHlsZSI6bnVsbH0sIkF1dG9TaXplIjowLCJGb3JlZ3JvdW5kIjp7IiRpZCI6IjUzMyIsIkNvbG9yIjp7IiRpZCI6IjUz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1IiwiVG9wIjowLjAsIkxlZnQiOjAuMCwiUmlnaHQiOjAuMCwiQm90dG9tIjowLjB9LCJQYWRkaW5nIjp7IiRpZCI6IjUzNiIsIlRvcCI6MC4wLCJMZWZ0IjowLjAsIlJpZ2h0IjowLjAsIkJvdHRvbSI6MC4wfSwiQmFja2dyb3VuZCI6eyIkaWQiOiI1MzciLCJDb2xvciI6eyIkcmVmIjoiNTI5In19LCJJc1Zpc2libGUiOnRydWUsIldpZHRoIjowLjAsIkhlaWdodCI6MC4wLCJCb3JkZXJTdHlsZSI6eyIkaWQiOiI1MzgiLCJMaW5lQ29sb3IiOm51bGwsIkxpbmVXZWlnaHQiOjAuMCwiTGluZVR5cGUiOjAsIlBhcmVudFN0eWxlIjpudWxsfSwiUGFyZW50U3R5bGUiOm51bGx9LCJEYXRlRm9ybWF0Ijp7IiRpZCI6IjU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DAiLCJGb3JtYXQiOjAsIklzVmlzaWJsZSI6ZmFsc2UsIkxhc3RLbm93blZpc2liaWxpdHlTdGF0ZSI6ZmFsc2V9LCJJc1Zpc2libGUiOnRydWUsIlBhcmVudFN0eWxlIjpudWxsfSwiSW5kZXgiOjAsIlBlcmNlbnRhZ2VDb21wbGV0ZSI6bnVsbCwiUG9zaXRpb24iOnsiUmF0aW8iOjAuMCwiSXNDdXN0b20iOmZhbHNlfSwiRGF0ZUZvcm1hdCI6eyIkcmVmIjoiNTM5In0sIldlZWtOdW1iZXJpbmciOnsiJGlkIjoiNTQxIiwiRm9ybWF0IjowLCJJc1Zpc2libGUiOmZhbHNlLCJMYXN0S25vd25WaXNpYmlsaXR5U3RhdGUiOmZhbHNlfSwiUmVsYXRlZFRhc2tJZCI6IjAwMDAwMDAwLTAwMDAtMDAwMC0wMDAwLTAwMDAwMDAwMDAwMCIsIklkIjoiNDUxZDZmNGMtYTBlMi00YzA2LWFiYzAtYWYzZWM4NWUyYmJlIiwiSW1wb3J0SWQiOiIxIiwiVGl0bGUiOiJBa2ltYm8sIExMQywgZXQgYWwuIHYuIFVuaXRlZCBTdGF0ZXMiLCJOb3RlIjpudWxsLCJIeXBlcmxpbmsiOnsiJGlkIjoiNTQyIiwiQWRkcmVzcyI6IiIsIlN1YkFkZHJlc3MiOiIifSwiSXNDaGFuZ2VkIjpmYWxzZSwiSXNOZXciOmZhbHNlfSx7IiRpZCI6IjU0MyIsIkRhdGUiOiIyMDIxLTA3LTAyVDIzOjU5OjAwIiwiU3R5bGUiOnsiJGlkIjoiNTQ0IiwiU2hhcGUiOjIsIkNvbm5lY3Rvck1hcmdpbiI6eyIkaWQiOiI1NDUiLCJUb3AiOjAuMCwiTGVmdCI6Mi4wLCJSaWdodCI6Mi4wLCJCb3R0b20iOjAuMH0sIkNvbm5lY3RvclN0eWxlIjp7IiRpZCI6IjU0NiIsIkxpbmVDb2xvciI6eyIkaWQiOiI1NDciLCIkdHlwZSI6Ik5MUkUuQ29tbW9uLkRvbS5Tb2xpZENvbG9yQnJ1c2gsIE5MUkUuQ29tbW9uIiwiQ29sb3IiOnsiJGlkIjoiNTQ4IiwiQSI6MTI3LCJSIjo3OSwiRyI6MTI5LCJCIjoxODl9fSwiTGluZVdlaWdodCI6MS4wLCJMaW5lVHlwZSI6MCwiUGFyZW50U3R5bGUiOm51bGx9LCJJc0JlbG93VGltZWJhbmQiOmZhbHNlLCJQb3NpdGlvbk9uVGFzayI6MCwiSGlkZURhdGUiOmZhbHNlLCJTaGFwZVNpemUiOjEsIlNwYWNpbmciOjIuMCwiUGFkZGluZyI6eyIkaWQiOiI1NDkiLCJUb3AiOjcuMCwiTGVmdCI6My4wLCJSaWdodCI6MC4wLCJCb3R0b20iOjIuMH0sIlNoYXBlU3R5bGUiOnsiJGlkIjoiNTUwIiwiTWFyZ2luIjp7IiRpZCI6IjU1MSIsIlRvcCI6MC4wLCJMZWZ0IjowLjAsIlJpZ2h0IjowLjAsIkJvdHRvbSI6MC4wfSwiUGFkZGluZyI6eyIkaWQiOiI1NTIiLCJUb3AiOjAuMCwiTGVmdCI6MC4wLCJSaWdodCI6MC4wLCJCb3R0b20iOjAuMH0sIkJhY2tncm91bmQiOnsiJGlkIjoiNTUzIiwiQ29sb3IiOnsiJGlkIjoiNTU0IiwiQSI6MjU1LCJSIjowLCJHIjoxMTQsIkIiOjE4OH19LCJJc1Zpc2libGUiOnRydWUsIldpZHRoIjoxMy4wLCJIZWlnaHQiOjEzLjAsIkJvcmRlclN0eWxlIjp7IiRpZCI6IjU1NSIsIkxpbmVDb2xvciI6eyIkaWQiOiI1NTYiLCIkdHlwZSI6Ik5MUkUuQ29tbW9uLkRvbS5Tb2xpZENvbG9yQnJ1c2gsIE5MUkUuQ29tbW9uIiwiQ29sb3IiOnsiJGlkIjoiNTU3IiwiQSI6MjU1LCJSIjoyNTUsIkciOjAsIkIiOjB9fSwiTGluZVdlaWdodCI6MC4wLCJMaW5lVHlwZSI6MCwiUGFyZW50U3R5bGUiOm51bGx9LCJQYXJlbnRTdHlsZSI6bnVsbH0sIlRpdGxlU3R5bGUiOnsiJGlkIjoiNTU4IiwiRm9udFNldHRpbmdzIjp7IiRpZCI6IjU1OSIsIkZvbnRTaXplIjoxMSwiRm9udE5hbWUiOiJDYWxpYnJpIiwiSXNCb2xkIjp0cnVlLCJJc0l0YWxpYyI6ZmFsc2UsIklzVW5kZXJsaW5lZCI6ZmFsc2UsIlBhcmVudFN0eWxlIjpudWxsfSwiQXV0b1NpemUiOjAsIkZvcmVncm91bmQiOnsiJGlkIjoiNTYwIiwiQ29sb3IiOnsiJGlkIjoiNTY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2MiIsIlRvcCI6MC4wLCJMZWZ0IjowLjAsIlJpZ2h0IjowLjAsIkJvdHRvbSI6MC4wfSwiUGFkZGluZyI6eyIkaWQiOiI1NjMiLCJUb3AiOjAuMCwiTGVmdCI6MC4wLCJSaWdodCI6MC4wLCJCb3R0b20iOjAuMH0sIkJhY2tncm91bmQiOnsiJGlkIjoiNTY0IiwiQ29sb3IiOnsiJGlkIjoiNTY1IiwiQSI6MCwiUiI6MCwiRyI6MCwiQiI6MH19LCJJc1Zpc2libGUiOnRydWUsIldpZHRoIjowLjAsIkhlaWdodCI6MC4wLCJCb3JkZXJTdHlsZSI6eyIkaWQiOiI1NjYiLCJMaW5lQ29sb3IiOm51bGwsIkxpbmVXZWlnaHQiOjAuMCwiTGluZVR5cGUiOjAsIlBhcmVudFN0eWxlIjpudWxsfSwiUGFyZW50U3R5bGUiOm51bGx9LCJEYXRlU3R5bGUiOnsiJGlkIjoiNTY3IiwiRm9udFNldHRpbmdzIjp7IiRpZCI6IjU2OCIsIkZvbnRTaXplIjoxMCwiRm9udE5hbWUiOiJDYWxpYnJpIiwiSXNCb2xkIjpmYWxzZSwiSXNJdGFsaWMiOmZhbHNlLCJJc1VuZGVybGluZWQiOmZhbHNlLCJQYXJlbnRTdHlsZSI6bnVsbH0sIkF1dG9TaXplIjowLCJGb3JlZ3JvdW5kIjp7IiRpZCI6IjU2OSIsIkNvbG9yIjp7IiRpZCI6IjU3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cxIiwiVG9wIjowLjAsIkxlZnQiOjAuMCwiUmlnaHQiOjAuMCwiQm90dG9tIjowLjB9LCJQYWRkaW5nIjp7IiRpZCI6IjU3MiIsIlRvcCI6MC4wLCJMZWZ0IjowLjAsIlJpZ2h0IjowLjAsIkJvdHRvbSI6MC4wfSwiQmFja2dyb3VuZCI6eyIkaWQiOiI1NzMiLCJDb2xvciI6eyIkcmVmIjoiNTY1In19LCJJc1Zpc2libGUiOnRydWUsIldpZHRoIjowLjAsIkhlaWdodCI6MC4wLCJCb3JkZXJTdHlsZSI6eyIkaWQiOiI1NzQiLCJMaW5lQ29sb3IiOm51bGwsIkxpbmVXZWlnaHQiOjAuMCwiTGluZVR5cGUiOjAsIlBhcmVudFN0eWxlIjpudWxsfSwiUGFyZW50U3R5bGUiOm51bGx9LCJEYXRlRm9ybWF0Ijp7IiRpZCI6IjU3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zYiLCJGb3JtYXQiOjAsIklzVmlzaWJsZSI6ZmFsc2UsIkxhc3RLbm93blZpc2liaWxpdHlTdGF0ZSI6ZmFsc2V9LCJJc1Zpc2libGUiOnRydWUsIlBhcmVudFN0eWxlIjpudWxsfSwiSW5kZXgiOjUsIlBlcmNlbnRhZ2VDb21wbGV0ZSI6bnVsbCwiUG9zaXRpb24iOnsiUmF0aW8iOjAuMCwiSXNDdXN0b20iOmZhbHNlfSwiRGF0ZUZvcm1hdCI6eyIkcmVmIjoiNTc1In0sIldlZWtOdW1iZXJpbmciOnsiJGlkIjoiNTc3IiwiRm9ybWF0IjowLCJJc1Zpc2libGUiOmZhbHNlLCJMYXN0S25vd25WaXNpYmlsaXR5U3RhdGUiOmZhbHNlfSwiUmVsYXRlZFRhc2tJZCI6IjAwMDAwMDAwLTAwMDAtMDAwMC0wMDAwLTAwMDAwMDAwMDAwMCIsIklkIjoiZjU2MmUwMzMtNWYxNS00ZjI3LTk4OGUtMjc5OWYzZTA0ZDU3IiwiSW1wb3J0SWQiOiIxIiwiVGl0bGUiOiJIb2dnYXJkIHYuIFJvbiBSaG9kZXMsIGV0IGFsLiIsIk5vdGUiOm51bGwsIkh5cGVybGluayI6eyIkaWQiOiI1NzgiLCJBZGRyZXNzIjoiIiwiU3ViQWRkcmVzcyI6IiJ9LCJJc0NoYW5nZWQiOmZhbHNlLCJJc05ldyI6ZmFsc2V9XSwiVGFza3MiOltdLCJTd2ltbGFuZXMiOltdLCJNc1Byb2plY3RJdGVtc1RyZWUiOnsiJGlkIjoiNTc5IiwiUm9vdCI6eyJJbXBvcnRJZCI6bnVsbCwiSXNJbXBvcnRlZCI6ZmFsc2UsIkNoaWxkcmVuIjpbXX19LCJNZXRhZGF0YSI6eyIkaWQiOiI1ODAiLCJFeGNlbFNoZWV0TmFtZSI6IkRlbmlhbHMgb2YgQ2VydGlvcmFyaSIsIkl0ZW1zVGl0bGVzIjoiW1wiQWtpbWJvLCBMTEMsIGV0IGFsLiB2LiBVbml0ZWQgU3RhdGVzXCIsXCJCb3ZhdCB2LiBWZXJtb250XCIsXCJCcm93biB2LiBQb2xrIENvdW50eSwgV2lzY29uc2luXCIsXCJEb2Ugdi4gVW5pdGVkIFN0YXRlc1wiLFwiSGVubmVzcyB2LiBEZVdpbmVcIixcIkhvZ2dhcmQgdi4gUm9uIFJob2RlcywgZXQgYWwuXCIsXCJKb2huc29uIHYuIFByZWN5dGhlXCIsXCJLYXVyIHYuIE1hcnlsYW5kXCIsXCJMb25nb3JpYSB2LiBVbml0ZWQgU3RhdGVzXCIsXCJTbWl0aCB2LiBUaXR1cywgV2FyZGVuXCIsXCJXaGF0bGV5IHYuIFdhcmRlbiwgR2VvcmdpYSBEaWFnbm9zdGljIGFuZCBDbGFzc2lmaWNhdGlvbiBQcmlzb25cIl0iLCJJdGVtc1N3aW1sYW5lcyI6IltdIiwiQ29sdW1uc01hcHBpbmciOiJ7XCIkaWRcIjpcIjFcIixcIlN3aW1sYW5lVGl0bGVDb2x1bW5OYW1lXCI6XCJcIixcIlN3aW1sYW5lVGl0bGVGcmllbmRseUNvbHVtbk5hbWVcIjpudWxsLFwiQWN0aXZpdHlUaXRsZUNvbHVtbk5hbWVcIjpcIlwiLFwiQWN0aXZpdHlUaXRsZUZyaWVuZGx5Q29sdW1uTmFtZVwiOlwiIDIw4oCTNjQ1XCIsXCJUaXRsZUNvbHVtbk5hbWVcIjpcIkNvbHVtbjBcIixcIlRpdGxlRnJpZW5kbHlDb2x1bW5OYW1lXCI6XCJBa2ltYm8sIExMQywgZXQgYWwuIHYuIFVuaXRlZCBTdGF0ZXNcIixcIlN0YXJ0RGF0ZUNvbHVtbk5hbWVcIjpcIkNvbHVtbjJcIixcIlN0YXJ0RGF0ZUZyaWVuZGx5Q29sdW1uTmFtZVwiOlwiIEp1bmUgMjgsIDIwMjFcIixcIkVuZERhdGVDb2x1bW5OYW1lXCI6bnVsbCxcIkVuZERhdGVGcmllbmRseUNvbHVtbk5hbWVcIjpudWxsLFwiUGVyY2VudGFnZUNvbHVtbk5hbWVcIjpudWxsLFwiUGVyY2VudGFnZUZyaWVuZGx5Q29sdW1uTmFtZVwiOm51bGwsXCJOb3RlQ29sdW1uTmFtZVwiOm51bGwsXCJOb3RlRnJpZW5kbHlDb2x1bW5OYW1lXCI6bnVsbCxcIkhlYWRlclJvd0luZGV4XCI6Mn0iLCJIZWFkZXJSb3ciOiJbXCJBa2ltYm8sIExMQywgZXQgYWwuIHYuIFVuaXRlZCBTdGF0ZXNcIixcIiAyMOKAkzY0NVwiLFwiIEp1bmUgMjgsIDIwMjFcIixcIkZlZGVyYWwgUmVndWxhdGlvbiBvZiBNYXJpanVhbmFcIixcIlRob21hcyBEaXNzZW50aW5nIGZyb20gdGhlIERlbmlhbCBvZiBDZXJ0aW9yYXJpXCJd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1ODEiLCJJbXBhT3B0aW9ucyI6eyIkaWQiOiI1ODI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dHJ1ZSwiSW1wb3J0VHlwZSI6NCwiRmlsZVBhdGgiOiJEOlxcRG9jdW1lbnRzXFxMZWdhbCBSZXNlYXJjaFxcVVNTQ3QgVXBkYXRlIDIwMjAtMjAyMVxcVW5pdGVkIFN0YXRlcyBTdXByZW1lIENvdXJ0IENhc2VzIDIwMjAtMjAyMS54bHN4IiwiVGltZUNvbmZpZ3VyYXRpb24iOnsiJGlkIjoiNTgzIiwiVXNlVGltZSI6ZmFsc2UsIldvcmtEYXlTdGFydCI6IjAwOjAwOjAwIiwiV29ya0RheUVuZCI6IjIzOjU5OjAwIn0sIkxhc3RVc2VkVGVtcGxhdGVJZCI6ImNjMjZmODYzLTI3Y2UtNDgwZS1hNTg5LWIzZjEyZjJkNmViMCIsIkZpcnN0V2Vla09mWWVhciI6MCwiUGxhY2VNaWxlc3RvbmVBdFRoZUJlZ2lubmluZ09mVGhlRGF5IjpmYWxzZX0="/>
  <p:tag name="__MASTER" val="__part_0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oundedCornerRectangleTimeband"/>
  <p:tag name="OTLTIMEBANDSHAPEHEIGHT" val="20"/>
  <p:tag name="OTLTIMEBANDCULTUREINFO" val="en-US"/>
  <p:tag name="OTLTIMEBANDQUICKPOSITION" val="Bottom"/>
  <p:tag name="OTLTIMEBANDTHREEDEFFECTS" val="Gel"/>
  <p:tag name="OTLTIMEBANDAUTODATERANGE" val="True"/>
  <p:tag name="OTLTIMEBANDSTARTDATE" val="0001-01-01T00:00:00.0000000"/>
  <p:tag name="OTLTIMEBANDEND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enness v. DeWine"/>
  <p:tag name="OTLDATE" val="2020-10-05T23:59:00.0000000"/>
  <p:tag name="OTLPOSITIONONTASK" val="None"/>
  <p:tag name="OTLRELATEDTASKID" val="00000000-0000-0000-0000-000000000000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aur v. Maryland"/>
  <p:tag name="OTLDATE" val="2020-10-05T23:59:00.0000000"/>
  <p:tag name="OTLPOSITIONONTASK" val="None"/>
  <p:tag name="OTLRELATEDTASKID" val="00000000-0000-0000-0000-000000000000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ovat v. Vermont"/>
  <p:tag name="OTLDATE" val="2020-10-19T23:59:00.0000000"/>
  <p:tag name="OTLPOSITIONONTASK" val="None"/>
  <p:tag name="OTLRELATEDTASKID" val="00000000-0000-0000-0000-000000000000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ongoria v. United States"/>
  <p:tag name="OTLDATE" val="2021-03-22T23:59:00.0000000"/>
  <p:tag name="OTLPOSITIONONTASK" val="None"/>
  <p:tag name="OTLRELATEDTASKID" val="00000000-0000-0000-0000-00000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mith v. Titus, Warden"/>
  <p:tag name="OTLDATE" val="2021-03-22T23:59:00.0000000"/>
  <p:tag name="OTLPOSITIONONTASK" val="None"/>
  <p:tag name="OTLRELATEDTASKID" val="00000000-0000-0000-0000-000000000000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rown v. Polk County, Wisconsin"/>
  <p:tag name="OTLDATE" val="2021-04-19T23:59:00.0000000"/>
  <p:tag name="OTLPOSITIONONTASK" val="None"/>
  <p:tag name="OTLRELATEDTASKID" val="00000000-0000-0000-0000-000000000000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hatley v. Warden, Georgia Diagnostic and Classification Prison"/>
  <p:tag name="OTLDATE" val="2021-04-19T23:59:00.0000000"/>
  <p:tag name="OTLPOSITIONONTASK" val="None"/>
  <p:tag name="OTLRELATEDTASKID" val="00000000-0000-0000-0000-000000000000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oe v. United States"/>
  <p:tag name="OTLDATE" val="2021-05-03T23:59:00.0000000"/>
  <p:tag name="OTLPOSITIONONTASK" val="None"/>
  <p:tag name="OTLRELATEDTASKID" val="00000000-0000-0000-0000-000000000000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ohnson v. Precythe"/>
  <p:tag name="OTLDATE" val="2021-05-24T23:59:00.0000000"/>
  <p:tag name="OTLPOSITIONONTASK" val="None"/>
  <p:tag name="OTLRELATEDTASKID" val="00000000-0000-0000-0000-000000000000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kimbo, LLC, et al. v. United States"/>
  <p:tag name="OTLDATE" val="2021-06-28T23:59:00.0000000"/>
  <p:tag name="OTLPOSITIONONTASK" val="None"/>
  <p:tag name="OTLRELATEDTASKID" val="00000000-0000-0000-0000-000000000000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Hoggard v. Ron Rhodes, et al."/>
  <p:tag name="OTLDATE" val="2021-07-02T23:59:00.0000000"/>
  <p:tag name="OTLPOSITIONONTASK" val="None"/>
  <p:tag name="OTLRELATEDTASKID" val="00000000-0000-0000-0000-000000000000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685</Words>
  <Application>Microsoft Office PowerPoint</Application>
  <PresentationFormat>Widescreen</PresentationFormat>
  <Paragraphs>183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2014-10-29T22:17:45Z</dcterms:created>
  <dcterms:modified xsi:type="dcterms:W3CDTF">2021-09-22T11:30:38Z</dcterms:modified>
</cp:coreProperties>
</file>