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8" r:id="rId11"/>
    <p:sldId id="264" r:id="rId12"/>
    <p:sldId id="265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r Totten" initials="CT" lastIdx="1" clrIdx="0">
    <p:extLst>
      <p:ext uri="{19B8F6BF-5375-455C-9EA6-DF929625EA0E}">
        <p15:presenceInfo xmlns:p15="http://schemas.microsoft.com/office/powerpoint/2012/main" userId="S::ctotten@kennesaw.edu::12548813-2945-4309-aea4-02829b3b2a9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894"/>
    <p:restoredTop sz="52825"/>
  </p:normalViewPr>
  <p:slideViewPr>
    <p:cSldViewPr snapToGrid="0" snapToObjects="1">
      <p:cViewPr varScale="1">
        <p:scale>
          <a:sx n="60" d="100"/>
          <a:sy n="60" d="100"/>
        </p:scale>
        <p:origin x="1752" y="66"/>
      </p:cViewPr>
      <p:guideLst/>
    </p:cSldViewPr>
  </p:slideViewPr>
  <p:notesTextViewPr>
    <p:cViewPr>
      <p:scale>
        <a:sx n="105" d="100"/>
        <a:sy n="10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Race or Ethnicity</a:t>
            </a:r>
          </a:p>
        </c:rich>
      </c:tx>
      <c:layout>
        <c:manualLayout>
          <c:xMode val="edge"/>
          <c:yMode val="edge"/>
          <c:x val="0.31853588579469228"/>
          <c:y val="5.7121833723918348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D8-E846-938E-4270A5C09D5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D8-E846-938E-4270A5C09D5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D8-E846-938E-4270A5C09D5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5D8-E846-938E-4270A5C09D5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5D8-E846-938E-4270A5C09D5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5D8-E846-938E-4270A5C09D5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5D8-E846-938E-4270A5C09D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African American</c:v>
                </c:pt>
                <c:pt idx="2">
                  <c:v>Hispanic</c:v>
                </c:pt>
                <c:pt idx="3">
                  <c:v>Asian</c:v>
                </c:pt>
                <c:pt idx="4">
                  <c:v>Other</c:v>
                </c:pt>
                <c:pt idx="5">
                  <c:v>Blank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132</c:v>
                </c:pt>
                <c:pt idx="1">
                  <c:v>16</c:v>
                </c:pt>
                <c:pt idx="2">
                  <c:v>7</c:v>
                </c:pt>
                <c:pt idx="3">
                  <c:v>4</c:v>
                </c:pt>
                <c:pt idx="4">
                  <c:v>7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5D8-E846-938E-4270A5C09D5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6402778672501425E-2"/>
          <c:y val="0.10323856461512225"/>
          <c:w val="0.89285474167116996"/>
          <c:h val="8.97634837995121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Gender</a:t>
            </a:r>
          </a:p>
        </c:rich>
      </c:tx>
      <c:layout>
        <c:manualLayout>
          <c:xMode val="edge"/>
          <c:yMode val="edge"/>
          <c:x val="0.41608409608328595"/>
          <c:y val="2.72588609741562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416620488304658E-2"/>
          <c:y val="0.23403523661228501"/>
          <c:w val="0.93158337951169534"/>
          <c:h val="0.7412210459539541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07-274B-B4B1-210AD0E0CA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07-274B-B4B1-210AD0E0CA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107-274B-B4B1-210AD0E0CA9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107-274B-B4B1-210AD0E0CA9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994-9A46-8083-35FEC59E5EB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107-274B-B4B1-210AD0E0CA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  <c:pt idx="3">
                  <c:v>Prefer Not to Answer</c:v>
                </c:pt>
                <c:pt idx="4">
                  <c:v>Blank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158</c:v>
                </c:pt>
                <c:pt idx="1">
                  <c:v>9</c:v>
                </c:pt>
                <c:pt idx="2">
                  <c:v>1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07-274B-B4B1-210AD0E0CA9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6525483721913118E-2"/>
          <c:y val="0.12082357222905435"/>
          <c:w val="0.8469487876863796"/>
          <c:h val="5.46035394036880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CC5-C741-8E05-D4F12AF5757A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CC5-C741-8E05-D4F12AF5757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CC5-C741-8E05-D4F12AF5757A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D24-42F5-94FE-9B471824666F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CC5-C741-8E05-D4F12AF5757A}"/>
              </c:ext>
            </c:extLst>
          </c:dPt>
          <c:dPt>
            <c:idx val="5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CC5-C741-8E05-D4F12AF5757A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638-4714-9083-C2B42E02BB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Officer</c:v>
                </c:pt>
                <c:pt idx="1">
                  <c:v>Detective</c:v>
                </c:pt>
                <c:pt idx="2">
                  <c:v>Field Training Officer</c:v>
                </c:pt>
                <c:pt idx="3">
                  <c:v>Sergeant</c:v>
                </c:pt>
                <c:pt idx="4">
                  <c:v>Lieutenant </c:v>
                </c:pt>
                <c:pt idx="5">
                  <c:v>Other</c:v>
                </c:pt>
                <c:pt idx="6">
                  <c:v>Blank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92</c:v>
                </c:pt>
                <c:pt idx="1">
                  <c:v>17</c:v>
                </c:pt>
                <c:pt idx="2">
                  <c:v>12</c:v>
                </c:pt>
                <c:pt idx="3">
                  <c:v>26</c:v>
                </c:pt>
                <c:pt idx="4">
                  <c:v>19</c:v>
                </c:pt>
                <c:pt idx="5">
                  <c:v>3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C5-C741-8E05-D4F12AF575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869908748453071"/>
          <c:y val="0.15417366305147473"/>
          <c:w val="0.28014950203763389"/>
          <c:h val="0.647068671093888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695C3A-40BA-BD46-85E2-5E00C6114E5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098AABC-4DCA-854D-8DD7-33C14D793B18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What are police officers’ perceptions and knowledge of Quarles, the public safety exception to the Miranda Rule? </a:t>
          </a:r>
        </a:p>
      </dgm:t>
    </dgm:pt>
    <dgm:pt modelId="{2476AA2E-FD7B-214B-AD3E-DE073A810DE4}" type="parTrans" cxnId="{DFBC4A2D-0F7C-1D44-9579-7976F712F1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9AAE961-1B24-0148-8E54-AF2DCF4385CD}" type="sibTrans" cxnId="{DFBC4A2D-0F7C-1D44-9579-7976F712F1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BB6D1C0-3E72-AC44-BD23-B175F7666E66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Community interaction </a:t>
          </a:r>
        </a:p>
      </dgm:t>
    </dgm:pt>
    <dgm:pt modelId="{EA39A408-063D-184B-AB13-57309097E484}" type="parTrans" cxnId="{EBFFD194-E0E8-2F44-8C7B-936170ECD2A5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7E17C94C-AF4C-0443-87BB-2A15A831C5A9}" type="sibTrans" cxnId="{EBFFD194-E0E8-2F44-8C7B-936170ECD2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702D7F-4A5D-BB42-868C-EDD2A6E05AD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Accurate application </a:t>
          </a:r>
        </a:p>
      </dgm:t>
    </dgm:pt>
    <dgm:pt modelId="{971E074C-DC6F-7446-9F97-C2C46464D0EE}" type="parTrans" cxnId="{0CF7364F-63DC-8844-91D0-44B581A30A32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F6839945-7FC7-394C-926A-FF3A7E679D60}" type="sibTrans" cxnId="{0CF7364F-63DC-8844-91D0-44B581A30A3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E6F1F43-EAED-8A45-82E4-8DC0BDDDC51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No studies directly and empirically address the public safety exception </a:t>
          </a:r>
        </a:p>
      </dgm:t>
    </dgm:pt>
    <dgm:pt modelId="{82E119BB-D8B6-034A-8064-27218BF3FF77}" type="parTrans" cxnId="{22C215F1-C459-B946-ACA3-04AA1BA4CDDF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45E2065A-13F4-0647-A65C-72FDDEB78438}" type="sibTrans" cxnId="{22C215F1-C459-B946-ACA3-04AA1BA4CDD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CCDD51-FBC4-9A4E-8003-CF108E2DD43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Policy implications</a:t>
          </a:r>
        </a:p>
      </dgm:t>
    </dgm:pt>
    <dgm:pt modelId="{0C7BFCFC-1AEA-FD4A-9288-9F909417DC3A}" type="parTrans" cxnId="{68132A02-6498-0243-AC6D-2688C7060BF0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84E4342E-032B-1647-B8C5-0B8356FBC2EB}" type="sibTrans" cxnId="{68132A02-6498-0243-AC6D-2688C7060B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733A28-FF68-B644-9B81-22EC44BE9EF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Landmark case </a:t>
          </a:r>
        </a:p>
      </dgm:t>
    </dgm:pt>
    <dgm:pt modelId="{3351CA9B-B9FC-9644-8E7F-ED162C6CE22C}" type="parTrans" cxnId="{4C202006-7FBF-7B47-9C1D-8EFD3B54356B}">
      <dgm:prSet/>
      <dgm:spPr/>
      <dgm:t>
        <a:bodyPr/>
        <a:lstStyle/>
        <a:p>
          <a:endParaRPr lang="en-US"/>
        </a:p>
      </dgm:t>
    </dgm:pt>
    <dgm:pt modelId="{9407CD57-7A0F-584A-8E01-8DD03A17ACE9}" type="sibTrans" cxnId="{4C202006-7FBF-7B47-9C1D-8EFD3B54356B}">
      <dgm:prSet/>
      <dgm:spPr/>
    </dgm:pt>
    <dgm:pt modelId="{80115924-8F70-8A4A-AF18-971746B40AEA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Relevant high-profile cases </a:t>
          </a:r>
        </a:p>
      </dgm:t>
    </dgm:pt>
    <dgm:pt modelId="{23478918-8ADC-124B-8780-E2BAF93A3C86}" type="parTrans" cxnId="{3333B2CB-3873-DB49-B747-A6D0AF134DAA}">
      <dgm:prSet/>
      <dgm:spPr/>
      <dgm:t>
        <a:bodyPr/>
        <a:lstStyle/>
        <a:p>
          <a:endParaRPr lang="en-US"/>
        </a:p>
      </dgm:t>
    </dgm:pt>
    <dgm:pt modelId="{4A1E9A35-C2F8-DE41-874A-E38F2FF28748}" type="sibTrans" cxnId="{3333B2CB-3873-DB49-B747-A6D0AF134DAA}">
      <dgm:prSet/>
      <dgm:spPr/>
    </dgm:pt>
    <dgm:pt modelId="{CA72F1F4-70B9-D745-858F-077518B9E67E}" type="pres">
      <dgm:prSet presAssocID="{1F695C3A-40BA-BD46-85E2-5E00C6114E5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1971A10-4E4B-254D-B4F2-B2359750DC5C}" type="pres">
      <dgm:prSet presAssocID="{4098AABC-4DCA-854D-8DD7-33C14D793B18}" presName="root1" presStyleCnt="0"/>
      <dgm:spPr/>
    </dgm:pt>
    <dgm:pt modelId="{C83EC7EC-81DA-1241-B64B-BC6BA2CFF1B6}" type="pres">
      <dgm:prSet presAssocID="{4098AABC-4DCA-854D-8DD7-33C14D793B18}" presName="LevelOneTextNode" presStyleLbl="node0" presStyleIdx="0" presStyleCnt="1">
        <dgm:presLayoutVars>
          <dgm:chPref val="3"/>
        </dgm:presLayoutVars>
      </dgm:prSet>
      <dgm:spPr/>
    </dgm:pt>
    <dgm:pt modelId="{DF3C4B85-6E23-C44C-A805-1E327E32F29F}" type="pres">
      <dgm:prSet presAssocID="{4098AABC-4DCA-854D-8DD7-33C14D793B18}" presName="level2hierChild" presStyleCnt="0"/>
      <dgm:spPr/>
    </dgm:pt>
    <dgm:pt modelId="{CD53DDEE-E3BA-2D41-ABA3-01F71E6BE75D}" type="pres">
      <dgm:prSet presAssocID="{EA39A408-063D-184B-AB13-57309097E484}" presName="conn2-1" presStyleLbl="parChTrans1D2" presStyleIdx="0" presStyleCnt="3"/>
      <dgm:spPr/>
    </dgm:pt>
    <dgm:pt modelId="{575C62A7-94BC-924C-80E4-E2747B6A66D1}" type="pres">
      <dgm:prSet presAssocID="{EA39A408-063D-184B-AB13-57309097E484}" presName="connTx" presStyleLbl="parChTrans1D2" presStyleIdx="0" presStyleCnt="3"/>
      <dgm:spPr/>
    </dgm:pt>
    <dgm:pt modelId="{A90ED5EB-FEC1-C24A-8E2E-57D8D5F5E676}" type="pres">
      <dgm:prSet presAssocID="{1BB6D1C0-3E72-AC44-BD23-B175F7666E66}" presName="root2" presStyleCnt="0"/>
      <dgm:spPr/>
    </dgm:pt>
    <dgm:pt modelId="{DBED7268-2AA4-224D-BFC5-6E75E6D32803}" type="pres">
      <dgm:prSet presAssocID="{1BB6D1C0-3E72-AC44-BD23-B175F7666E66}" presName="LevelTwoTextNode" presStyleLbl="node2" presStyleIdx="0" presStyleCnt="3">
        <dgm:presLayoutVars>
          <dgm:chPref val="3"/>
        </dgm:presLayoutVars>
      </dgm:prSet>
      <dgm:spPr/>
    </dgm:pt>
    <dgm:pt modelId="{3933608C-4C28-4846-89B9-E5D90F77E5B5}" type="pres">
      <dgm:prSet presAssocID="{1BB6D1C0-3E72-AC44-BD23-B175F7666E66}" presName="level3hierChild" presStyleCnt="0"/>
      <dgm:spPr/>
    </dgm:pt>
    <dgm:pt modelId="{182956B4-F042-B54B-B21F-56C556495B2D}" type="pres">
      <dgm:prSet presAssocID="{971E074C-DC6F-7446-9F97-C2C46464D0EE}" presName="conn2-1" presStyleLbl="parChTrans1D3" presStyleIdx="0" presStyleCnt="3"/>
      <dgm:spPr/>
    </dgm:pt>
    <dgm:pt modelId="{C058F3D8-BB85-7B47-A220-961A317777A3}" type="pres">
      <dgm:prSet presAssocID="{971E074C-DC6F-7446-9F97-C2C46464D0EE}" presName="connTx" presStyleLbl="parChTrans1D3" presStyleIdx="0" presStyleCnt="3"/>
      <dgm:spPr/>
    </dgm:pt>
    <dgm:pt modelId="{E854B372-DF7F-3E4F-A4C7-B6023CA92BB4}" type="pres">
      <dgm:prSet presAssocID="{39702D7F-4A5D-BB42-868C-EDD2A6E05ADC}" presName="root2" presStyleCnt="0"/>
      <dgm:spPr/>
    </dgm:pt>
    <dgm:pt modelId="{8DD79054-75D8-214D-8E27-FAB2E2828841}" type="pres">
      <dgm:prSet presAssocID="{39702D7F-4A5D-BB42-868C-EDD2A6E05ADC}" presName="LevelTwoTextNode" presStyleLbl="node3" presStyleIdx="0" presStyleCnt="3">
        <dgm:presLayoutVars>
          <dgm:chPref val="3"/>
        </dgm:presLayoutVars>
      </dgm:prSet>
      <dgm:spPr/>
    </dgm:pt>
    <dgm:pt modelId="{5F251F1B-9A32-4F4A-93B0-17590568EF20}" type="pres">
      <dgm:prSet presAssocID="{39702D7F-4A5D-BB42-868C-EDD2A6E05ADC}" presName="level3hierChild" presStyleCnt="0"/>
      <dgm:spPr/>
    </dgm:pt>
    <dgm:pt modelId="{4BCEAE78-5BCA-8945-93E3-1C5C407F6FC5}" type="pres">
      <dgm:prSet presAssocID="{82E119BB-D8B6-034A-8064-27218BF3FF77}" presName="conn2-1" presStyleLbl="parChTrans1D2" presStyleIdx="1" presStyleCnt="3"/>
      <dgm:spPr/>
    </dgm:pt>
    <dgm:pt modelId="{0C6AF841-1F38-2E49-8A5D-1BB99A34DE6B}" type="pres">
      <dgm:prSet presAssocID="{82E119BB-D8B6-034A-8064-27218BF3FF77}" presName="connTx" presStyleLbl="parChTrans1D2" presStyleIdx="1" presStyleCnt="3"/>
      <dgm:spPr/>
    </dgm:pt>
    <dgm:pt modelId="{EA086FAF-0A67-8A47-AC41-D74852394CA6}" type="pres">
      <dgm:prSet presAssocID="{4E6F1F43-EAED-8A45-82E4-8DC0BDDDC51D}" presName="root2" presStyleCnt="0"/>
      <dgm:spPr/>
    </dgm:pt>
    <dgm:pt modelId="{5E6D9AC8-38CD-454E-B339-E6B6D899EC7B}" type="pres">
      <dgm:prSet presAssocID="{4E6F1F43-EAED-8A45-82E4-8DC0BDDDC51D}" presName="LevelTwoTextNode" presStyleLbl="node2" presStyleIdx="1" presStyleCnt="3">
        <dgm:presLayoutVars>
          <dgm:chPref val="3"/>
        </dgm:presLayoutVars>
      </dgm:prSet>
      <dgm:spPr/>
    </dgm:pt>
    <dgm:pt modelId="{1415C06D-E361-CC48-8782-F777C8C4536B}" type="pres">
      <dgm:prSet presAssocID="{4E6F1F43-EAED-8A45-82E4-8DC0BDDDC51D}" presName="level3hierChild" presStyleCnt="0"/>
      <dgm:spPr/>
    </dgm:pt>
    <dgm:pt modelId="{4BEB3A2D-B04F-DE42-8AF8-A816D1F24F17}" type="pres">
      <dgm:prSet presAssocID="{0C7BFCFC-1AEA-FD4A-9288-9F909417DC3A}" presName="conn2-1" presStyleLbl="parChTrans1D3" presStyleIdx="1" presStyleCnt="3"/>
      <dgm:spPr/>
    </dgm:pt>
    <dgm:pt modelId="{C3F3A0B4-0EBC-1641-8B5C-82474F817CE1}" type="pres">
      <dgm:prSet presAssocID="{0C7BFCFC-1AEA-FD4A-9288-9F909417DC3A}" presName="connTx" presStyleLbl="parChTrans1D3" presStyleIdx="1" presStyleCnt="3"/>
      <dgm:spPr/>
    </dgm:pt>
    <dgm:pt modelId="{4EAC04FE-D465-504B-AD01-05503FC3746D}" type="pres">
      <dgm:prSet presAssocID="{18CCDD51-FBC4-9A4E-8003-CF108E2DD43D}" presName="root2" presStyleCnt="0"/>
      <dgm:spPr/>
    </dgm:pt>
    <dgm:pt modelId="{557668C2-B992-9046-85CE-0F9CE1C86AFB}" type="pres">
      <dgm:prSet presAssocID="{18CCDD51-FBC4-9A4E-8003-CF108E2DD43D}" presName="LevelTwoTextNode" presStyleLbl="node3" presStyleIdx="1" presStyleCnt="3">
        <dgm:presLayoutVars>
          <dgm:chPref val="3"/>
        </dgm:presLayoutVars>
      </dgm:prSet>
      <dgm:spPr/>
    </dgm:pt>
    <dgm:pt modelId="{D38D5195-4E24-2F4C-B867-90E3214B6193}" type="pres">
      <dgm:prSet presAssocID="{18CCDD51-FBC4-9A4E-8003-CF108E2DD43D}" presName="level3hierChild" presStyleCnt="0"/>
      <dgm:spPr/>
    </dgm:pt>
    <dgm:pt modelId="{4FB881A6-FD2E-794A-8604-4685FF105A29}" type="pres">
      <dgm:prSet presAssocID="{3351CA9B-B9FC-9644-8E7F-ED162C6CE22C}" presName="conn2-1" presStyleLbl="parChTrans1D2" presStyleIdx="2" presStyleCnt="3"/>
      <dgm:spPr/>
    </dgm:pt>
    <dgm:pt modelId="{180380B4-B9C5-CB4E-B172-30D3A225B35E}" type="pres">
      <dgm:prSet presAssocID="{3351CA9B-B9FC-9644-8E7F-ED162C6CE22C}" presName="connTx" presStyleLbl="parChTrans1D2" presStyleIdx="2" presStyleCnt="3"/>
      <dgm:spPr/>
    </dgm:pt>
    <dgm:pt modelId="{1CF0E778-53BA-624F-9515-1E0F9AF8BC64}" type="pres">
      <dgm:prSet presAssocID="{08733A28-FF68-B644-9B81-22EC44BE9EF9}" presName="root2" presStyleCnt="0"/>
      <dgm:spPr/>
    </dgm:pt>
    <dgm:pt modelId="{F478FF20-0155-FA4D-8312-6D6A3FCB5A5E}" type="pres">
      <dgm:prSet presAssocID="{08733A28-FF68-B644-9B81-22EC44BE9EF9}" presName="LevelTwoTextNode" presStyleLbl="node2" presStyleIdx="2" presStyleCnt="3">
        <dgm:presLayoutVars>
          <dgm:chPref val="3"/>
        </dgm:presLayoutVars>
      </dgm:prSet>
      <dgm:spPr/>
    </dgm:pt>
    <dgm:pt modelId="{17CB27E0-8363-C64B-8082-813342D41AC5}" type="pres">
      <dgm:prSet presAssocID="{08733A28-FF68-B644-9B81-22EC44BE9EF9}" presName="level3hierChild" presStyleCnt="0"/>
      <dgm:spPr/>
    </dgm:pt>
    <dgm:pt modelId="{2B878773-2D9A-7145-9D78-3C3760172BE3}" type="pres">
      <dgm:prSet presAssocID="{23478918-8ADC-124B-8780-E2BAF93A3C86}" presName="conn2-1" presStyleLbl="parChTrans1D3" presStyleIdx="2" presStyleCnt="3"/>
      <dgm:spPr/>
    </dgm:pt>
    <dgm:pt modelId="{61AE6ADB-3222-8546-AA0F-BE3E1F1B3A5A}" type="pres">
      <dgm:prSet presAssocID="{23478918-8ADC-124B-8780-E2BAF93A3C86}" presName="connTx" presStyleLbl="parChTrans1D3" presStyleIdx="2" presStyleCnt="3"/>
      <dgm:spPr/>
    </dgm:pt>
    <dgm:pt modelId="{AD14B7C4-5F20-CB4D-AB2B-1224D60E4A0D}" type="pres">
      <dgm:prSet presAssocID="{80115924-8F70-8A4A-AF18-971746B40AEA}" presName="root2" presStyleCnt="0"/>
      <dgm:spPr/>
    </dgm:pt>
    <dgm:pt modelId="{3C321E87-97EB-A448-8AF2-D37F68D62367}" type="pres">
      <dgm:prSet presAssocID="{80115924-8F70-8A4A-AF18-971746B40AEA}" presName="LevelTwoTextNode" presStyleLbl="node3" presStyleIdx="2" presStyleCnt="3">
        <dgm:presLayoutVars>
          <dgm:chPref val="3"/>
        </dgm:presLayoutVars>
      </dgm:prSet>
      <dgm:spPr/>
    </dgm:pt>
    <dgm:pt modelId="{36991A37-451B-354C-B1E6-DE7385C5BF08}" type="pres">
      <dgm:prSet presAssocID="{80115924-8F70-8A4A-AF18-971746B40AEA}" presName="level3hierChild" presStyleCnt="0"/>
      <dgm:spPr/>
    </dgm:pt>
  </dgm:ptLst>
  <dgm:cxnLst>
    <dgm:cxn modelId="{68132A02-6498-0243-AC6D-2688C7060BF0}" srcId="{4E6F1F43-EAED-8A45-82E4-8DC0BDDDC51D}" destId="{18CCDD51-FBC4-9A4E-8003-CF108E2DD43D}" srcOrd="0" destOrd="0" parTransId="{0C7BFCFC-1AEA-FD4A-9288-9F909417DC3A}" sibTransId="{84E4342E-032B-1647-B8C5-0B8356FBC2EB}"/>
    <dgm:cxn modelId="{2D0C3004-BDF2-3644-BF30-5D7A04EDA4E0}" type="presOf" srcId="{80115924-8F70-8A4A-AF18-971746B40AEA}" destId="{3C321E87-97EB-A448-8AF2-D37F68D62367}" srcOrd="0" destOrd="0" presId="urn:microsoft.com/office/officeart/2005/8/layout/hierarchy2"/>
    <dgm:cxn modelId="{4C202006-7FBF-7B47-9C1D-8EFD3B54356B}" srcId="{4098AABC-4DCA-854D-8DD7-33C14D793B18}" destId="{08733A28-FF68-B644-9B81-22EC44BE9EF9}" srcOrd="2" destOrd="0" parTransId="{3351CA9B-B9FC-9644-8E7F-ED162C6CE22C}" sibTransId="{9407CD57-7A0F-584A-8E01-8DD03A17ACE9}"/>
    <dgm:cxn modelId="{1D262E09-4B49-594F-8E9F-C9130DF37AF5}" type="presOf" srcId="{18CCDD51-FBC4-9A4E-8003-CF108E2DD43D}" destId="{557668C2-B992-9046-85CE-0F9CE1C86AFB}" srcOrd="0" destOrd="0" presId="urn:microsoft.com/office/officeart/2005/8/layout/hierarchy2"/>
    <dgm:cxn modelId="{EE44330E-537D-2C49-B5F6-E2099B00F97B}" type="presOf" srcId="{23478918-8ADC-124B-8780-E2BAF93A3C86}" destId="{2B878773-2D9A-7145-9D78-3C3760172BE3}" srcOrd="0" destOrd="0" presId="urn:microsoft.com/office/officeart/2005/8/layout/hierarchy2"/>
    <dgm:cxn modelId="{9758AC1D-54C7-214C-870F-61C63AF353C5}" type="presOf" srcId="{1BB6D1C0-3E72-AC44-BD23-B175F7666E66}" destId="{DBED7268-2AA4-224D-BFC5-6E75E6D32803}" srcOrd="0" destOrd="0" presId="urn:microsoft.com/office/officeart/2005/8/layout/hierarchy2"/>
    <dgm:cxn modelId="{608B9020-DEF8-5443-82EE-170818440A0F}" type="presOf" srcId="{971E074C-DC6F-7446-9F97-C2C46464D0EE}" destId="{C058F3D8-BB85-7B47-A220-961A317777A3}" srcOrd="1" destOrd="0" presId="urn:microsoft.com/office/officeart/2005/8/layout/hierarchy2"/>
    <dgm:cxn modelId="{33F04928-DB42-B040-9C9A-CF63ABF2F673}" type="presOf" srcId="{39702D7F-4A5D-BB42-868C-EDD2A6E05ADC}" destId="{8DD79054-75D8-214D-8E27-FAB2E2828841}" srcOrd="0" destOrd="0" presId="urn:microsoft.com/office/officeart/2005/8/layout/hierarchy2"/>
    <dgm:cxn modelId="{52F6432C-87FB-9D45-8B75-D91EC52B4056}" type="presOf" srcId="{0C7BFCFC-1AEA-FD4A-9288-9F909417DC3A}" destId="{C3F3A0B4-0EBC-1641-8B5C-82474F817CE1}" srcOrd="1" destOrd="0" presId="urn:microsoft.com/office/officeart/2005/8/layout/hierarchy2"/>
    <dgm:cxn modelId="{DFBC4A2D-0F7C-1D44-9579-7976F712F1C9}" srcId="{1F695C3A-40BA-BD46-85E2-5E00C6114E52}" destId="{4098AABC-4DCA-854D-8DD7-33C14D793B18}" srcOrd="0" destOrd="0" parTransId="{2476AA2E-FD7B-214B-AD3E-DE073A810DE4}" sibTransId="{79AAE961-1B24-0148-8E54-AF2DCF4385CD}"/>
    <dgm:cxn modelId="{73543C68-8281-F242-8222-07C52C51DF61}" type="presOf" srcId="{971E074C-DC6F-7446-9F97-C2C46464D0EE}" destId="{182956B4-F042-B54B-B21F-56C556495B2D}" srcOrd="0" destOrd="0" presId="urn:microsoft.com/office/officeart/2005/8/layout/hierarchy2"/>
    <dgm:cxn modelId="{9A40966A-4A0B-D44E-B46E-1C2840523CB4}" type="presOf" srcId="{23478918-8ADC-124B-8780-E2BAF93A3C86}" destId="{61AE6ADB-3222-8546-AA0F-BE3E1F1B3A5A}" srcOrd="1" destOrd="0" presId="urn:microsoft.com/office/officeart/2005/8/layout/hierarchy2"/>
    <dgm:cxn modelId="{24BE0C6E-D6CD-3441-BC45-33D0E6D8270B}" type="presOf" srcId="{EA39A408-063D-184B-AB13-57309097E484}" destId="{575C62A7-94BC-924C-80E4-E2747B6A66D1}" srcOrd="1" destOrd="0" presId="urn:microsoft.com/office/officeart/2005/8/layout/hierarchy2"/>
    <dgm:cxn modelId="{E5681C4F-3374-4749-B299-1FDD6CFE98BE}" type="presOf" srcId="{08733A28-FF68-B644-9B81-22EC44BE9EF9}" destId="{F478FF20-0155-FA4D-8312-6D6A3FCB5A5E}" srcOrd="0" destOrd="0" presId="urn:microsoft.com/office/officeart/2005/8/layout/hierarchy2"/>
    <dgm:cxn modelId="{0CF7364F-63DC-8844-91D0-44B581A30A32}" srcId="{1BB6D1C0-3E72-AC44-BD23-B175F7666E66}" destId="{39702D7F-4A5D-BB42-868C-EDD2A6E05ADC}" srcOrd="0" destOrd="0" parTransId="{971E074C-DC6F-7446-9F97-C2C46464D0EE}" sibTransId="{F6839945-7FC7-394C-926A-FF3A7E679D60}"/>
    <dgm:cxn modelId="{E376666F-A999-794C-895D-2D9B7C0CAFDD}" type="presOf" srcId="{4E6F1F43-EAED-8A45-82E4-8DC0BDDDC51D}" destId="{5E6D9AC8-38CD-454E-B339-E6B6D899EC7B}" srcOrd="0" destOrd="0" presId="urn:microsoft.com/office/officeart/2005/8/layout/hierarchy2"/>
    <dgm:cxn modelId="{E798AE72-D0F9-514E-A8C1-F622A8F8C96E}" type="presOf" srcId="{EA39A408-063D-184B-AB13-57309097E484}" destId="{CD53DDEE-E3BA-2D41-ABA3-01F71E6BE75D}" srcOrd="0" destOrd="0" presId="urn:microsoft.com/office/officeart/2005/8/layout/hierarchy2"/>
    <dgm:cxn modelId="{EBFFD194-E0E8-2F44-8C7B-936170ECD2A5}" srcId="{4098AABC-4DCA-854D-8DD7-33C14D793B18}" destId="{1BB6D1C0-3E72-AC44-BD23-B175F7666E66}" srcOrd="0" destOrd="0" parTransId="{EA39A408-063D-184B-AB13-57309097E484}" sibTransId="{7E17C94C-AF4C-0443-87BB-2A15A831C5A9}"/>
    <dgm:cxn modelId="{DE0508BA-DDEB-134B-8DCA-E42245B98744}" type="presOf" srcId="{1F695C3A-40BA-BD46-85E2-5E00C6114E52}" destId="{CA72F1F4-70B9-D745-858F-077518B9E67E}" srcOrd="0" destOrd="0" presId="urn:microsoft.com/office/officeart/2005/8/layout/hierarchy2"/>
    <dgm:cxn modelId="{6B4E07BC-1BCC-E347-9B58-12893BB1DEC4}" type="presOf" srcId="{0C7BFCFC-1AEA-FD4A-9288-9F909417DC3A}" destId="{4BEB3A2D-B04F-DE42-8AF8-A816D1F24F17}" srcOrd="0" destOrd="0" presId="urn:microsoft.com/office/officeart/2005/8/layout/hierarchy2"/>
    <dgm:cxn modelId="{C1DA26C6-4D22-7E4E-801D-185ACD791B96}" type="presOf" srcId="{4098AABC-4DCA-854D-8DD7-33C14D793B18}" destId="{C83EC7EC-81DA-1241-B64B-BC6BA2CFF1B6}" srcOrd="0" destOrd="0" presId="urn:microsoft.com/office/officeart/2005/8/layout/hierarchy2"/>
    <dgm:cxn modelId="{116EA4C7-BF6F-6240-ADD3-9140792C0B1A}" type="presOf" srcId="{3351CA9B-B9FC-9644-8E7F-ED162C6CE22C}" destId="{180380B4-B9C5-CB4E-B172-30D3A225B35E}" srcOrd="1" destOrd="0" presId="urn:microsoft.com/office/officeart/2005/8/layout/hierarchy2"/>
    <dgm:cxn modelId="{3333B2CB-3873-DB49-B747-A6D0AF134DAA}" srcId="{08733A28-FF68-B644-9B81-22EC44BE9EF9}" destId="{80115924-8F70-8A4A-AF18-971746B40AEA}" srcOrd="0" destOrd="0" parTransId="{23478918-8ADC-124B-8780-E2BAF93A3C86}" sibTransId="{4A1E9A35-C2F8-DE41-874A-E38F2FF28748}"/>
    <dgm:cxn modelId="{2C3AD2DE-51C1-2246-BF94-A77A4F87DA8F}" type="presOf" srcId="{3351CA9B-B9FC-9644-8E7F-ED162C6CE22C}" destId="{4FB881A6-FD2E-794A-8604-4685FF105A29}" srcOrd="0" destOrd="0" presId="urn:microsoft.com/office/officeart/2005/8/layout/hierarchy2"/>
    <dgm:cxn modelId="{FE07EAE9-FB61-5A46-8A6E-E0BF062A9EB6}" type="presOf" srcId="{82E119BB-D8B6-034A-8064-27218BF3FF77}" destId="{4BCEAE78-5BCA-8945-93E3-1C5C407F6FC5}" srcOrd="0" destOrd="0" presId="urn:microsoft.com/office/officeart/2005/8/layout/hierarchy2"/>
    <dgm:cxn modelId="{22C215F1-C459-B946-ACA3-04AA1BA4CDDF}" srcId="{4098AABC-4DCA-854D-8DD7-33C14D793B18}" destId="{4E6F1F43-EAED-8A45-82E4-8DC0BDDDC51D}" srcOrd="1" destOrd="0" parTransId="{82E119BB-D8B6-034A-8064-27218BF3FF77}" sibTransId="{45E2065A-13F4-0647-A65C-72FDDEB78438}"/>
    <dgm:cxn modelId="{0B23E5F1-31E8-CB41-BAB6-9781D0C81392}" type="presOf" srcId="{82E119BB-D8B6-034A-8064-27218BF3FF77}" destId="{0C6AF841-1F38-2E49-8A5D-1BB99A34DE6B}" srcOrd="1" destOrd="0" presId="urn:microsoft.com/office/officeart/2005/8/layout/hierarchy2"/>
    <dgm:cxn modelId="{B659EC3E-98F0-784D-8ABC-C63A165362DB}" type="presParOf" srcId="{CA72F1F4-70B9-D745-858F-077518B9E67E}" destId="{A1971A10-4E4B-254D-B4F2-B2359750DC5C}" srcOrd="0" destOrd="0" presId="urn:microsoft.com/office/officeart/2005/8/layout/hierarchy2"/>
    <dgm:cxn modelId="{0B4C6D39-461D-474C-A2C1-199A2A5BC58E}" type="presParOf" srcId="{A1971A10-4E4B-254D-B4F2-B2359750DC5C}" destId="{C83EC7EC-81DA-1241-B64B-BC6BA2CFF1B6}" srcOrd="0" destOrd="0" presId="urn:microsoft.com/office/officeart/2005/8/layout/hierarchy2"/>
    <dgm:cxn modelId="{7D82D944-B006-FE48-9BFD-E19B5F06A2DB}" type="presParOf" srcId="{A1971A10-4E4B-254D-B4F2-B2359750DC5C}" destId="{DF3C4B85-6E23-C44C-A805-1E327E32F29F}" srcOrd="1" destOrd="0" presId="urn:microsoft.com/office/officeart/2005/8/layout/hierarchy2"/>
    <dgm:cxn modelId="{03A49802-0DDD-7045-9471-D2E4C9E2C89B}" type="presParOf" srcId="{DF3C4B85-6E23-C44C-A805-1E327E32F29F}" destId="{CD53DDEE-E3BA-2D41-ABA3-01F71E6BE75D}" srcOrd="0" destOrd="0" presId="urn:microsoft.com/office/officeart/2005/8/layout/hierarchy2"/>
    <dgm:cxn modelId="{B3A9CBFC-13DA-3C4C-8297-CF2145208D34}" type="presParOf" srcId="{CD53DDEE-E3BA-2D41-ABA3-01F71E6BE75D}" destId="{575C62A7-94BC-924C-80E4-E2747B6A66D1}" srcOrd="0" destOrd="0" presId="urn:microsoft.com/office/officeart/2005/8/layout/hierarchy2"/>
    <dgm:cxn modelId="{90CFF480-FBDD-C042-9BAC-F668E79A518F}" type="presParOf" srcId="{DF3C4B85-6E23-C44C-A805-1E327E32F29F}" destId="{A90ED5EB-FEC1-C24A-8E2E-57D8D5F5E676}" srcOrd="1" destOrd="0" presId="urn:microsoft.com/office/officeart/2005/8/layout/hierarchy2"/>
    <dgm:cxn modelId="{1730C217-4A6B-E342-B096-00340F48EEA1}" type="presParOf" srcId="{A90ED5EB-FEC1-C24A-8E2E-57D8D5F5E676}" destId="{DBED7268-2AA4-224D-BFC5-6E75E6D32803}" srcOrd="0" destOrd="0" presId="urn:microsoft.com/office/officeart/2005/8/layout/hierarchy2"/>
    <dgm:cxn modelId="{FD8261E6-EB6F-364C-8AEF-B35A4A364193}" type="presParOf" srcId="{A90ED5EB-FEC1-C24A-8E2E-57D8D5F5E676}" destId="{3933608C-4C28-4846-89B9-E5D90F77E5B5}" srcOrd="1" destOrd="0" presId="urn:microsoft.com/office/officeart/2005/8/layout/hierarchy2"/>
    <dgm:cxn modelId="{AE818E1C-C175-774D-9C19-97E9C3B3EE3B}" type="presParOf" srcId="{3933608C-4C28-4846-89B9-E5D90F77E5B5}" destId="{182956B4-F042-B54B-B21F-56C556495B2D}" srcOrd="0" destOrd="0" presId="urn:microsoft.com/office/officeart/2005/8/layout/hierarchy2"/>
    <dgm:cxn modelId="{7F4B894C-1EDB-AB49-8D95-98F59C5C623F}" type="presParOf" srcId="{182956B4-F042-B54B-B21F-56C556495B2D}" destId="{C058F3D8-BB85-7B47-A220-961A317777A3}" srcOrd="0" destOrd="0" presId="urn:microsoft.com/office/officeart/2005/8/layout/hierarchy2"/>
    <dgm:cxn modelId="{724E2156-D4A7-DE4D-96DD-4C8CE87CAEE9}" type="presParOf" srcId="{3933608C-4C28-4846-89B9-E5D90F77E5B5}" destId="{E854B372-DF7F-3E4F-A4C7-B6023CA92BB4}" srcOrd="1" destOrd="0" presId="urn:microsoft.com/office/officeart/2005/8/layout/hierarchy2"/>
    <dgm:cxn modelId="{FE1C29F1-EAD2-AD46-A71A-E4485A90953C}" type="presParOf" srcId="{E854B372-DF7F-3E4F-A4C7-B6023CA92BB4}" destId="{8DD79054-75D8-214D-8E27-FAB2E2828841}" srcOrd="0" destOrd="0" presId="urn:microsoft.com/office/officeart/2005/8/layout/hierarchy2"/>
    <dgm:cxn modelId="{C7BCCB5A-F418-AD4D-9F6A-E1D1127224A9}" type="presParOf" srcId="{E854B372-DF7F-3E4F-A4C7-B6023CA92BB4}" destId="{5F251F1B-9A32-4F4A-93B0-17590568EF20}" srcOrd="1" destOrd="0" presId="urn:microsoft.com/office/officeart/2005/8/layout/hierarchy2"/>
    <dgm:cxn modelId="{05885772-AF3C-8345-9FD3-ED13F5129C3F}" type="presParOf" srcId="{DF3C4B85-6E23-C44C-A805-1E327E32F29F}" destId="{4BCEAE78-5BCA-8945-93E3-1C5C407F6FC5}" srcOrd="2" destOrd="0" presId="urn:microsoft.com/office/officeart/2005/8/layout/hierarchy2"/>
    <dgm:cxn modelId="{01C8C312-1173-764C-BA84-97AB7D7F850C}" type="presParOf" srcId="{4BCEAE78-5BCA-8945-93E3-1C5C407F6FC5}" destId="{0C6AF841-1F38-2E49-8A5D-1BB99A34DE6B}" srcOrd="0" destOrd="0" presId="urn:microsoft.com/office/officeart/2005/8/layout/hierarchy2"/>
    <dgm:cxn modelId="{F2C98CE5-7092-DC4B-B31A-079880AE14EA}" type="presParOf" srcId="{DF3C4B85-6E23-C44C-A805-1E327E32F29F}" destId="{EA086FAF-0A67-8A47-AC41-D74852394CA6}" srcOrd="3" destOrd="0" presId="urn:microsoft.com/office/officeart/2005/8/layout/hierarchy2"/>
    <dgm:cxn modelId="{AEBE7887-7335-034F-8F88-65ED44901E48}" type="presParOf" srcId="{EA086FAF-0A67-8A47-AC41-D74852394CA6}" destId="{5E6D9AC8-38CD-454E-B339-E6B6D899EC7B}" srcOrd="0" destOrd="0" presId="urn:microsoft.com/office/officeart/2005/8/layout/hierarchy2"/>
    <dgm:cxn modelId="{0158A00A-792D-4D4B-9E41-ED969D8A2D48}" type="presParOf" srcId="{EA086FAF-0A67-8A47-AC41-D74852394CA6}" destId="{1415C06D-E361-CC48-8782-F777C8C4536B}" srcOrd="1" destOrd="0" presId="urn:microsoft.com/office/officeart/2005/8/layout/hierarchy2"/>
    <dgm:cxn modelId="{6534F3DD-69E4-4345-9A60-AFAC9DC7736C}" type="presParOf" srcId="{1415C06D-E361-CC48-8782-F777C8C4536B}" destId="{4BEB3A2D-B04F-DE42-8AF8-A816D1F24F17}" srcOrd="0" destOrd="0" presId="urn:microsoft.com/office/officeart/2005/8/layout/hierarchy2"/>
    <dgm:cxn modelId="{210039F2-F9B2-DD48-91AB-F72D02B81880}" type="presParOf" srcId="{4BEB3A2D-B04F-DE42-8AF8-A816D1F24F17}" destId="{C3F3A0B4-0EBC-1641-8B5C-82474F817CE1}" srcOrd="0" destOrd="0" presId="urn:microsoft.com/office/officeart/2005/8/layout/hierarchy2"/>
    <dgm:cxn modelId="{15C94351-6101-CF47-9D9C-9154341BE3A1}" type="presParOf" srcId="{1415C06D-E361-CC48-8782-F777C8C4536B}" destId="{4EAC04FE-D465-504B-AD01-05503FC3746D}" srcOrd="1" destOrd="0" presId="urn:microsoft.com/office/officeart/2005/8/layout/hierarchy2"/>
    <dgm:cxn modelId="{8431AAEF-139D-3742-B97A-0F9812945B73}" type="presParOf" srcId="{4EAC04FE-D465-504B-AD01-05503FC3746D}" destId="{557668C2-B992-9046-85CE-0F9CE1C86AFB}" srcOrd="0" destOrd="0" presId="urn:microsoft.com/office/officeart/2005/8/layout/hierarchy2"/>
    <dgm:cxn modelId="{AEC14033-F16A-9F40-850F-00B2CEC22BB9}" type="presParOf" srcId="{4EAC04FE-D465-504B-AD01-05503FC3746D}" destId="{D38D5195-4E24-2F4C-B867-90E3214B6193}" srcOrd="1" destOrd="0" presId="urn:microsoft.com/office/officeart/2005/8/layout/hierarchy2"/>
    <dgm:cxn modelId="{5531FC03-8714-814B-AB4B-87DFFA1986EE}" type="presParOf" srcId="{DF3C4B85-6E23-C44C-A805-1E327E32F29F}" destId="{4FB881A6-FD2E-794A-8604-4685FF105A29}" srcOrd="4" destOrd="0" presId="urn:microsoft.com/office/officeart/2005/8/layout/hierarchy2"/>
    <dgm:cxn modelId="{AC9965BE-3112-A745-87FB-7F93701F1F90}" type="presParOf" srcId="{4FB881A6-FD2E-794A-8604-4685FF105A29}" destId="{180380B4-B9C5-CB4E-B172-30D3A225B35E}" srcOrd="0" destOrd="0" presId="urn:microsoft.com/office/officeart/2005/8/layout/hierarchy2"/>
    <dgm:cxn modelId="{A77CF286-43D0-A440-A447-7567DC14D78A}" type="presParOf" srcId="{DF3C4B85-6E23-C44C-A805-1E327E32F29F}" destId="{1CF0E778-53BA-624F-9515-1E0F9AF8BC64}" srcOrd="5" destOrd="0" presId="urn:microsoft.com/office/officeart/2005/8/layout/hierarchy2"/>
    <dgm:cxn modelId="{0DB0B57E-6BD0-5741-B538-985C5CCF85C6}" type="presParOf" srcId="{1CF0E778-53BA-624F-9515-1E0F9AF8BC64}" destId="{F478FF20-0155-FA4D-8312-6D6A3FCB5A5E}" srcOrd="0" destOrd="0" presId="urn:microsoft.com/office/officeart/2005/8/layout/hierarchy2"/>
    <dgm:cxn modelId="{39A123D1-12DA-A34E-9694-5C62FED5ED0C}" type="presParOf" srcId="{1CF0E778-53BA-624F-9515-1E0F9AF8BC64}" destId="{17CB27E0-8363-C64B-8082-813342D41AC5}" srcOrd="1" destOrd="0" presId="urn:microsoft.com/office/officeart/2005/8/layout/hierarchy2"/>
    <dgm:cxn modelId="{50F45F16-EC8F-2D42-B9BC-58F2DF7CF288}" type="presParOf" srcId="{17CB27E0-8363-C64B-8082-813342D41AC5}" destId="{2B878773-2D9A-7145-9D78-3C3760172BE3}" srcOrd="0" destOrd="0" presId="urn:microsoft.com/office/officeart/2005/8/layout/hierarchy2"/>
    <dgm:cxn modelId="{1A335AB5-6D97-2846-A01B-B715DA54187F}" type="presParOf" srcId="{2B878773-2D9A-7145-9D78-3C3760172BE3}" destId="{61AE6ADB-3222-8546-AA0F-BE3E1F1B3A5A}" srcOrd="0" destOrd="0" presId="urn:microsoft.com/office/officeart/2005/8/layout/hierarchy2"/>
    <dgm:cxn modelId="{710035D4-82F1-0440-80BE-A5AB74D50633}" type="presParOf" srcId="{17CB27E0-8363-C64B-8082-813342D41AC5}" destId="{AD14B7C4-5F20-CB4D-AB2B-1224D60E4A0D}" srcOrd="1" destOrd="0" presId="urn:microsoft.com/office/officeart/2005/8/layout/hierarchy2"/>
    <dgm:cxn modelId="{5858B6FD-9557-FF4E-9197-976AE88352C6}" type="presParOf" srcId="{AD14B7C4-5F20-CB4D-AB2B-1224D60E4A0D}" destId="{3C321E87-97EB-A448-8AF2-D37F68D62367}" srcOrd="0" destOrd="0" presId="urn:microsoft.com/office/officeart/2005/8/layout/hierarchy2"/>
    <dgm:cxn modelId="{A1317E85-44F1-2147-BF35-25E97F3677A9}" type="presParOf" srcId="{AD14B7C4-5F20-CB4D-AB2B-1224D60E4A0D}" destId="{36991A37-451B-354C-B1E6-DE7385C5BF0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C639D0-6D62-7C4C-BA16-A79F909FB67D}" type="doc">
      <dgm:prSet loTypeId="urn:microsoft.com/office/officeart/2018/5/layout/IconCircleLabelList" loCatId="icon" qsTypeId="urn:microsoft.com/office/officeart/2005/8/quickstyle/simple2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A83EFF1-5207-AA49-B0C6-63F94B51CA6C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Georgia" panose="02040502050405020303" pitchFamily="18" charset="0"/>
            </a:rPr>
            <a:t>Facts</a:t>
          </a:r>
        </a:p>
      </dgm:t>
    </dgm:pt>
    <dgm:pt modelId="{93538DDD-959B-0841-A9F1-9D127829B80D}" type="parTrans" cxnId="{3F39CB74-B54E-6F48-A008-5D8C57E67C00}">
      <dgm:prSet/>
      <dgm:spPr/>
      <dgm:t>
        <a:bodyPr/>
        <a:lstStyle/>
        <a:p>
          <a:endParaRPr lang="en-US" sz="2000">
            <a:latin typeface="Georgia" panose="02040502050405020303" pitchFamily="18" charset="0"/>
          </a:endParaRPr>
        </a:p>
      </dgm:t>
    </dgm:pt>
    <dgm:pt modelId="{8D502395-9DC1-7C4D-9753-E0A326BA8885}" type="sibTrans" cxnId="{3F39CB74-B54E-6F48-A008-5D8C57E67C00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E2D4951B-1F39-9049-AEA3-D25FF92E2964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Georgia" panose="02040502050405020303" pitchFamily="18" charset="0"/>
            </a:rPr>
            <a:t>Issue</a:t>
          </a:r>
        </a:p>
      </dgm:t>
    </dgm:pt>
    <dgm:pt modelId="{3554EB71-112B-0441-8ED5-9B20D330B395}" type="parTrans" cxnId="{FF526C08-E39E-494E-8E27-E53524195D56}">
      <dgm:prSet/>
      <dgm:spPr/>
      <dgm:t>
        <a:bodyPr/>
        <a:lstStyle/>
        <a:p>
          <a:endParaRPr lang="en-US" sz="2000">
            <a:latin typeface="Georgia" panose="02040502050405020303" pitchFamily="18" charset="0"/>
          </a:endParaRPr>
        </a:p>
      </dgm:t>
    </dgm:pt>
    <dgm:pt modelId="{D853CCB0-3D83-DE43-B7CD-88EC132072EE}" type="sibTrans" cxnId="{FF526C08-E39E-494E-8E27-E53524195D56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E522D02E-2F44-9B4B-AD27-55E1E878232A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Georgia" panose="02040502050405020303" pitchFamily="18" charset="0"/>
            </a:rPr>
            <a:t>Holding</a:t>
          </a:r>
        </a:p>
      </dgm:t>
    </dgm:pt>
    <dgm:pt modelId="{C3B634F6-00ED-874D-9F96-A00EE8C350C5}" type="parTrans" cxnId="{273E28B2-EEDA-6B43-BA96-87C3AF3EB889}">
      <dgm:prSet/>
      <dgm:spPr/>
      <dgm:t>
        <a:bodyPr/>
        <a:lstStyle/>
        <a:p>
          <a:endParaRPr lang="en-US"/>
        </a:p>
      </dgm:t>
    </dgm:pt>
    <dgm:pt modelId="{8EA31318-4A18-9B40-9E11-099BCE015E6A}" type="sibTrans" cxnId="{273E28B2-EEDA-6B43-BA96-87C3AF3EB889}">
      <dgm:prSet/>
      <dgm:spPr/>
      <dgm:t>
        <a:bodyPr/>
        <a:lstStyle/>
        <a:p>
          <a:endParaRPr lang="en-US"/>
        </a:p>
      </dgm:t>
    </dgm:pt>
    <dgm:pt modelId="{6C1FB38B-33C3-493C-886F-02C9908A2F2E}" type="pres">
      <dgm:prSet presAssocID="{F5C639D0-6D62-7C4C-BA16-A79F909FB67D}" presName="root" presStyleCnt="0">
        <dgm:presLayoutVars>
          <dgm:dir/>
          <dgm:resizeHandles val="exact"/>
        </dgm:presLayoutVars>
      </dgm:prSet>
      <dgm:spPr/>
    </dgm:pt>
    <dgm:pt modelId="{30BB410A-4EB5-47DB-8972-6FDD868FEB98}" type="pres">
      <dgm:prSet presAssocID="{7A83EFF1-5207-AA49-B0C6-63F94B51CA6C}" presName="compNode" presStyleCnt="0"/>
      <dgm:spPr/>
    </dgm:pt>
    <dgm:pt modelId="{B3481134-9883-4480-A86C-98D8CC38C578}" type="pres">
      <dgm:prSet presAssocID="{7A83EFF1-5207-AA49-B0C6-63F94B51CA6C}" presName="iconBgRect" presStyleLbl="bgShp" presStyleIdx="0" presStyleCnt="3"/>
      <dgm:spPr/>
    </dgm:pt>
    <dgm:pt modelId="{4453C5BE-7E15-4FE6-8776-834938626B99}" type="pres">
      <dgm:prSet presAssocID="{7A83EFF1-5207-AA49-B0C6-63F94B51CA6C}" presName="iconRect" presStyleLbl="node1" presStyleIdx="0" presStyleCnt="3"/>
      <dgm:spPr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2DBE0B5-09DF-4E76-86F6-0B832D0CCCA5}" type="pres">
      <dgm:prSet presAssocID="{7A83EFF1-5207-AA49-B0C6-63F94B51CA6C}" presName="spaceRect" presStyleCnt="0"/>
      <dgm:spPr/>
    </dgm:pt>
    <dgm:pt modelId="{AB673A3B-2755-49F8-8413-DD9F61B60E11}" type="pres">
      <dgm:prSet presAssocID="{7A83EFF1-5207-AA49-B0C6-63F94B51CA6C}" presName="textRect" presStyleLbl="revTx" presStyleIdx="0" presStyleCnt="3">
        <dgm:presLayoutVars>
          <dgm:chMax val="1"/>
          <dgm:chPref val="1"/>
        </dgm:presLayoutVars>
      </dgm:prSet>
      <dgm:spPr/>
    </dgm:pt>
    <dgm:pt modelId="{F813E607-6D5B-404B-BD91-B361BD17A857}" type="pres">
      <dgm:prSet presAssocID="{8D502395-9DC1-7C4D-9753-E0A326BA8885}" presName="sibTrans" presStyleCnt="0"/>
      <dgm:spPr/>
    </dgm:pt>
    <dgm:pt modelId="{ECD1032D-8BE1-4B1D-A969-790D507EBD28}" type="pres">
      <dgm:prSet presAssocID="{E2D4951B-1F39-9049-AEA3-D25FF92E2964}" presName="compNode" presStyleCnt="0"/>
      <dgm:spPr/>
    </dgm:pt>
    <dgm:pt modelId="{1A778CFF-4E24-4A6A-8C31-6C00193BE435}" type="pres">
      <dgm:prSet presAssocID="{E2D4951B-1F39-9049-AEA3-D25FF92E2964}" presName="iconBgRect" presStyleLbl="bgShp" presStyleIdx="1" presStyleCnt="3"/>
      <dgm:spPr/>
    </dgm:pt>
    <dgm:pt modelId="{707FBACF-26D4-4E42-97FA-2A7B274D30BD}" type="pres">
      <dgm:prSet presAssocID="{E2D4951B-1F39-9049-AEA3-D25FF92E2964}" presName="iconRect" presStyleLbl="node1" presStyleIdx="1" presStyleCnt="3"/>
      <dgm:spPr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54CA0B67-31F4-44F0-90ED-525C78A5BAD6}" type="pres">
      <dgm:prSet presAssocID="{E2D4951B-1F39-9049-AEA3-D25FF92E2964}" presName="spaceRect" presStyleCnt="0"/>
      <dgm:spPr/>
    </dgm:pt>
    <dgm:pt modelId="{C61AD5DA-8A46-453D-93A6-78D1AC05DAB6}" type="pres">
      <dgm:prSet presAssocID="{E2D4951B-1F39-9049-AEA3-D25FF92E2964}" presName="textRect" presStyleLbl="revTx" presStyleIdx="1" presStyleCnt="3">
        <dgm:presLayoutVars>
          <dgm:chMax val="1"/>
          <dgm:chPref val="1"/>
        </dgm:presLayoutVars>
      </dgm:prSet>
      <dgm:spPr/>
    </dgm:pt>
    <dgm:pt modelId="{D6263F4F-E582-41F2-8778-F7BB4DEE0B96}" type="pres">
      <dgm:prSet presAssocID="{D853CCB0-3D83-DE43-B7CD-88EC132072EE}" presName="sibTrans" presStyleCnt="0"/>
      <dgm:spPr/>
    </dgm:pt>
    <dgm:pt modelId="{F4CD2411-B2DB-4049-A755-6F60F5826DD0}" type="pres">
      <dgm:prSet presAssocID="{E522D02E-2F44-9B4B-AD27-55E1E878232A}" presName="compNode" presStyleCnt="0"/>
      <dgm:spPr/>
    </dgm:pt>
    <dgm:pt modelId="{C5CB3083-AFC1-4753-AE28-EA6AE721FFE2}" type="pres">
      <dgm:prSet presAssocID="{E522D02E-2F44-9B4B-AD27-55E1E878232A}" presName="iconBgRect" presStyleLbl="bgShp" presStyleIdx="2" presStyleCnt="3"/>
      <dgm:spPr/>
    </dgm:pt>
    <dgm:pt modelId="{CA91AFE8-1E94-4D58-9FCB-DA4C34ED27E7}" type="pres">
      <dgm:prSet presAssocID="{E522D02E-2F44-9B4B-AD27-55E1E878232A}" presName="iconRect" presStyleLbl="node1" presStyleIdx="2" presStyleCnt="3"/>
      <dgm:spPr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66DC121F-9F53-46F5-9616-C4D55E7FE1EC}" type="pres">
      <dgm:prSet presAssocID="{E522D02E-2F44-9B4B-AD27-55E1E878232A}" presName="spaceRect" presStyleCnt="0"/>
      <dgm:spPr/>
    </dgm:pt>
    <dgm:pt modelId="{7F830771-7365-4C01-82EB-2E3EF1439331}" type="pres">
      <dgm:prSet presAssocID="{E522D02E-2F44-9B4B-AD27-55E1E878232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F526C08-E39E-494E-8E27-E53524195D56}" srcId="{F5C639D0-6D62-7C4C-BA16-A79F909FB67D}" destId="{E2D4951B-1F39-9049-AEA3-D25FF92E2964}" srcOrd="1" destOrd="0" parTransId="{3554EB71-112B-0441-8ED5-9B20D330B395}" sibTransId="{D853CCB0-3D83-DE43-B7CD-88EC132072EE}"/>
    <dgm:cxn modelId="{1C22C119-A877-3B4C-8C06-550C1A479633}" type="presOf" srcId="{F5C639D0-6D62-7C4C-BA16-A79F909FB67D}" destId="{6C1FB38B-33C3-493C-886F-02C9908A2F2E}" srcOrd="0" destOrd="0" presId="urn:microsoft.com/office/officeart/2018/5/layout/IconCircleLabelList"/>
    <dgm:cxn modelId="{AA4AB968-BFFA-A546-BF27-428F5F9A3BB0}" type="presOf" srcId="{7A83EFF1-5207-AA49-B0C6-63F94B51CA6C}" destId="{AB673A3B-2755-49F8-8413-DD9F61B60E11}" srcOrd="0" destOrd="0" presId="urn:microsoft.com/office/officeart/2018/5/layout/IconCircleLabelList"/>
    <dgm:cxn modelId="{3F39CB74-B54E-6F48-A008-5D8C57E67C00}" srcId="{F5C639D0-6D62-7C4C-BA16-A79F909FB67D}" destId="{7A83EFF1-5207-AA49-B0C6-63F94B51CA6C}" srcOrd="0" destOrd="0" parTransId="{93538DDD-959B-0841-A9F1-9D127829B80D}" sibTransId="{8D502395-9DC1-7C4D-9753-E0A326BA8885}"/>
    <dgm:cxn modelId="{742EAF78-54C2-4847-88A4-6741315CA673}" type="presOf" srcId="{E522D02E-2F44-9B4B-AD27-55E1E878232A}" destId="{7F830771-7365-4C01-82EB-2E3EF1439331}" srcOrd="0" destOrd="0" presId="urn:microsoft.com/office/officeart/2018/5/layout/IconCircleLabelList"/>
    <dgm:cxn modelId="{B809AC83-1967-B448-82B2-E6AFF68C05ED}" type="presOf" srcId="{E2D4951B-1F39-9049-AEA3-D25FF92E2964}" destId="{C61AD5DA-8A46-453D-93A6-78D1AC05DAB6}" srcOrd="0" destOrd="0" presId="urn:microsoft.com/office/officeart/2018/5/layout/IconCircleLabelList"/>
    <dgm:cxn modelId="{273E28B2-EEDA-6B43-BA96-87C3AF3EB889}" srcId="{F5C639D0-6D62-7C4C-BA16-A79F909FB67D}" destId="{E522D02E-2F44-9B4B-AD27-55E1E878232A}" srcOrd="2" destOrd="0" parTransId="{C3B634F6-00ED-874D-9F96-A00EE8C350C5}" sibTransId="{8EA31318-4A18-9B40-9E11-099BCE015E6A}"/>
    <dgm:cxn modelId="{14C63CBE-F5ED-8D47-B5DA-CEDD08D3B34A}" type="presParOf" srcId="{6C1FB38B-33C3-493C-886F-02C9908A2F2E}" destId="{30BB410A-4EB5-47DB-8972-6FDD868FEB98}" srcOrd="0" destOrd="0" presId="urn:microsoft.com/office/officeart/2018/5/layout/IconCircleLabelList"/>
    <dgm:cxn modelId="{64716C44-4C9E-1A45-A8AA-44B4F977B30C}" type="presParOf" srcId="{30BB410A-4EB5-47DB-8972-6FDD868FEB98}" destId="{B3481134-9883-4480-A86C-98D8CC38C578}" srcOrd="0" destOrd="0" presId="urn:microsoft.com/office/officeart/2018/5/layout/IconCircleLabelList"/>
    <dgm:cxn modelId="{ABA65714-318E-B447-9120-C222848F2F63}" type="presParOf" srcId="{30BB410A-4EB5-47DB-8972-6FDD868FEB98}" destId="{4453C5BE-7E15-4FE6-8776-834938626B99}" srcOrd="1" destOrd="0" presId="urn:microsoft.com/office/officeart/2018/5/layout/IconCircleLabelList"/>
    <dgm:cxn modelId="{C3543BB9-DA80-2A45-B0EB-BA7588DB2554}" type="presParOf" srcId="{30BB410A-4EB5-47DB-8972-6FDD868FEB98}" destId="{B2DBE0B5-09DF-4E76-86F6-0B832D0CCCA5}" srcOrd="2" destOrd="0" presId="urn:microsoft.com/office/officeart/2018/5/layout/IconCircleLabelList"/>
    <dgm:cxn modelId="{8D09A1E2-5609-5545-9BC0-04132492C1DC}" type="presParOf" srcId="{30BB410A-4EB5-47DB-8972-6FDD868FEB98}" destId="{AB673A3B-2755-49F8-8413-DD9F61B60E11}" srcOrd="3" destOrd="0" presId="urn:microsoft.com/office/officeart/2018/5/layout/IconCircleLabelList"/>
    <dgm:cxn modelId="{EFCF2F39-904F-1145-B644-6EB7204D96EA}" type="presParOf" srcId="{6C1FB38B-33C3-493C-886F-02C9908A2F2E}" destId="{F813E607-6D5B-404B-BD91-B361BD17A857}" srcOrd="1" destOrd="0" presId="urn:microsoft.com/office/officeart/2018/5/layout/IconCircleLabelList"/>
    <dgm:cxn modelId="{DEEE175F-3E44-244F-BCFF-8E128318A902}" type="presParOf" srcId="{6C1FB38B-33C3-493C-886F-02C9908A2F2E}" destId="{ECD1032D-8BE1-4B1D-A969-790D507EBD28}" srcOrd="2" destOrd="0" presId="urn:microsoft.com/office/officeart/2018/5/layout/IconCircleLabelList"/>
    <dgm:cxn modelId="{6E4F31C5-D5D2-5A48-AE17-EEA7E89A8463}" type="presParOf" srcId="{ECD1032D-8BE1-4B1D-A969-790D507EBD28}" destId="{1A778CFF-4E24-4A6A-8C31-6C00193BE435}" srcOrd="0" destOrd="0" presId="urn:microsoft.com/office/officeart/2018/5/layout/IconCircleLabelList"/>
    <dgm:cxn modelId="{A2D013E3-2338-F143-B87F-5FCE0090EC5A}" type="presParOf" srcId="{ECD1032D-8BE1-4B1D-A969-790D507EBD28}" destId="{707FBACF-26D4-4E42-97FA-2A7B274D30BD}" srcOrd="1" destOrd="0" presId="urn:microsoft.com/office/officeart/2018/5/layout/IconCircleLabelList"/>
    <dgm:cxn modelId="{623DF26C-0923-574C-99E3-7DB9CF2BC003}" type="presParOf" srcId="{ECD1032D-8BE1-4B1D-A969-790D507EBD28}" destId="{54CA0B67-31F4-44F0-90ED-525C78A5BAD6}" srcOrd="2" destOrd="0" presId="urn:microsoft.com/office/officeart/2018/5/layout/IconCircleLabelList"/>
    <dgm:cxn modelId="{A2C02EA4-8A5A-584B-870F-02A706767467}" type="presParOf" srcId="{ECD1032D-8BE1-4B1D-A969-790D507EBD28}" destId="{C61AD5DA-8A46-453D-93A6-78D1AC05DAB6}" srcOrd="3" destOrd="0" presId="urn:microsoft.com/office/officeart/2018/5/layout/IconCircleLabelList"/>
    <dgm:cxn modelId="{F808A755-3BD5-8C4E-8B55-29148E938D10}" type="presParOf" srcId="{6C1FB38B-33C3-493C-886F-02C9908A2F2E}" destId="{D6263F4F-E582-41F2-8778-F7BB4DEE0B96}" srcOrd="3" destOrd="0" presId="urn:microsoft.com/office/officeart/2018/5/layout/IconCircleLabelList"/>
    <dgm:cxn modelId="{350E6B02-8E54-6146-8386-3924E160AD61}" type="presParOf" srcId="{6C1FB38B-33C3-493C-886F-02C9908A2F2E}" destId="{F4CD2411-B2DB-4049-A755-6F60F5826DD0}" srcOrd="4" destOrd="0" presId="urn:microsoft.com/office/officeart/2018/5/layout/IconCircleLabelList"/>
    <dgm:cxn modelId="{7D7D22FF-D3EA-F747-82E7-CB5361F6E46C}" type="presParOf" srcId="{F4CD2411-B2DB-4049-A755-6F60F5826DD0}" destId="{C5CB3083-AFC1-4753-AE28-EA6AE721FFE2}" srcOrd="0" destOrd="0" presId="urn:microsoft.com/office/officeart/2018/5/layout/IconCircleLabelList"/>
    <dgm:cxn modelId="{D11118DB-AA2F-2E4A-BD9A-B5D95B8455D4}" type="presParOf" srcId="{F4CD2411-B2DB-4049-A755-6F60F5826DD0}" destId="{CA91AFE8-1E94-4D58-9FCB-DA4C34ED27E7}" srcOrd="1" destOrd="0" presId="urn:microsoft.com/office/officeart/2018/5/layout/IconCircleLabelList"/>
    <dgm:cxn modelId="{B5CCC268-6F71-B849-B5C7-BD1729AE9084}" type="presParOf" srcId="{F4CD2411-B2DB-4049-A755-6F60F5826DD0}" destId="{66DC121F-9F53-46F5-9616-C4D55E7FE1EC}" srcOrd="2" destOrd="0" presId="urn:microsoft.com/office/officeart/2018/5/layout/IconCircleLabelList"/>
    <dgm:cxn modelId="{4AF3D100-F87D-BF4B-B339-066E7133C55A}" type="presParOf" srcId="{F4CD2411-B2DB-4049-A755-6F60F5826DD0}" destId="{7F830771-7365-4C01-82EB-2E3EF143933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DFFFF1-039B-6546-AC38-D6EE17F16AA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52EB42-3E49-8B47-8000-4D5049516386}">
      <dgm:prSet custT="1"/>
      <dgm:spPr/>
      <dgm:t>
        <a:bodyPr/>
        <a:lstStyle/>
        <a:p>
          <a:r>
            <a:rPr lang="en-US" sz="3200" b="0" dirty="0"/>
            <a:t>HYPOTHESIS:</a:t>
          </a:r>
          <a:r>
            <a:rPr lang="en-US" sz="2900" b="0" dirty="0"/>
            <a:t> </a:t>
          </a:r>
          <a:endParaRPr lang="en-US" sz="2900" dirty="0"/>
        </a:p>
      </dgm:t>
    </dgm:pt>
    <dgm:pt modelId="{413942E3-5A15-3D4B-A6E5-DDB91F5E959D}" type="parTrans" cxnId="{1352A54A-A0FA-D244-8555-37223751C9C6}">
      <dgm:prSet/>
      <dgm:spPr/>
      <dgm:t>
        <a:bodyPr/>
        <a:lstStyle/>
        <a:p>
          <a:endParaRPr lang="en-US"/>
        </a:p>
      </dgm:t>
    </dgm:pt>
    <dgm:pt modelId="{185F70B6-FD32-3142-A437-3612D845336C}" type="sibTrans" cxnId="{1352A54A-A0FA-D244-8555-37223751C9C6}">
      <dgm:prSet/>
      <dgm:spPr/>
      <dgm:t>
        <a:bodyPr/>
        <a:lstStyle/>
        <a:p>
          <a:endParaRPr lang="en-US"/>
        </a:p>
      </dgm:t>
    </dgm:pt>
    <dgm:pt modelId="{7634DE40-8A03-9C4D-85BB-0221BD547821}" type="pres">
      <dgm:prSet presAssocID="{6EDFFFF1-039B-6546-AC38-D6EE17F16AA5}" presName="compositeShape" presStyleCnt="0">
        <dgm:presLayoutVars>
          <dgm:chMax val="7"/>
          <dgm:dir/>
          <dgm:resizeHandles val="exact"/>
        </dgm:presLayoutVars>
      </dgm:prSet>
      <dgm:spPr/>
    </dgm:pt>
    <dgm:pt modelId="{C44F543C-C57B-1049-80C0-573F0055E662}" type="pres">
      <dgm:prSet presAssocID="{9952EB42-3E49-8B47-8000-4D5049516386}" presName="circ1TxSh" presStyleLbl="vennNode1" presStyleIdx="0" presStyleCnt="1"/>
      <dgm:spPr/>
    </dgm:pt>
  </dgm:ptLst>
  <dgm:cxnLst>
    <dgm:cxn modelId="{1352A54A-A0FA-D244-8555-37223751C9C6}" srcId="{6EDFFFF1-039B-6546-AC38-D6EE17F16AA5}" destId="{9952EB42-3E49-8B47-8000-4D5049516386}" srcOrd="0" destOrd="0" parTransId="{413942E3-5A15-3D4B-A6E5-DDB91F5E959D}" sibTransId="{185F70B6-FD32-3142-A437-3612D845336C}"/>
    <dgm:cxn modelId="{3EEBFF58-E8DE-154B-9972-96DAA6573DD1}" type="presOf" srcId="{9952EB42-3E49-8B47-8000-4D5049516386}" destId="{C44F543C-C57B-1049-80C0-573F0055E662}" srcOrd="0" destOrd="0" presId="urn:microsoft.com/office/officeart/2005/8/layout/venn1"/>
    <dgm:cxn modelId="{7B4735FC-AE4C-B642-BE83-0DCFE789453A}" type="presOf" srcId="{6EDFFFF1-039B-6546-AC38-D6EE17F16AA5}" destId="{7634DE40-8A03-9C4D-85BB-0221BD547821}" srcOrd="0" destOrd="0" presId="urn:microsoft.com/office/officeart/2005/8/layout/venn1"/>
    <dgm:cxn modelId="{8B609D86-8617-2E47-B8C7-09100FFC642A}" type="presParOf" srcId="{7634DE40-8A03-9C4D-85BB-0221BD547821}" destId="{C44F543C-C57B-1049-80C0-573F0055E662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8CA49A-E93C-1244-B65F-967C7F81EBA7}" type="doc">
      <dgm:prSet loTypeId="urn:microsoft.com/office/officeart/2005/8/layout/venn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8030A2B-5D8E-C649-BEBE-1AEF3502387B}">
      <dgm:prSet/>
      <dgm:spPr/>
      <dgm:t>
        <a:bodyPr/>
        <a:lstStyle/>
        <a:p>
          <a:r>
            <a:rPr lang="en-US" dirty="0"/>
            <a:t>Police officers with a higher rank are expected to have greater knowledge of the public safety exception </a:t>
          </a:r>
        </a:p>
      </dgm:t>
    </dgm:pt>
    <dgm:pt modelId="{DBFA8B77-F7A3-574B-9109-F91C7623C53F}" type="parTrans" cxnId="{D79BEDFE-DD88-FE40-8BB6-933CD186E3BB}">
      <dgm:prSet/>
      <dgm:spPr/>
      <dgm:t>
        <a:bodyPr/>
        <a:lstStyle/>
        <a:p>
          <a:endParaRPr lang="en-US"/>
        </a:p>
      </dgm:t>
    </dgm:pt>
    <dgm:pt modelId="{A87481CC-D33C-7D49-9E24-D27D2DC1733A}" type="sibTrans" cxnId="{D79BEDFE-DD88-FE40-8BB6-933CD186E3BB}">
      <dgm:prSet/>
      <dgm:spPr/>
      <dgm:t>
        <a:bodyPr/>
        <a:lstStyle/>
        <a:p>
          <a:endParaRPr lang="en-US"/>
        </a:p>
      </dgm:t>
    </dgm:pt>
    <dgm:pt modelId="{98FF2926-0A3B-494B-8042-9E9E1A81AB0A}" type="pres">
      <dgm:prSet presAssocID="{BB8CA49A-E93C-1244-B65F-967C7F81EBA7}" presName="compositeShape" presStyleCnt="0">
        <dgm:presLayoutVars>
          <dgm:chMax val="7"/>
          <dgm:dir/>
          <dgm:resizeHandles val="exact"/>
        </dgm:presLayoutVars>
      </dgm:prSet>
      <dgm:spPr/>
    </dgm:pt>
    <dgm:pt modelId="{AA075FE7-C7EC-7240-AE77-74441AB11DA7}" type="pres">
      <dgm:prSet presAssocID="{98030A2B-5D8E-C649-BEBE-1AEF3502387B}" presName="circ1TxSh" presStyleLbl="vennNode1" presStyleIdx="0" presStyleCnt="1"/>
      <dgm:spPr/>
    </dgm:pt>
  </dgm:ptLst>
  <dgm:cxnLst>
    <dgm:cxn modelId="{7B29F479-79E2-3F41-9ACA-C4F79F8FFCE7}" type="presOf" srcId="{98030A2B-5D8E-C649-BEBE-1AEF3502387B}" destId="{AA075FE7-C7EC-7240-AE77-74441AB11DA7}" srcOrd="0" destOrd="0" presId="urn:microsoft.com/office/officeart/2005/8/layout/venn1"/>
    <dgm:cxn modelId="{99815C93-650D-C246-8D32-11AAA41AE07A}" type="presOf" srcId="{BB8CA49A-E93C-1244-B65F-967C7F81EBA7}" destId="{98FF2926-0A3B-494B-8042-9E9E1A81AB0A}" srcOrd="0" destOrd="0" presId="urn:microsoft.com/office/officeart/2005/8/layout/venn1"/>
    <dgm:cxn modelId="{D79BEDFE-DD88-FE40-8BB6-933CD186E3BB}" srcId="{BB8CA49A-E93C-1244-B65F-967C7F81EBA7}" destId="{98030A2B-5D8E-C649-BEBE-1AEF3502387B}" srcOrd="0" destOrd="0" parTransId="{DBFA8B77-F7A3-574B-9109-F91C7623C53F}" sibTransId="{A87481CC-D33C-7D49-9E24-D27D2DC1733A}"/>
    <dgm:cxn modelId="{34C50150-6BF6-4845-A675-850343A7FF9C}" type="presParOf" srcId="{98FF2926-0A3B-494B-8042-9E9E1A81AB0A}" destId="{AA075FE7-C7EC-7240-AE77-74441AB11DA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7E9E7A-9875-4502-8357-0DBCB13811D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212623A-FC3E-4719-8E03-84B2FC840212}">
      <dgm:prSet/>
      <dgm:spPr/>
      <dgm:t>
        <a:bodyPr/>
        <a:lstStyle/>
        <a:p>
          <a:r>
            <a:rPr lang="en-US" dirty="0"/>
            <a:t>Rank &amp; knowledge of the public safety exception</a:t>
          </a:r>
        </a:p>
      </dgm:t>
    </dgm:pt>
    <dgm:pt modelId="{78EB4F36-966A-43FB-B8AA-CBBB5DAD2990}" type="parTrans" cxnId="{714C6CB9-D6E8-4D33-98F5-096C564BAD0F}">
      <dgm:prSet/>
      <dgm:spPr/>
      <dgm:t>
        <a:bodyPr/>
        <a:lstStyle/>
        <a:p>
          <a:endParaRPr lang="en-US"/>
        </a:p>
      </dgm:t>
    </dgm:pt>
    <dgm:pt modelId="{506FA107-6C7C-4907-9223-DC410C64EF3B}" type="sibTrans" cxnId="{714C6CB9-D6E8-4D33-98F5-096C564BAD0F}">
      <dgm:prSet phldrT="01" phldr="0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DFD37E5-AA68-4DF1-91EA-CBC0F4FCD615}">
      <dgm:prSet/>
      <dgm:spPr/>
      <dgm:t>
        <a:bodyPr/>
        <a:lstStyle/>
        <a:p>
          <a:r>
            <a:rPr lang="en-US" dirty="0"/>
            <a:t>Rank &amp; length of time in law enforcement </a:t>
          </a:r>
        </a:p>
      </dgm:t>
    </dgm:pt>
    <dgm:pt modelId="{5EE7A7C1-3C26-4FC5-88A0-0DBFA54BA116}" type="parTrans" cxnId="{F8014DCC-BC85-4CE4-A2B4-ED80242B03C1}">
      <dgm:prSet/>
      <dgm:spPr/>
      <dgm:t>
        <a:bodyPr/>
        <a:lstStyle/>
        <a:p>
          <a:endParaRPr lang="en-US"/>
        </a:p>
      </dgm:t>
    </dgm:pt>
    <dgm:pt modelId="{4115D18C-1CF2-4885-91D4-085CA279FBEA}" type="sibTrans" cxnId="{F8014DCC-BC85-4CE4-A2B4-ED80242B03C1}">
      <dgm:prSet phldrT="02" phldr="0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D3CB481-E67D-4A1F-ADD3-8E8E9C4CD6EC}">
      <dgm:prSet/>
      <dgm:spPr/>
      <dgm:t>
        <a:bodyPr/>
        <a:lstStyle/>
        <a:p>
          <a:r>
            <a:rPr lang="en-US" dirty="0"/>
            <a:t>Rank &amp; age</a:t>
          </a:r>
        </a:p>
      </dgm:t>
    </dgm:pt>
    <dgm:pt modelId="{0D29E55E-6067-4CE2-AAEC-86BF545A9BA9}" type="parTrans" cxnId="{749175B1-9093-445F-858D-8156D9867B29}">
      <dgm:prSet/>
      <dgm:spPr/>
      <dgm:t>
        <a:bodyPr/>
        <a:lstStyle/>
        <a:p>
          <a:endParaRPr lang="en-US"/>
        </a:p>
      </dgm:t>
    </dgm:pt>
    <dgm:pt modelId="{06114637-6793-412C-864B-C4CFD6E37109}" type="sibTrans" cxnId="{749175B1-9093-445F-858D-8156D9867B29}">
      <dgm:prSet phldrT="03" phldr="0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E9979B8-E46B-4FF2-B23B-371E8B7B6240}">
      <dgm:prSet/>
      <dgm:spPr/>
      <dgm:t>
        <a:bodyPr/>
        <a:lstStyle/>
        <a:p>
          <a:r>
            <a:rPr lang="en-US" dirty="0"/>
            <a:t>Rank &amp; department training</a:t>
          </a:r>
        </a:p>
      </dgm:t>
    </dgm:pt>
    <dgm:pt modelId="{2F2A6037-E6F1-4C39-B4FD-88F2C202C4F3}" type="parTrans" cxnId="{872A44C3-F9EF-4F0A-B5DA-0E10F29F4776}">
      <dgm:prSet/>
      <dgm:spPr/>
      <dgm:t>
        <a:bodyPr/>
        <a:lstStyle/>
        <a:p>
          <a:endParaRPr lang="en-US"/>
        </a:p>
      </dgm:t>
    </dgm:pt>
    <dgm:pt modelId="{BB1F2591-604F-4E3D-9A71-9A2B19CE3890}" type="sibTrans" cxnId="{872A44C3-F9EF-4F0A-B5DA-0E10F29F4776}">
      <dgm:prSet phldrT="04" phldr="0"/>
      <dgm:spPr/>
      <dgm:t>
        <a:bodyPr/>
        <a:lstStyle/>
        <a:p>
          <a:endParaRPr lang="en-US"/>
        </a:p>
      </dgm:t>
    </dgm:pt>
    <dgm:pt modelId="{F6AAFFFB-B2C0-104E-9E57-34371E7332C6}" type="pres">
      <dgm:prSet presAssocID="{657E9E7A-9875-4502-8357-0DBCB13811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357241F-5F19-F54C-ACDA-E3CDFF260AEC}" type="pres">
      <dgm:prSet presAssocID="{B212623A-FC3E-4719-8E03-84B2FC840212}" presName="hierRoot1" presStyleCnt="0"/>
      <dgm:spPr/>
    </dgm:pt>
    <dgm:pt modelId="{D5FF7495-B025-744A-8DBB-C78A26016165}" type="pres">
      <dgm:prSet presAssocID="{B212623A-FC3E-4719-8E03-84B2FC840212}" presName="composite" presStyleCnt="0"/>
      <dgm:spPr/>
    </dgm:pt>
    <dgm:pt modelId="{5F2321E5-578B-8846-8B89-6E4F2819BE56}" type="pres">
      <dgm:prSet presAssocID="{B212623A-FC3E-4719-8E03-84B2FC840212}" presName="background" presStyleLbl="node0" presStyleIdx="0" presStyleCnt="4"/>
      <dgm:spPr>
        <a:solidFill>
          <a:schemeClr val="accent2"/>
        </a:solidFill>
      </dgm:spPr>
    </dgm:pt>
    <dgm:pt modelId="{B2FEDE7C-3DCD-9D44-9395-F132D5E7BF6B}" type="pres">
      <dgm:prSet presAssocID="{B212623A-FC3E-4719-8E03-84B2FC840212}" presName="text" presStyleLbl="fgAcc0" presStyleIdx="0" presStyleCnt="4">
        <dgm:presLayoutVars>
          <dgm:chPref val="3"/>
        </dgm:presLayoutVars>
      </dgm:prSet>
      <dgm:spPr/>
    </dgm:pt>
    <dgm:pt modelId="{E5FBD8F0-905E-DE44-B623-DAAF2F7F86B1}" type="pres">
      <dgm:prSet presAssocID="{B212623A-FC3E-4719-8E03-84B2FC840212}" presName="hierChild2" presStyleCnt="0"/>
      <dgm:spPr/>
    </dgm:pt>
    <dgm:pt modelId="{3F7C3927-4850-1546-BF53-4D0DFBF01996}" type="pres">
      <dgm:prSet presAssocID="{0DFD37E5-AA68-4DF1-91EA-CBC0F4FCD615}" presName="hierRoot1" presStyleCnt="0"/>
      <dgm:spPr/>
    </dgm:pt>
    <dgm:pt modelId="{2011EE8C-8E52-FF4B-87E8-6D42CABD3653}" type="pres">
      <dgm:prSet presAssocID="{0DFD37E5-AA68-4DF1-91EA-CBC0F4FCD615}" presName="composite" presStyleCnt="0"/>
      <dgm:spPr/>
    </dgm:pt>
    <dgm:pt modelId="{E38EDE58-472E-7B4C-AD9B-8BBFD88A77E5}" type="pres">
      <dgm:prSet presAssocID="{0DFD37E5-AA68-4DF1-91EA-CBC0F4FCD615}" presName="background" presStyleLbl="node0" presStyleIdx="1" presStyleCnt="4"/>
      <dgm:spPr>
        <a:solidFill>
          <a:schemeClr val="accent3"/>
        </a:solidFill>
      </dgm:spPr>
    </dgm:pt>
    <dgm:pt modelId="{32F27FB7-0B40-AA48-BB4F-274A40DFF663}" type="pres">
      <dgm:prSet presAssocID="{0DFD37E5-AA68-4DF1-91EA-CBC0F4FCD615}" presName="text" presStyleLbl="fgAcc0" presStyleIdx="1" presStyleCnt="4">
        <dgm:presLayoutVars>
          <dgm:chPref val="3"/>
        </dgm:presLayoutVars>
      </dgm:prSet>
      <dgm:spPr/>
    </dgm:pt>
    <dgm:pt modelId="{5A385437-D873-AA42-AD93-54CD384CB1EC}" type="pres">
      <dgm:prSet presAssocID="{0DFD37E5-AA68-4DF1-91EA-CBC0F4FCD615}" presName="hierChild2" presStyleCnt="0"/>
      <dgm:spPr/>
    </dgm:pt>
    <dgm:pt modelId="{22250A02-E5CA-D44C-981A-E2B778D0C3F4}" type="pres">
      <dgm:prSet presAssocID="{3D3CB481-E67D-4A1F-ADD3-8E8E9C4CD6EC}" presName="hierRoot1" presStyleCnt="0"/>
      <dgm:spPr/>
    </dgm:pt>
    <dgm:pt modelId="{63704DF8-833A-7F46-B7DA-6660E91957C9}" type="pres">
      <dgm:prSet presAssocID="{3D3CB481-E67D-4A1F-ADD3-8E8E9C4CD6EC}" presName="composite" presStyleCnt="0"/>
      <dgm:spPr/>
    </dgm:pt>
    <dgm:pt modelId="{7A580B6B-E89D-D84C-AE82-B250CC8AFFDD}" type="pres">
      <dgm:prSet presAssocID="{3D3CB481-E67D-4A1F-ADD3-8E8E9C4CD6EC}" presName="background" presStyleLbl="node0" presStyleIdx="2" presStyleCnt="4"/>
      <dgm:spPr>
        <a:solidFill>
          <a:schemeClr val="accent6"/>
        </a:solidFill>
      </dgm:spPr>
    </dgm:pt>
    <dgm:pt modelId="{0447F28B-0709-F042-B521-0790C4D1A05B}" type="pres">
      <dgm:prSet presAssocID="{3D3CB481-E67D-4A1F-ADD3-8E8E9C4CD6EC}" presName="text" presStyleLbl="fgAcc0" presStyleIdx="2" presStyleCnt="4">
        <dgm:presLayoutVars>
          <dgm:chPref val="3"/>
        </dgm:presLayoutVars>
      </dgm:prSet>
      <dgm:spPr/>
    </dgm:pt>
    <dgm:pt modelId="{00750463-C63B-C646-A757-0A8F5C4474EF}" type="pres">
      <dgm:prSet presAssocID="{3D3CB481-E67D-4A1F-ADD3-8E8E9C4CD6EC}" presName="hierChild2" presStyleCnt="0"/>
      <dgm:spPr/>
    </dgm:pt>
    <dgm:pt modelId="{2B79D60E-3896-D94D-8EB8-64DEDF0AB152}" type="pres">
      <dgm:prSet presAssocID="{8E9979B8-E46B-4FF2-B23B-371E8B7B6240}" presName="hierRoot1" presStyleCnt="0"/>
      <dgm:spPr/>
    </dgm:pt>
    <dgm:pt modelId="{39658DD3-2D42-C44F-B560-CD5FF95DE653}" type="pres">
      <dgm:prSet presAssocID="{8E9979B8-E46B-4FF2-B23B-371E8B7B6240}" presName="composite" presStyleCnt="0"/>
      <dgm:spPr/>
    </dgm:pt>
    <dgm:pt modelId="{C0EF8E91-1E14-D44F-A6A2-D8A34127294F}" type="pres">
      <dgm:prSet presAssocID="{8E9979B8-E46B-4FF2-B23B-371E8B7B6240}" presName="background" presStyleLbl="node0" presStyleIdx="3" presStyleCnt="4"/>
      <dgm:spPr>
        <a:solidFill>
          <a:schemeClr val="accent5"/>
        </a:solidFill>
      </dgm:spPr>
    </dgm:pt>
    <dgm:pt modelId="{7CA28B34-3939-A04A-ABF6-4FEF175FCDFE}" type="pres">
      <dgm:prSet presAssocID="{8E9979B8-E46B-4FF2-B23B-371E8B7B6240}" presName="text" presStyleLbl="fgAcc0" presStyleIdx="3" presStyleCnt="4">
        <dgm:presLayoutVars>
          <dgm:chPref val="3"/>
        </dgm:presLayoutVars>
      </dgm:prSet>
      <dgm:spPr/>
    </dgm:pt>
    <dgm:pt modelId="{DDD20833-3169-944F-A5B0-283870FD0966}" type="pres">
      <dgm:prSet presAssocID="{8E9979B8-E46B-4FF2-B23B-371E8B7B6240}" presName="hierChild2" presStyleCnt="0"/>
      <dgm:spPr/>
    </dgm:pt>
  </dgm:ptLst>
  <dgm:cxnLst>
    <dgm:cxn modelId="{84FBA135-C879-3949-AAC6-CDB49B883CA4}" type="presOf" srcId="{0DFD37E5-AA68-4DF1-91EA-CBC0F4FCD615}" destId="{32F27FB7-0B40-AA48-BB4F-274A40DFF663}" srcOrd="0" destOrd="0" presId="urn:microsoft.com/office/officeart/2005/8/layout/hierarchy1"/>
    <dgm:cxn modelId="{E7C79637-2DE5-D442-8D3D-F5D0A3D034A2}" type="presOf" srcId="{3D3CB481-E67D-4A1F-ADD3-8E8E9C4CD6EC}" destId="{0447F28B-0709-F042-B521-0790C4D1A05B}" srcOrd="0" destOrd="0" presId="urn:microsoft.com/office/officeart/2005/8/layout/hierarchy1"/>
    <dgm:cxn modelId="{186EB28B-A0FF-1E47-A8DC-FC578FF7FE25}" type="presOf" srcId="{B212623A-FC3E-4719-8E03-84B2FC840212}" destId="{B2FEDE7C-3DCD-9D44-9395-F132D5E7BF6B}" srcOrd="0" destOrd="0" presId="urn:microsoft.com/office/officeart/2005/8/layout/hierarchy1"/>
    <dgm:cxn modelId="{A59A289A-80CA-DB42-9CD2-A17F26B2E681}" type="presOf" srcId="{657E9E7A-9875-4502-8357-0DBCB13811D9}" destId="{F6AAFFFB-B2C0-104E-9E57-34371E7332C6}" srcOrd="0" destOrd="0" presId="urn:microsoft.com/office/officeart/2005/8/layout/hierarchy1"/>
    <dgm:cxn modelId="{749175B1-9093-445F-858D-8156D9867B29}" srcId="{657E9E7A-9875-4502-8357-0DBCB13811D9}" destId="{3D3CB481-E67D-4A1F-ADD3-8E8E9C4CD6EC}" srcOrd="2" destOrd="0" parTransId="{0D29E55E-6067-4CE2-AAEC-86BF545A9BA9}" sibTransId="{06114637-6793-412C-864B-C4CFD6E37109}"/>
    <dgm:cxn modelId="{714C6CB9-D6E8-4D33-98F5-096C564BAD0F}" srcId="{657E9E7A-9875-4502-8357-0DBCB13811D9}" destId="{B212623A-FC3E-4719-8E03-84B2FC840212}" srcOrd="0" destOrd="0" parTransId="{78EB4F36-966A-43FB-B8AA-CBBB5DAD2990}" sibTransId="{506FA107-6C7C-4907-9223-DC410C64EF3B}"/>
    <dgm:cxn modelId="{872A44C3-F9EF-4F0A-B5DA-0E10F29F4776}" srcId="{657E9E7A-9875-4502-8357-0DBCB13811D9}" destId="{8E9979B8-E46B-4FF2-B23B-371E8B7B6240}" srcOrd="3" destOrd="0" parTransId="{2F2A6037-E6F1-4C39-B4FD-88F2C202C4F3}" sibTransId="{BB1F2591-604F-4E3D-9A71-9A2B19CE3890}"/>
    <dgm:cxn modelId="{F8014DCC-BC85-4CE4-A2B4-ED80242B03C1}" srcId="{657E9E7A-9875-4502-8357-0DBCB13811D9}" destId="{0DFD37E5-AA68-4DF1-91EA-CBC0F4FCD615}" srcOrd="1" destOrd="0" parTransId="{5EE7A7C1-3C26-4FC5-88A0-0DBFA54BA116}" sibTransId="{4115D18C-1CF2-4885-91D4-085CA279FBEA}"/>
    <dgm:cxn modelId="{5263AAE4-C655-1B40-AAF9-EF61ED30DA71}" type="presOf" srcId="{8E9979B8-E46B-4FF2-B23B-371E8B7B6240}" destId="{7CA28B34-3939-A04A-ABF6-4FEF175FCDFE}" srcOrd="0" destOrd="0" presId="urn:microsoft.com/office/officeart/2005/8/layout/hierarchy1"/>
    <dgm:cxn modelId="{4D7AF380-958E-B844-BCFB-0ED37ED94FA9}" type="presParOf" srcId="{F6AAFFFB-B2C0-104E-9E57-34371E7332C6}" destId="{F357241F-5F19-F54C-ACDA-E3CDFF260AEC}" srcOrd="0" destOrd="0" presId="urn:microsoft.com/office/officeart/2005/8/layout/hierarchy1"/>
    <dgm:cxn modelId="{B1C386D7-CD90-B44B-999C-69EACDDCECAC}" type="presParOf" srcId="{F357241F-5F19-F54C-ACDA-E3CDFF260AEC}" destId="{D5FF7495-B025-744A-8DBB-C78A26016165}" srcOrd="0" destOrd="0" presId="urn:microsoft.com/office/officeart/2005/8/layout/hierarchy1"/>
    <dgm:cxn modelId="{CD256093-FB3F-C140-8F79-E5E6FD5DF429}" type="presParOf" srcId="{D5FF7495-B025-744A-8DBB-C78A26016165}" destId="{5F2321E5-578B-8846-8B89-6E4F2819BE56}" srcOrd="0" destOrd="0" presId="urn:microsoft.com/office/officeart/2005/8/layout/hierarchy1"/>
    <dgm:cxn modelId="{2CDDB694-9AA6-4342-8FA0-802B17CE1718}" type="presParOf" srcId="{D5FF7495-B025-744A-8DBB-C78A26016165}" destId="{B2FEDE7C-3DCD-9D44-9395-F132D5E7BF6B}" srcOrd="1" destOrd="0" presId="urn:microsoft.com/office/officeart/2005/8/layout/hierarchy1"/>
    <dgm:cxn modelId="{BD09DEDA-6205-B247-9342-098E417D820F}" type="presParOf" srcId="{F357241F-5F19-F54C-ACDA-E3CDFF260AEC}" destId="{E5FBD8F0-905E-DE44-B623-DAAF2F7F86B1}" srcOrd="1" destOrd="0" presId="urn:microsoft.com/office/officeart/2005/8/layout/hierarchy1"/>
    <dgm:cxn modelId="{4372185C-58C3-EA4E-8455-172C29BFC51A}" type="presParOf" srcId="{F6AAFFFB-B2C0-104E-9E57-34371E7332C6}" destId="{3F7C3927-4850-1546-BF53-4D0DFBF01996}" srcOrd="1" destOrd="0" presId="urn:microsoft.com/office/officeart/2005/8/layout/hierarchy1"/>
    <dgm:cxn modelId="{219AFDA0-C88C-4A4B-8524-F303083921B2}" type="presParOf" srcId="{3F7C3927-4850-1546-BF53-4D0DFBF01996}" destId="{2011EE8C-8E52-FF4B-87E8-6D42CABD3653}" srcOrd="0" destOrd="0" presId="urn:microsoft.com/office/officeart/2005/8/layout/hierarchy1"/>
    <dgm:cxn modelId="{D210D8C0-3789-D44F-B9F0-9C9A812A39A3}" type="presParOf" srcId="{2011EE8C-8E52-FF4B-87E8-6D42CABD3653}" destId="{E38EDE58-472E-7B4C-AD9B-8BBFD88A77E5}" srcOrd="0" destOrd="0" presId="urn:microsoft.com/office/officeart/2005/8/layout/hierarchy1"/>
    <dgm:cxn modelId="{DEF72DD8-2DBE-1C42-ABB4-7BFCFEA68F3B}" type="presParOf" srcId="{2011EE8C-8E52-FF4B-87E8-6D42CABD3653}" destId="{32F27FB7-0B40-AA48-BB4F-274A40DFF663}" srcOrd="1" destOrd="0" presId="urn:microsoft.com/office/officeart/2005/8/layout/hierarchy1"/>
    <dgm:cxn modelId="{BC3FB5FA-845E-124C-9198-BF69AEB8151B}" type="presParOf" srcId="{3F7C3927-4850-1546-BF53-4D0DFBF01996}" destId="{5A385437-D873-AA42-AD93-54CD384CB1EC}" srcOrd="1" destOrd="0" presId="urn:microsoft.com/office/officeart/2005/8/layout/hierarchy1"/>
    <dgm:cxn modelId="{ED048D1D-E952-734D-ADFE-321213DEDF61}" type="presParOf" srcId="{F6AAFFFB-B2C0-104E-9E57-34371E7332C6}" destId="{22250A02-E5CA-D44C-981A-E2B778D0C3F4}" srcOrd="2" destOrd="0" presId="urn:microsoft.com/office/officeart/2005/8/layout/hierarchy1"/>
    <dgm:cxn modelId="{797A1C42-EB3A-BE48-9876-580F27B82ABC}" type="presParOf" srcId="{22250A02-E5CA-D44C-981A-E2B778D0C3F4}" destId="{63704DF8-833A-7F46-B7DA-6660E91957C9}" srcOrd="0" destOrd="0" presId="urn:microsoft.com/office/officeart/2005/8/layout/hierarchy1"/>
    <dgm:cxn modelId="{C6216A67-40D2-DA4C-9431-A875776F34EC}" type="presParOf" srcId="{63704DF8-833A-7F46-B7DA-6660E91957C9}" destId="{7A580B6B-E89D-D84C-AE82-B250CC8AFFDD}" srcOrd="0" destOrd="0" presId="urn:microsoft.com/office/officeart/2005/8/layout/hierarchy1"/>
    <dgm:cxn modelId="{3F2A372B-5D90-B943-9087-70E75CEFF5CF}" type="presParOf" srcId="{63704DF8-833A-7F46-B7DA-6660E91957C9}" destId="{0447F28B-0709-F042-B521-0790C4D1A05B}" srcOrd="1" destOrd="0" presId="urn:microsoft.com/office/officeart/2005/8/layout/hierarchy1"/>
    <dgm:cxn modelId="{E9B84C16-F7BC-DE47-9A32-7B4FA610396D}" type="presParOf" srcId="{22250A02-E5CA-D44C-981A-E2B778D0C3F4}" destId="{00750463-C63B-C646-A757-0A8F5C4474EF}" srcOrd="1" destOrd="0" presId="urn:microsoft.com/office/officeart/2005/8/layout/hierarchy1"/>
    <dgm:cxn modelId="{0F8E28AD-064E-FB4C-AB0B-D7D2C2BA2B4D}" type="presParOf" srcId="{F6AAFFFB-B2C0-104E-9E57-34371E7332C6}" destId="{2B79D60E-3896-D94D-8EB8-64DEDF0AB152}" srcOrd="3" destOrd="0" presId="urn:microsoft.com/office/officeart/2005/8/layout/hierarchy1"/>
    <dgm:cxn modelId="{F57BAC2A-48A0-0640-87E1-120E994E3E8B}" type="presParOf" srcId="{2B79D60E-3896-D94D-8EB8-64DEDF0AB152}" destId="{39658DD3-2D42-C44F-B560-CD5FF95DE653}" srcOrd="0" destOrd="0" presId="urn:microsoft.com/office/officeart/2005/8/layout/hierarchy1"/>
    <dgm:cxn modelId="{329B2CB3-4BB8-6E49-9CC8-7B61379C74CB}" type="presParOf" srcId="{39658DD3-2D42-C44F-B560-CD5FF95DE653}" destId="{C0EF8E91-1E14-D44F-A6A2-D8A34127294F}" srcOrd="0" destOrd="0" presId="urn:microsoft.com/office/officeart/2005/8/layout/hierarchy1"/>
    <dgm:cxn modelId="{B21CF331-5345-404B-915F-638891C83432}" type="presParOf" srcId="{39658DD3-2D42-C44F-B560-CD5FF95DE653}" destId="{7CA28B34-3939-A04A-ABF6-4FEF175FCDFE}" srcOrd="1" destOrd="0" presId="urn:microsoft.com/office/officeart/2005/8/layout/hierarchy1"/>
    <dgm:cxn modelId="{22EE0244-B05A-E64A-897B-97912A80B1EE}" type="presParOf" srcId="{2B79D60E-3896-D94D-8EB8-64DEDF0AB152}" destId="{DDD20833-3169-944F-A5B0-283870FD09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C639D0-6D62-7C4C-BA16-A79F909FB67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A83EFF1-5207-AA49-B0C6-63F94B51CA6C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Georgia" panose="02040502050405020303" pitchFamily="18" charset="0"/>
            </a:rPr>
            <a:t>Possible explanations</a:t>
          </a:r>
        </a:p>
      </dgm:t>
    </dgm:pt>
    <dgm:pt modelId="{93538DDD-959B-0841-A9F1-9D127829B80D}" type="parTrans" cxnId="{3F39CB74-B54E-6F48-A008-5D8C57E67C00}">
      <dgm:prSet/>
      <dgm:spPr/>
      <dgm:t>
        <a:bodyPr/>
        <a:lstStyle/>
        <a:p>
          <a:endParaRPr lang="en-US" sz="2000">
            <a:latin typeface="Georgia" panose="02040502050405020303" pitchFamily="18" charset="0"/>
          </a:endParaRPr>
        </a:p>
      </dgm:t>
    </dgm:pt>
    <dgm:pt modelId="{8D502395-9DC1-7C4D-9753-E0A326BA8885}" type="sibTrans" cxnId="{3F39CB74-B54E-6F48-A008-5D8C57E67C00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E2D4951B-1F39-9049-AEA3-D25FF92E2964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Georgia" panose="02040502050405020303" pitchFamily="18" charset="0"/>
            </a:rPr>
            <a:t>More research</a:t>
          </a:r>
        </a:p>
      </dgm:t>
    </dgm:pt>
    <dgm:pt modelId="{3554EB71-112B-0441-8ED5-9B20D330B395}" type="parTrans" cxnId="{FF526C08-E39E-494E-8E27-E53524195D56}">
      <dgm:prSet/>
      <dgm:spPr/>
      <dgm:t>
        <a:bodyPr/>
        <a:lstStyle/>
        <a:p>
          <a:endParaRPr lang="en-US" sz="2000">
            <a:latin typeface="Georgia" panose="02040502050405020303" pitchFamily="18" charset="0"/>
          </a:endParaRPr>
        </a:p>
      </dgm:t>
    </dgm:pt>
    <dgm:pt modelId="{D853CCB0-3D83-DE43-B7CD-88EC132072EE}" type="sibTrans" cxnId="{FF526C08-E39E-494E-8E27-E53524195D56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E522D02E-2F44-9B4B-AD27-55E1E878232A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Georgia" panose="02040502050405020303" pitchFamily="18" charset="0"/>
            </a:rPr>
            <a:t>Policy Implication</a:t>
          </a:r>
        </a:p>
      </dgm:t>
    </dgm:pt>
    <dgm:pt modelId="{C3B634F6-00ED-874D-9F96-A00EE8C350C5}" type="parTrans" cxnId="{273E28B2-EEDA-6B43-BA96-87C3AF3EB889}">
      <dgm:prSet/>
      <dgm:spPr/>
      <dgm:t>
        <a:bodyPr/>
        <a:lstStyle/>
        <a:p>
          <a:endParaRPr lang="en-US"/>
        </a:p>
      </dgm:t>
    </dgm:pt>
    <dgm:pt modelId="{8EA31318-4A18-9B40-9E11-099BCE015E6A}" type="sibTrans" cxnId="{273E28B2-EEDA-6B43-BA96-87C3AF3EB889}">
      <dgm:prSet/>
      <dgm:spPr/>
      <dgm:t>
        <a:bodyPr/>
        <a:lstStyle/>
        <a:p>
          <a:endParaRPr lang="en-US"/>
        </a:p>
      </dgm:t>
    </dgm:pt>
    <dgm:pt modelId="{C66DD8E2-6F8D-9B42-B24A-291B5DACE071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Georgia" panose="02040502050405020303" pitchFamily="18" charset="0"/>
            </a:rPr>
            <a:t>Limitations</a:t>
          </a:r>
        </a:p>
      </dgm:t>
    </dgm:pt>
    <dgm:pt modelId="{0CC45BAF-8790-4A4C-ADF1-51370A23EDCE}" type="parTrans" cxnId="{DE6055E3-C1B5-6E4A-BD16-846888D11447}">
      <dgm:prSet/>
      <dgm:spPr/>
      <dgm:t>
        <a:bodyPr/>
        <a:lstStyle/>
        <a:p>
          <a:endParaRPr lang="en-US"/>
        </a:p>
      </dgm:t>
    </dgm:pt>
    <dgm:pt modelId="{BB7C17E5-3340-4549-A343-8CFF067D2C83}" type="sibTrans" cxnId="{DE6055E3-C1B5-6E4A-BD16-846888D11447}">
      <dgm:prSet/>
      <dgm:spPr/>
      <dgm:t>
        <a:bodyPr/>
        <a:lstStyle/>
        <a:p>
          <a:endParaRPr lang="en-US"/>
        </a:p>
      </dgm:t>
    </dgm:pt>
    <dgm:pt modelId="{7661EB5A-2A5B-5342-B15B-B0D8C1905232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Georgia" panose="02040502050405020303" pitchFamily="18" charset="0"/>
            </a:rPr>
            <a:t>Future Directions</a:t>
          </a:r>
        </a:p>
      </dgm:t>
    </dgm:pt>
    <dgm:pt modelId="{B8EA75D5-A840-F749-A89A-BF026AD50A3A}" type="parTrans" cxnId="{80208A7F-141B-8649-9CF1-69C88632347B}">
      <dgm:prSet/>
      <dgm:spPr/>
      <dgm:t>
        <a:bodyPr/>
        <a:lstStyle/>
        <a:p>
          <a:endParaRPr lang="en-US"/>
        </a:p>
      </dgm:t>
    </dgm:pt>
    <dgm:pt modelId="{596D1E0C-BA50-C946-A904-7C90314D2F1F}" type="sibTrans" cxnId="{80208A7F-141B-8649-9CF1-69C88632347B}">
      <dgm:prSet/>
      <dgm:spPr/>
      <dgm:t>
        <a:bodyPr/>
        <a:lstStyle/>
        <a:p>
          <a:endParaRPr lang="en-US"/>
        </a:p>
      </dgm:t>
    </dgm:pt>
    <dgm:pt modelId="{6C1FB38B-33C3-493C-886F-02C9908A2F2E}" type="pres">
      <dgm:prSet presAssocID="{F5C639D0-6D62-7C4C-BA16-A79F909FB67D}" presName="root" presStyleCnt="0">
        <dgm:presLayoutVars>
          <dgm:dir/>
          <dgm:resizeHandles val="exact"/>
        </dgm:presLayoutVars>
      </dgm:prSet>
      <dgm:spPr/>
    </dgm:pt>
    <dgm:pt modelId="{30BB410A-4EB5-47DB-8972-6FDD868FEB98}" type="pres">
      <dgm:prSet presAssocID="{7A83EFF1-5207-AA49-B0C6-63F94B51CA6C}" presName="compNode" presStyleCnt="0"/>
      <dgm:spPr/>
    </dgm:pt>
    <dgm:pt modelId="{B3481134-9883-4480-A86C-98D8CC38C578}" type="pres">
      <dgm:prSet presAssocID="{7A83EFF1-5207-AA49-B0C6-63F94B51CA6C}" presName="iconBgRect" presStyleLbl="bgShp" presStyleIdx="0" presStyleCnt="5"/>
      <dgm:spPr/>
    </dgm:pt>
    <dgm:pt modelId="{4453C5BE-7E15-4FE6-8776-834938626B99}" type="pres">
      <dgm:prSet presAssocID="{7A83EFF1-5207-AA49-B0C6-63F94B51CA6C}" presName="iconRect" presStyleLbl="node1" presStyleIdx="0" presStyleCnt="5"/>
      <dgm:spPr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2DBE0B5-09DF-4E76-86F6-0B832D0CCCA5}" type="pres">
      <dgm:prSet presAssocID="{7A83EFF1-5207-AA49-B0C6-63F94B51CA6C}" presName="spaceRect" presStyleCnt="0"/>
      <dgm:spPr/>
    </dgm:pt>
    <dgm:pt modelId="{AB673A3B-2755-49F8-8413-DD9F61B60E11}" type="pres">
      <dgm:prSet presAssocID="{7A83EFF1-5207-AA49-B0C6-63F94B51CA6C}" presName="textRect" presStyleLbl="revTx" presStyleIdx="0" presStyleCnt="5">
        <dgm:presLayoutVars>
          <dgm:chMax val="1"/>
          <dgm:chPref val="1"/>
        </dgm:presLayoutVars>
      </dgm:prSet>
      <dgm:spPr/>
    </dgm:pt>
    <dgm:pt modelId="{F813E607-6D5B-404B-BD91-B361BD17A857}" type="pres">
      <dgm:prSet presAssocID="{8D502395-9DC1-7C4D-9753-E0A326BA8885}" presName="sibTrans" presStyleCnt="0"/>
      <dgm:spPr/>
    </dgm:pt>
    <dgm:pt modelId="{F4CD2411-B2DB-4049-A755-6F60F5826DD0}" type="pres">
      <dgm:prSet presAssocID="{E522D02E-2F44-9B4B-AD27-55E1E878232A}" presName="compNode" presStyleCnt="0"/>
      <dgm:spPr/>
    </dgm:pt>
    <dgm:pt modelId="{C5CB3083-AFC1-4753-AE28-EA6AE721FFE2}" type="pres">
      <dgm:prSet presAssocID="{E522D02E-2F44-9B4B-AD27-55E1E878232A}" presName="iconBgRect" presStyleLbl="bgShp" presStyleIdx="1" presStyleCnt="5"/>
      <dgm:spPr/>
    </dgm:pt>
    <dgm:pt modelId="{CA91AFE8-1E94-4D58-9FCB-DA4C34ED27E7}" type="pres">
      <dgm:prSet presAssocID="{E522D02E-2F44-9B4B-AD27-55E1E878232A}" presName="iconRect" presStyleLbl="node1" presStyleIdx="1" presStyleCnt="5"/>
      <dgm:spPr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66DC121F-9F53-46F5-9616-C4D55E7FE1EC}" type="pres">
      <dgm:prSet presAssocID="{E522D02E-2F44-9B4B-AD27-55E1E878232A}" presName="spaceRect" presStyleCnt="0"/>
      <dgm:spPr/>
    </dgm:pt>
    <dgm:pt modelId="{7F830771-7365-4C01-82EB-2E3EF1439331}" type="pres">
      <dgm:prSet presAssocID="{E522D02E-2F44-9B4B-AD27-55E1E878232A}" presName="textRect" presStyleLbl="revTx" presStyleIdx="1" presStyleCnt="5">
        <dgm:presLayoutVars>
          <dgm:chMax val="1"/>
          <dgm:chPref val="1"/>
        </dgm:presLayoutVars>
      </dgm:prSet>
      <dgm:spPr/>
    </dgm:pt>
    <dgm:pt modelId="{D9CA9AB1-FF00-4958-8EAD-54C86CEDFD4B}" type="pres">
      <dgm:prSet presAssocID="{8EA31318-4A18-9B40-9E11-099BCE015E6A}" presName="sibTrans" presStyleCnt="0"/>
      <dgm:spPr/>
    </dgm:pt>
    <dgm:pt modelId="{F7BE713B-BB17-406A-90FC-8354FCAD0C13}" type="pres">
      <dgm:prSet presAssocID="{C66DD8E2-6F8D-9B42-B24A-291B5DACE071}" presName="compNode" presStyleCnt="0"/>
      <dgm:spPr/>
    </dgm:pt>
    <dgm:pt modelId="{62348C8C-D611-4366-BA0E-92207E35C8B2}" type="pres">
      <dgm:prSet presAssocID="{C66DD8E2-6F8D-9B42-B24A-291B5DACE071}" presName="iconBgRect" presStyleLbl="bgShp" presStyleIdx="2" presStyleCnt="5"/>
      <dgm:spPr/>
    </dgm:pt>
    <dgm:pt modelId="{67DA227E-7D7B-49E9-9CBF-5E81A234DD0A}" type="pres">
      <dgm:prSet presAssocID="{C66DD8E2-6F8D-9B42-B24A-291B5DACE071}" presName="iconRect" presStyleLbl="node1" presStyleIdx="2" presStyleCnt="5"/>
      <dgm:spPr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6D8884BC-5463-4B28-AABC-DBCD57C5B72D}" type="pres">
      <dgm:prSet presAssocID="{C66DD8E2-6F8D-9B42-B24A-291B5DACE071}" presName="spaceRect" presStyleCnt="0"/>
      <dgm:spPr/>
    </dgm:pt>
    <dgm:pt modelId="{529D0E2B-C2A3-490A-8978-EF3B371611F7}" type="pres">
      <dgm:prSet presAssocID="{C66DD8E2-6F8D-9B42-B24A-291B5DACE071}" presName="textRect" presStyleLbl="revTx" presStyleIdx="2" presStyleCnt="5">
        <dgm:presLayoutVars>
          <dgm:chMax val="1"/>
          <dgm:chPref val="1"/>
        </dgm:presLayoutVars>
      </dgm:prSet>
      <dgm:spPr/>
    </dgm:pt>
    <dgm:pt modelId="{785D7794-847E-B445-820B-B3F812536E61}" type="pres">
      <dgm:prSet presAssocID="{BB7C17E5-3340-4549-A343-8CFF067D2C83}" presName="sibTrans" presStyleCnt="0"/>
      <dgm:spPr/>
    </dgm:pt>
    <dgm:pt modelId="{53DC5AB9-7A44-4491-A75E-4204A713E744}" type="pres">
      <dgm:prSet presAssocID="{7661EB5A-2A5B-5342-B15B-B0D8C1905232}" presName="compNode" presStyleCnt="0"/>
      <dgm:spPr/>
    </dgm:pt>
    <dgm:pt modelId="{78BB14EA-909A-44F8-9EA5-89535A3A5F6B}" type="pres">
      <dgm:prSet presAssocID="{7661EB5A-2A5B-5342-B15B-B0D8C1905232}" presName="iconBgRect" presStyleLbl="bgShp" presStyleIdx="3" presStyleCnt="5"/>
      <dgm:spPr/>
    </dgm:pt>
    <dgm:pt modelId="{B41553EF-D3F3-4456-A8B4-AB3483185166}" type="pres">
      <dgm:prSet presAssocID="{7661EB5A-2A5B-5342-B15B-B0D8C1905232}" presName="iconRect" presStyleLbl="node1" presStyleIdx="3" presStyleCnt="5"/>
      <dgm:spPr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331C872D-E155-4DFE-92D4-5E4F3B81FCEC}" type="pres">
      <dgm:prSet presAssocID="{7661EB5A-2A5B-5342-B15B-B0D8C1905232}" presName="spaceRect" presStyleCnt="0"/>
      <dgm:spPr/>
    </dgm:pt>
    <dgm:pt modelId="{95E64205-586D-485B-9EF6-1DE591EA0485}" type="pres">
      <dgm:prSet presAssocID="{7661EB5A-2A5B-5342-B15B-B0D8C1905232}" presName="textRect" presStyleLbl="revTx" presStyleIdx="3" presStyleCnt="5">
        <dgm:presLayoutVars>
          <dgm:chMax val="1"/>
          <dgm:chPref val="1"/>
        </dgm:presLayoutVars>
      </dgm:prSet>
      <dgm:spPr/>
    </dgm:pt>
    <dgm:pt modelId="{1D740418-0DEF-AD4D-B6CF-F0F0863F4E27}" type="pres">
      <dgm:prSet presAssocID="{596D1E0C-BA50-C946-A904-7C90314D2F1F}" presName="sibTrans" presStyleCnt="0"/>
      <dgm:spPr/>
    </dgm:pt>
    <dgm:pt modelId="{ECD1032D-8BE1-4B1D-A969-790D507EBD28}" type="pres">
      <dgm:prSet presAssocID="{E2D4951B-1F39-9049-AEA3-D25FF92E2964}" presName="compNode" presStyleCnt="0"/>
      <dgm:spPr/>
    </dgm:pt>
    <dgm:pt modelId="{1A778CFF-4E24-4A6A-8C31-6C00193BE435}" type="pres">
      <dgm:prSet presAssocID="{E2D4951B-1F39-9049-AEA3-D25FF92E2964}" presName="iconBgRect" presStyleLbl="bgShp" presStyleIdx="4" presStyleCnt="5"/>
      <dgm:spPr/>
    </dgm:pt>
    <dgm:pt modelId="{707FBACF-26D4-4E42-97FA-2A7B274D30BD}" type="pres">
      <dgm:prSet presAssocID="{E2D4951B-1F39-9049-AEA3-D25FF92E2964}" presName="iconRect" presStyleLbl="node1" presStyleIdx="4" presStyleCnt="5"/>
      <dgm:spPr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54CA0B67-31F4-44F0-90ED-525C78A5BAD6}" type="pres">
      <dgm:prSet presAssocID="{E2D4951B-1F39-9049-AEA3-D25FF92E2964}" presName="spaceRect" presStyleCnt="0"/>
      <dgm:spPr/>
    </dgm:pt>
    <dgm:pt modelId="{C61AD5DA-8A46-453D-93A6-78D1AC05DAB6}" type="pres">
      <dgm:prSet presAssocID="{E2D4951B-1F39-9049-AEA3-D25FF92E296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FF526C08-E39E-494E-8E27-E53524195D56}" srcId="{F5C639D0-6D62-7C4C-BA16-A79F909FB67D}" destId="{E2D4951B-1F39-9049-AEA3-D25FF92E2964}" srcOrd="4" destOrd="0" parTransId="{3554EB71-112B-0441-8ED5-9B20D330B395}" sibTransId="{D853CCB0-3D83-DE43-B7CD-88EC132072EE}"/>
    <dgm:cxn modelId="{1C22C119-A877-3B4C-8C06-550C1A479633}" type="presOf" srcId="{F5C639D0-6D62-7C4C-BA16-A79F909FB67D}" destId="{6C1FB38B-33C3-493C-886F-02C9908A2F2E}" srcOrd="0" destOrd="0" presId="urn:microsoft.com/office/officeart/2018/5/layout/IconCircleLabelList"/>
    <dgm:cxn modelId="{3F39CB74-B54E-6F48-A008-5D8C57E67C00}" srcId="{F5C639D0-6D62-7C4C-BA16-A79F909FB67D}" destId="{7A83EFF1-5207-AA49-B0C6-63F94B51CA6C}" srcOrd="0" destOrd="0" parTransId="{93538DDD-959B-0841-A9F1-9D127829B80D}" sibTransId="{8D502395-9DC1-7C4D-9753-E0A326BA8885}"/>
    <dgm:cxn modelId="{80208A7F-141B-8649-9CF1-69C88632347B}" srcId="{F5C639D0-6D62-7C4C-BA16-A79F909FB67D}" destId="{7661EB5A-2A5B-5342-B15B-B0D8C1905232}" srcOrd="3" destOrd="0" parTransId="{B8EA75D5-A840-F749-A89A-BF026AD50A3A}" sibTransId="{596D1E0C-BA50-C946-A904-7C90314D2F1F}"/>
    <dgm:cxn modelId="{0C907A83-C245-2248-AF72-2FC4B90342BA}" type="presOf" srcId="{E2D4951B-1F39-9049-AEA3-D25FF92E2964}" destId="{C61AD5DA-8A46-453D-93A6-78D1AC05DAB6}" srcOrd="0" destOrd="0" presId="urn:microsoft.com/office/officeart/2018/5/layout/IconCircleLabelList"/>
    <dgm:cxn modelId="{BE794D9A-E9FB-F048-8C7E-3DBAE5FAA49F}" type="presOf" srcId="{E522D02E-2F44-9B4B-AD27-55E1E878232A}" destId="{7F830771-7365-4C01-82EB-2E3EF1439331}" srcOrd="0" destOrd="0" presId="urn:microsoft.com/office/officeart/2018/5/layout/IconCircleLabelList"/>
    <dgm:cxn modelId="{492BEB9C-1CA1-AF44-A5DD-5E1CC713EFD8}" type="presOf" srcId="{7661EB5A-2A5B-5342-B15B-B0D8C1905232}" destId="{95E64205-586D-485B-9EF6-1DE591EA0485}" srcOrd="0" destOrd="0" presId="urn:microsoft.com/office/officeart/2018/5/layout/IconCircleLabelList"/>
    <dgm:cxn modelId="{273E28B2-EEDA-6B43-BA96-87C3AF3EB889}" srcId="{F5C639D0-6D62-7C4C-BA16-A79F909FB67D}" destId="{E522D02E-2F44-9B4B-AD27-55E1E878232A}" srcOrd="1" destOrd="0" parTransId="{C3B634F6-00ED-874D-9F96-A00EE8C350C5}" sibTransId="{8EA31318-4A18-9B40-9E11-099BCE015E6A}"/>
    <dgm:cxn modelId="{F18046C7-B834-5D4C-98E8-1F149F140A77}" type="presOf" srcId="{7A83EFF1-5207-AA49-B0C6-63F94B51CA6C}" destId="{AB673A3B-2755-49F8-8413-DD9F61B60E11}" srcOrd="0" destOrd="0" presId="urn:microsoft.com/office/officeart/2018/5/layout/IconCircleLabelList"/>
    <dgm:cxn modelId="{DE6055E3-C1B5-6E4A-BD16-846888D11447}" srcId="{F5C639D0-6D62-7C4C-BA16-A79F909FB67D}" destId="{C66DD8E2-6F8D-9B42-B24A-291B5DACE071}" srcOrd="2" destOrd="0" parTransId="{0CC45BAF-8790-4A4C-ADF1-51370A23EDCE}" sibTransId="{BB7C17E5-3340-4549-A343-8CFF067D2C83}"/>
    <dgm:cxn modelId="{2F883AE4-9F49-2A48-BBEF-AF1284A1F2CC}" type="presOf" srcId="{C66DD8E2-6F8D-9B42-B24A-291B5DACE071}" destId="{529D0E2B-C2A3-490A-8978-EF3B371611F7}" srcOrd="0" destOrd="0" presId="urn:microsoft.com/office/officeart/2018/5/layout/IconCircleLabelList"/>
    <dgm:cxn modelId="{26E65BC2-F658-CD4E-9AA6-4AFE83C1918A}" type="presParOf" srcId="{6C1FB38B-33C3-493C-886F-02C9908A2F2E}" destId="{30BB410A-4EB5-47DB-8972-6FDD868FEB98}" srcOrd="0" destOrd="0" presId="urn:microsoft.com/office/officeart/2018/5/layout/IconCircleLabelList"/>
    <dgm:cxn modelId="{3DE6B838-35DD-E04C-9B25-740BFB621EB1}" type="presParOf" srcId="{30BB410A-4EB5-47DB-8972-6FDD868FEB98}" destId="{B3481134-9883-4480-A86C-98D8CC38C578}" srcOrd="0" destOrd="0" presId="urn:microsoft.com/office/officeart/2018/5/layout/IconCircleLabelList"/>
    <dgm:cxn modelId="{EF7E08DF-EBC6-9D4B-BA5C-CFE5DFA84B85}" type="presParOf" srcId="{30BB410A-4EB5-47DB-8972-6FDD868FEB98}" destId="{4453C5BE-7E15-4FE6-8776-834938626B99}" srcOrd="1" destOrd="0" presId="urn:microsoft.com/office/officeart/2018/5/layout/IconCircleLabelList"/>
    <dgm:cxn modelId="{09B1700F-A59D-5B4D-9A64-BEB203776EA4}" type="presParOf" srcId="{30BB410A-4EB5-47DB-8972-6FDD868FEB98}" destId="{B2DBE0B5-09DF-4E76-86F6-0B832D0CCCA5}" srcOrd="2" destOrd="0" presId="urn:microsoft.com/office/officeart/2018/5/layout/IconCircleLabelList"/>
    <dgm:cxn modelId="{46398B4C-418B-3C4A-B098-3090318F2040}" type="presParOf" srcId="{30BB410A-4EB5-47DB-8972-6FDD868FEB98}" destId="{AB673A3B-2755-49F8-8413-DD9F61B60E11}" srcOrd="3" destOrd="0" presId="urn:microsoft.com/office/officeart/2018/5/layout/IconCircleLabelList"/>
    <dgm:cxn modelId="{1571546B-EE97-CC48-A2BD-A7BDB842A422}" type="presParOf" srcId="{6C1FB38B-33C3-493C-886F-02C9908A2F2E}" destId="{F813E607-6D5B-404B-BD91-B361BD17A857}" srcOrd="1" destOrd="0" presId="urn:microsoft.com/office/officeart/2018/5/layout/IconCircleLabelList"/>
    <dgm:cxn modelId="{3CDB6CFE-B243-084E-879A-DE425CD566F4}" type="presParOf" srcId="{6C1FB38B-33C3-493C-886F-02C9908A2F2E}" destId="{F4CD2411-B2DB-4049-A755-6F60F5826DD0}" srcOrd="2" destOrd="0" presId="urn:microsoft.com/office/officeart/2018/5/layout/IconCircleLabelList"/>
    <dgm:cxn modelId="{4ACE40F9-11F6-224B-82F9-FA3DDA6CA2EE}" type="presParOf" srcId="{F4CD2411-B2DB-4049-A755-6F60F5826DD0}" destId="{C5CB3083-AFC1-4753-AE28-EA6AE721FFE2}" srcOrd="0" destOrd="0" presId="urn:microsoft.com/office/officeart/2018/5/layout/IconCircleLabelList"/>
    <dgm:cxn modelId="{A8EDFE66-7441-C042-B1C3-3ECEA443B949}" type="presParOf" srcId="{F4CD2411-B2DB-4049-A755-6F60F5826DD0}" destId="{CA91AFE8-1E94-4D58-9FCB-DA4C34ED27E7}" srcOrd="1" destOrd="0" presId="urn:microsoft.com/office/officeart/2018/5/layout/IconCircleLabelList"/>
    <dgm:cxn modelId="{CE3B4E57-88A4-7143-9746-3A692AC7CB4C}" type="presParOf" srcId="{F4CD2411-B2DB-4049-A755-6F60F5826DD0}" destId="{66DC121F-9F53-46F5-9616-C4D55E7FE1EC}" srcOrd="2" destOrd="0" presId="urn:microsoft.com/office/officeart/2018/5/layout/IconCircleLabelList"/>
    <dgm:cxn modelId="{3A6553F2-731D-954C-9A04-FACC3AFE15F8}" type="presParOf" srcId="{F4CD2411-B2DB-4049-A755-6F60F5826DD0}" destId="{7F830771-7365-4C01-82EB-2E3EF1439331}" srcOrd="3" destOrd="0" presId="urn:microsoft.com/office/officeart/2018/5/layout/IconCircleLabelList"/>
    <dgm:cxn modelId="{0383EE93-B968-DF4B-BCF8-7FEBB74FA0EF}" type="presParOf" srcId="{6C1FB38B-33C3-493C-886F-02C9908A2F2E}" destId="{D9CA9AB1-FF00-4958-8EAD-54C86CEDFD4B}" srcOrd="3" destOrd="0" presId="urn:microsoft.com/office/officeart/2018/5/layout/IconCircleLabelList"/>
    <dgm:cxn modelId="{A082F696-F928-1D4C-845E-29BBE71387D4}" type="presParOf" srcId="{6C1FB38B-33C3-493C-886F-02C9908A2F2E}" destId="{F7BE713B-BB17-406A-90FC-8354FCAD0C13}" srcOrd="4" destOrd="0" presId="urn:microsoft.com/office/officeart/2018/5/layout/IconCircleLabelList"/>
    <dgm:cxn modelId="{DEF5CE7A-1A62-284F-8F0A-F57735A71C79}" type="presParOf" srcId="{F7BE713B-BB17-406A-90FC-8354FCAD0C13}" destId="{62348C8C-D611-4366-BA0E-92207E35C8B2}" srcOrd="0" destOrd="0" presId="urn:microsoft.com/office/officeart/2018/5/layout/IconCircleLabelList"/>
    <dgm:cxn modelId="{3F06FACE-CDF5-7A43-A488-E674F58EC38E}" type="presParOf" srcId="{F7BE713B-BB17-406A-90FC-8354FCAD0C13}" destId="{67DA227E-7D7B-49E9-9CBF-5E81A234DD0A}" srcOrd="1" destOrd="0" presId="urn:microsoft.com/office/officeart/2018/5/layout/IconCircleLabelList"/>
    <dgm:cxn modelId="{6A553380-AE7A-624C-8229-28C1258CFE9E}" type="presParOf" srcId="{F7BE713B-BB17-406A-90FC-8354FCAD0C13}" destId="{6D8884BC-5463-4B28-AABC-DBCD57C5B72D}" srcOrd="2" destOrd="0" presId="urn:microsoft.com/office/officeart/2018/5/layout/IconCircleLabelList"/>
    <dgm:cxn modelId="{36A4D6FB-8CA5-BE4C-BB2C-2C9BDDA86696}" type="presParOf" srcId="{F7BE713B-BB17-406A-90FC-8354FCAD0C13}" destId="{529D0E2B-C2A3-490A-8978-EF3B371611F7}" srcOrd="3" destOrd="0" presId="urn:microsoft.com/office/officeart/2018/5/layout/IconCircleLabelList"/>
    <dgm:cxn modelId="{C8CF0621-BA0F-CA48-834E-05088309FA51}" type="presParOf" srcId="{6C1FB38B-33C3-493C-886F-02C9908A2F2E}" destId="{785D7794-847E-B445-820B-B3F812536E61}" srcOrd="5" destOrd="0" presId="urn:microsoft.com/office/officeart/2018/5/layout/IconCircleLabelList"/>
    <dgm:cxn modelId="{AE199651-9198-9649-9795-AD73F979F24E}" type="presParOf" srcId="{6C1FB38B-33C3-493C-886F-02C9908A2F2E}" destId="{53DC5AB9-7A44-4491-A75E-4204A713E744}" srcOrd="6" destOrd="0" presId="urn:microsoft.com/office/officeart/2018/5/layout/IconCircleLabelList"/>
    <dgm:cxn modelId="{F5F8AA08-5849-D246-B880-132984680A71}" type="presParOf" srcId="{53DC5AB9-7A44-4491-A75E-4204A713E744}" destId="{78BB14EA-909A-44F8-9EA5-89535A3A5F6B}" srcOrd="0" destOrd="0" presId="urn:microsoft.com/office/officeart/2018/5/layout/IconCircleLabelList"/>
    <dgm:cxn modelId="{A23EC6FD-4EA6-674D-9785-B09C082C4C40}" type="presParOf" srcId="{53DC5AB9-7A44-4491-A75E-4204A713E744}" destId="{B41553EF-D3F3-4456-A8B4-AB3483185166}" srcOrd="1" destOrd="0" presId="urn:microsoft.com/office/officeart/2018/5/layout/IconCircleLabelList"/>
    <dgm:cxn modelId="{5545718E-8318-D84F-8F5B-F74F5BC7405E}" type="presParOf" srcId="{53DC5AB9-7A44-4491-A75E-4204A713E744}" destId="{331C872D-E155-4DFE-92D4-5E4F3B81FCEC}" srcOrd="2" destOrd="0" presId="urn:microsoft.com/office/officeart/2018/5/layout/IconCircleLabelList"/>
    <dgm:cxn modelId="{2858864B-8B3A-3841-8410-EDCE8AD128C4}" type="presParOf" srcId="{53DC5AB9-7A44-4491-A75E-4204A713E744}" destId="{95E64205-586D-485B-9EF6-1DE591EA0485}" srcOrd="3" destOrd="0" presId="urn:microsoft.com/office/officeart/2018/5/layout/IconCircleLabelList"/>
    <dgm:cxn modelId="{2E86DB05-9CE6-2848-903A-DDAA1C152B7A}" type="presParOf" srcId="{6C1FB38B-33C3-493C-886F-02C9908A2F2E}" destId="{1D740418-0DEF-AD4D-B6CF-F0F0863F4E27}" srcOrd="7" destOrd="0" presId="urn:microsoft.com/office/officeart/2018/5/layout/IconCircleLabelList"/>
    <dgm:cxn modelId="{0733D636-A78A-A94E-B19F-56BF931EBF17}" type="presParOf" srcId="{6C1FB38B-33C3-493C-886F-02C9908A2F2E}" destId="{ECD1032D-8BE1-4B1D-A969-790D507EBD28}" srcOrd="8" destOrd="0" presId="urn:microsoft.com/office/officeart/2018/5/layout/IconCircleLabelList"/>
    <dgm:cxn modelId="{54282E43-EB1E-F54C-A161-B9EE70DA28C4}" type="presParOf" srcId="{ECD1032D-8BE1-4B1D-A969-790D507EBD28}" destId="{1A778CFF-4E24-4A6A-8C31-6C00193BE435}" srcOrd="0" destOrd="0" presId="urn:microsoft.com/office/officeart/2018/5/layout/IconCircleLabelList"/>
    <dgm:cxn modelId="{800421AD-B9D9-DD4C-9911-DCDE69C50C7C}" type="presParOf" srcId="{ECD1032D-8BE1-4B1D-A969-790D507EBD28}" destId="{707FBACF-26D4-4E42-97FA-2A7B274D30BD}" srcOrd="1" destOrd="0" presId="urn:microsoft.com/office/officeart/2018/5/layout/IconCircleLabelList"/>
    <dgm:cxn modelId="{6C24B7F1-42CF-D64F-A3FA-56D4E3C165D9}" type="presParOf" srcId="{ECD1032D-8BE1-4B1D-A969-790D507EBD28}" destId="{54CA0B67-31F4-44F0-90ED-525C78A5BAD6}" srcOrd="2" destOrd="0" presId="urn:microsoft.com/office/officeart/2018/5/layout/IconCircleLabelList"/>
    <dgm:cxn modelId="{0604F6D0-9BA7-1A4C-B618-ACA25B521EFC}" type="presParOf" srcId="{ECD1032D-8BE1-4B1D-A969-790D507EBD28}" destId="{C61AD5DA-8A46-453D-93A6-78D1AC05DAB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EC7EC-81DA-1241-B64B-BC6BA2CFF1B6}">
      <dsp:nvSpPr>
        <dsp:cNvPr id="0" name=""/>
        <dsp:cNvSpPr/>
      </dsp:nvSpPr>
      <dsp:spPr>
        <a:xfrm>
          <a:off x="1283322" y="1282377"/>
          <a:ext cx="2227097" cy="11135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What are police officers’ perceptions and knowledge of Quarles, the public safety exception to the Miranda Rule? </a:t>
          </a:r>
        </a:p>
      </dsp:txBody>
      <dsp:txXfrm>
        <a:off x="1315937" y="1314992"/>
        <a:ext cx="2161867" cy="1048318"/>
      </dsp:txXfrm>
    </dsp:sp>
    <dsp:sp modelId="{CD53DDEE-E3BA-2D41-ABA3-01F71E6BE75D}">
      <dsp:nvSpPr>
        <dsp:cNvPr id="0" name=""/>
        <dsp:cNvSpPr/>
      </dsp:nvSpPr>
      <dsp:spPr>
        <a:xfrm rot="18289469">
          <a:off x="3175858" y="1171614"/>
          <a:ext cx="155996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59962" y="27246"/>
              </a:lnTo>
            </a:path>
          </a:pathLst>
        </a:custGeom>
        <a:noFill/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</a:endParaRPr>
        </a:p>
      </dsp:txBody>
      <dsp:txXfrm>
        <a:off x="3916840" y="1159861"/>
        <a:ext cx="77998" cy="77998"/>
      </dsp:txXfrm>
    </dsp:sp>
    <dsp:sp modelId="{DBED7268-2AA4-224D-BFC5-6E75E6D32803}">
      <dsp:nvSpPr>
        <dsp:cNvPr id="0" name=""/>
        <dsp:cNvSpPr/>
      </dsp:nvSpPr>
      <dsp:spPr>
        <a:xfrm>
          <a:off x="4401258" y="1796"/>
          <a:ext cx="2227097" cy="11135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Community interaction </a:t>
          </a:r>
        </a:p>
      </dsp:txBody>
      <dsp:txXfrm>
        <a:off x="4433873" y="34411"/>
        <a:ext cx="2161867" cy="1048318"/>
      </dsp:txXfrm>
    </dsp:sp>
    <dsp:sp modelId="{182956B4-F042-B54B-B21F-56C556495B2D}">
      <dsp:nvSpPr>
        <dsp:cNvPr id="0" name=""/>
        <dsp:cNvSpPr/>
      </dsp:nvSpPr>
      <dsp:spPr>
        <a:xfrm>
          <a:off x="6628356" y="531324"/>
          <a:ext cx="890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90839" y="27246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</a:endParaRPr>
        </a:p>
      </dsp:txBody>
      <dsp:txXfrm>
        <a:off x="7051504" y="536299"/>
        <a:ext cx="44541" cy="44541"/>
      </dsp:txXfrm>
    </dsp:sp>
    <dsp:sp modelId="{8DD79054-75D8-214D-8E27-FAB2E2828841}">
      <dsp:nvSpPr>
        <dsp:cNvPr id="0" name=""/>
        <dsp:cNvSpPr/>
      </dsp:nvSpPr>
      <dsp:spPr>
        <a:xfrm>
          <a:off x="7519195" y="1796"/>
          <a:ext cx="2227097" cy="11135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Accurate application </a:t>
          </a:r>
        </a:p>
      </dsp:txBody>
      <dsp:txXfrm>
        <a:off x="7551810" y="34411"/>
        <a:ext cx="2161867" cy="1048318"/>
      </dsp:txXfrm>
    </dsp:sp>
    <dsp:sp modelId="{4BCEAE78-5BCA-8945-93E3-1C5C407F6FC5}">
      <dsp:nvSpPr>
        <dsp:cNvPr id="0" name=""/>
        <dsp:cNvSpPr/>
      </dsp:nvSpPr>
      <dsp:spPr>
        <a:xfrm>
          <a:off x="3510419" y="1811905"/>
          <a:ext cx="890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90839" y="27246"/>
              </a:lnTo>
            </a:path>
          </a:pathLst>
        </a:custGeom>
        <a:noFill/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</a:endParaRPr>
        </a:p>
      </dsp:txBody>
      <dsp:txXfrm>
        <a:off x="3933568" y="1816880"/>
        <a:ext cx="44541" cy="44541"/>
      </dsp:txXfrm>
    </dsp:sp>
    <dsp:sp modelId="{5E6D9AC8-38CD-454E-B339-E6B6D899EC7B}">
      <dsp:nvSpPr>
        <dsp:cNvPr id="0" name=""/>
        <dsp:cNvSpPr/>
      </dsp:nvSpPr>
      <dsp:spPr>
        <a:xfrm>
          <a:off x="4401258" y="1282377"/>
          <a:ext cx="2227097" cy="11135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No studies directly and empirically address the public safety exception </a:t>
          </a:r>
        </a:p>
      </dsp:txBody>
      <dsp:txXfrm>
        <a:off x="4433873" y="1314992"/>
        <a:ext cx="2161867" cy="1048318"/>
      </dsp:txXfrm>
    </dsp:sp>
    <dsp:sp modelId="{4BEB3A2D-B04F-DE42-8AF8-A816D1F24F17}">
      <dsp:nvSpPr>
        <dsp:cNvPr id="0" name=""/>
        <dsp:cNvSpPr/>
      </dsp:nvSpPr>
      <dsp:spPr>
        <a:xfrm>
          <a:off x="6628356" y="1811905"/>
          <a:ext cx="890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90839" y="27246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</a:endParaRPr>
        </a:p>
      </dsp:txBody>
      <dsp:txXfrm>
        <a:off x="7051504" y="1816880"/>
        <a:ext cx="44541" cy="44541"/>
      </dsp:txXfrm>
    </dsp:sp>
    <dsp:sp modelId="{557668C2-B992-9046-85CE-0F9CE1C86AFB}">
      <dsp:nvSpPr>
        <dsp:cNvPr id="0" name=""/>
        <dsp:cNvSpPr/>
      </dsp:nvSpPr>
      <dsp:spPr>
        <a:xfrm>
          <a:off x="7519195" y="1282377"/>
          <a:ext cx="2227097" cy="11135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Policy implications</a:t>
          </a:r>
        </a:p>
      </dsp:txBody>
      <dsp:txXfrm>
        <a:off x="7551810" y="1314992"/>
        <a:ext cx="2161867" cy="1048318"/>
      </dsp:txXfrm>
    </dsp:sp>
    <dsp:sp modelId="{4FB881A6-FD2E-794A-8604-4685FF105A29}">
      <dsp:nvSpPr>
        <dsp:cNvPr id="0" name=""/>
        <dsp:cNvSpPr/>
      </dsp:nvSpPr>
      <dsp:spPr>
        <a:xfrm rot="3310531">
          <a:off x="3175858" y="2452195"/>
          <a:ext cx="155996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59962" y="27246"/>
              </a:lnTo>
            </a:path>
          </a:pathLst>
        </a:custGeom>
        <a:noFill/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16840" y="2440442"/>
        <a:ext cx="77998" cy="77998"/>
      </dsp:txXfrm>
    </dsp:sp>
    <dsp:sp modelId="{F478FF20-0155-FA4D-8312-6D6A3FCB5A5E}">
      <dsp:nvSpPr>
        <dsp:cNvPr id="0" name=""/>
        <dsp:cNvSpPr/>
      </dsp:nvSpPr>
      <dsp:spPr>
        <a:xfrm>
          <a:off x="4401258" y="2562958"/>
          <a:ext cx="2227097" cy="11135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Landmark case </a:t>
          </a:r>
        </a:p>
      </dsp:txBody>
      <dsp:txXfrm>
        <a:off x="4433873" y="2595573"/>
        <a:ext cx="2161867" cy="1048318"/>
      </dsp:txXfrm>
    </dsp:sp>
    <dsp:sp modelId="{2B878773-2D9A-7145-9D78-3C3760172BE3}">
      <dsp:nvSpPr>
        <dsp:cNvPr id="0" name=""/>
        <dsp:cNvSpPr/>
      </dsp:nvSpPr>
      <dsp:spPr>
        <a:xfrm>
          <a:off x="6628356" y="3092486"/>
          <a:ext cx="890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90839" y="27246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51504" y="3097461"/>
        <a:ext cx="44541" cy="44541"/>
      </dsp:txXfrm>
    </dsp:sp>
    <dsp:sp modelId="{3C321E87-97EB-A448-8AF2-D37F68D62367}">
      <dsp:nvSpPr>
        <dsp:cNvPr id="0" name=""/>
        <dsp:cNvSpPr/>
      </dsp:nvSpPr>
      <dsp:spPr>
        <a:xfrm>
          <a:off x="7519195" y="2562958"/>
          <a:ext cx="2227097" cy="11135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Relevant high-profile cases </a:t>
          </a:r>
        </a:p>
      </dsp:txBody>
      <dsp:txXfrm>
        <a:off x="7551810" y="2595573"/>
        <a:ext cx="2161867" cy="10483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81134-9883-4480-A86C-98D8CC38C578}">
      <dsp:nvSpPr>
        <dsp:cNvPr id="0" name=""/>
        <dsp:cNvSpPr/>
      </dsp:nvSpPr>
      <dsp:spPr>
        <a:xfrm>
          <a:off x="405368" y="689854"/>
          <a:ext cx="1235250" cy="12352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3C5BE-7E15-4FE6-8776-834938626B99}">
      <dsp:nvSpPr>
        <dsp:cNvPr id="0" name=""/>
        <dsp:cNvSpPr/>
      </dsp:nvSpPr>
      <dsp:spPr>
        <a:xfrm>
          <a:off x="668618" y="953104"/>
          <a:ext cx="708750" cy="708750"/>
        </a:xfrm>
        <a:prstGeom prst="rect">
          <a:avLst/>
        </a:prstGeom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540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673A3B-2755-49F8-8413-DD9F61B60E11}">
      <dsp:nvSpPr>
        <dsp:cNvPr id="0" name=""/>
        <dsp:cNvSpPr/>
      </dsp:nvSpPr>
      <dsp:spPr>
        <a:xfrm>
          <a:off x="10493" y="2309855"/>
          <a:ext cx="20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300" kern="1200" dirty="0">
              <a:latin typeface="Georgia" panose="02040502050405020303" pitchFamily="18" charset="0"/>
            </a:rPr>
            <a:t>Facts</a:t>
          </a:r>
        </a:p>
      </dsp:txBody>
      <dsp:txXfrm>
        <a:off x="10493" y="2309855"/>
        <a:ext cx="2025000" cy="720000"/>
      </dsp:txXfrm>
    </dsp:sp>
    <dsp:sp modelId="{1A778CFF-4E24-4A6A-8C31-6C00193BE435}">
      <dsp:nvSpPr>
        <dsp:cNvPr id="0" name=""/>
        <dsp:cNvSpPr/>
      </dsp:nvSpPr>
      <dsp:spPr>
        <a:xfrm>
          <a:off x="2784743" y="689854"/>
          <a:ext cx="1235250" cy="12352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FBACF-26D4-4E42-97FA-2A7B274D30BD}">
      <dsp:nvSpPr>
        <dsp:cNvPr id="0" name=""/>
        <dsp:cNvSpPr/>
      </dsp:nvSpPr>
      <dsp:spPr>
        <a:xfrm>
          <a:off x="3047993" y="953104"/>
          <a:ext cx="708750" cy="708750"/>
        </a:xfrm>
        <a:prstGeom prst="rect">
          <a:avLst/>
        </a:prstGeom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540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1AD5DA-8A46-453D-93A6-78D1AC05DAB6}">
      <dsp:nvSpPr>
        <dsp:cNvPr id="0" name=""/>
        <dsp:cNvSpPr/>
      </dsp:nvSpPr>
      <dsp:spPr>
        <a:xfrm>
          <a:off x="2389868" y="2309855"/>
          <a:ext cx="20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300" kern="1200" dirty="0">
              <a:latin typeface="Georgia" panose="02040502050405020303" pitchFamily="18" charset="0"/>
            </a:rPr>
            <a:t>Issue</a:t>
          </a:r>
        </a:p>
      </dsp:txBody>
      <dsp:txXfrm>
        <a:off x="2389868" y="2309855"/>
        <a:ext cx="2025000" cy="720000"/>
      </dsp:txXfrm>
    </dsp:sp>
    <dsp:sp modelId="{C5CB3083-AFC1-4753-AE28-EA6AE721FFE2}">
      <dsp:nvSpPr>
        <dsp:cNvPr id="0" name=""/>
        <dsp:cNvSpPr/>
      </dsp:nvSpPr>
      <dsp:spPr>
        <a:xfrm>
          <a:off x="5164118" y="689854"/>
          <a:ext cx="1235250" cy="12352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1AFE8-1E94-4D58-9FCB-DA4C34ED27E7}">
      <dsp:nvSpPr>
        <dsp:cNvPr id="0" name=""/>
        <dsp:cNvSpPr/>
      </dsp:nvSpPr>
      <dsp:spPr>
        <a:xfrm>
          <a:off x="5427368" y="953104"/>
          <a:ext cx="708750" cy="708750"/>
        </a:xfrm>
        <a:prstGeom prst="rect">
          <a:avLst/>
        </a:prstGeom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540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F830771-7365-4C01-82EB-2E3EF1439331}">
      <dsp:nvSpPr>
        <dsp:cNvPr id="0" name=""/>
        <dsp:cNvSpPr/>
      </dsp:nvSpPr>
      <dsp:spPr>
        <a:xfrm>
          <a:off x="4769243" y="2309855"/>
          <a:ext cx="20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300" kern="1200" dirty="0">
              <a:latin typeface="Georgia" panose="02040502050405020303" pitchFamily="18" charset="0"/>
            </a:rPr>
            <a:t>Holding</a:t>
          </a:r>
        </a:p>
      </dsp:txBody>
      <dsp:txXfrm>
        <a:off x="4769243" y="2309855"/>
        <a:ext cx="2025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F543C-C57B-1049-80C0-573F0055E662}">
      <dsp:nvSpPr>
        <dsp:cNvPr id="0" name=""/>
        <dsp:cNvSpPr/>
      </dsp:nvSpPr>
      <dsp:spPr>
        <a:xfrm>
          <a:off x="537761" y="0"/>
          <a:ext cx="4259310" cy="42593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/>
            <a:t>HYPOTHESIS:</a:t>
          </a:r>
          <a:r>
            <a:rPr lang="en-US" sz="2900" b="0" kern="1200" dirty="0"/>
            <a:t> </a:t>
          </a:r>
          <a:endParaRPr lang="en-US" sz="2900" kern="1200" dirty="0"/>
        </a:p>
      </dsp:txBody>
      <dsp:txXfrm>
        <a:off x="1161523" y="623762"/>
        <a:ext cx="3011786" cy="30117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5FE7-C7EC-7240-AE77-74441AB11DA7}">
      <dsp:nvSpPr>
        <dsp:cNvPr id="0" name=""/>
        <dsp:cNvSpPr/>
      </dsp:nvSpPr>
      <dsp:spPr>
        <a:xfrm>
          <a:off x="1376050" y="0"/>
          <a:ext cx="4259311" cy="425931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Police officers with a higher rank are expected to have greater knowledge of the public safety exception </a:t>
          </a:r>
        </a:p>
      </dsp:txBody>
      <dsp:txXfrm>
        <a:off x="1999812" y="623762"/>
        <a:ext cx="3011787" cy="30117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321E5-578B-8846-8B89-6E4F2819BE56}">
      <dsp:nvSpPr>
        <dsp:cNvPr id="0" name=""/>
        <dsp:cNvSpPr/>
      </dsp:nvSpPr>
      <dsp:spPr>
        <a:xfrm>
          <a:off x="3231" y="984798"/>
          <a:ext cx="2307241" cy="1465098"/>
        </a:xfrm>
        <a:prstGeom prst="roundRect">
          <a:avLst>
            <a:gd name="adj" fmla="val 10000"/>
          </a:avLst>
        </a:prstGeom>
        <a:solidFill>
          <a:schemeClr val="accent2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EDE7C-3DCD-9D44-9395-F132D5E7BF6B}">
      <dsp:nvSpPr>
        <dsp:cNvPr id="0" name=""/>
        <dsp:cNvSpPr/>
      </dsp:nvSpPr>
      <dsp:spPr>
        <a:xfrm>
          <a:off x="259591" y="1228340"/>
          <a:ext cx="2307241" cy="146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Rank &amp; knowledge of the public safety exception</a:t>
          </a:r>
        </a:p>
      </dsp:txBody>
      <dsp:txXfrm>
        <a:off x="302502" y="1271251"/>
        <a:ext cx="2221419" cy="1379276"/>
      </dsp:txXfrm>
    </dsp:sp>
    <dsp:sp modelId="{E38EDE58-472E-7B4C-AD9B-8BBFD88A77E5}">
      <dsp:nvSpPr>
        <dsp:cNvPr id="0" name=""/>
        <dsp:cNvSpPr/>
      </dsp:nvSpPr>
      <dsp:spPr>
        <a:xfrm>
          <a:off x="2823193" y="984798"/>
          <a:ext cx="2307241" cy="1465098"/>
        </a:xfrm>
        <a:prstGeom prst="roundRect">
          <a:avLst>
            <a:gd name="adj" fmla="val 10000"/>
          </a:avLst>
        </a:prstGeom>
        <a:solidFill>
          <a:schemeClr val="accent3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27FB7-0B40-AA48-BB4F-274A40DFF663}">
      <dsp:nvSpPr>
        <dsp:cNvPr id="0" name=""/>
        <dsp:cNvSpPr/>
      </dsp:nvSpPr>
      <dsp:spPr>
        <a:xfrm>
          <a:off x="3079553" y="1228340"/>
          <a:ext cx="2307241" cy="146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Rank &amp; length of time in law enforcement </a:t>
          </a:r>
        </a:p>
      </dsp:txBody>
      <dsp:txXfrm>
        <a:off x="3122464" y="1271251"/>
        <a:ext cx="2221419" cy="1379276"/>
      </dsp:txXfrm>
    </dsp:sp>
    <dsp:sp modelId="{7A580B6B-E89D-D84C-AE82-B250CC8AFFDD}">
      <dsp:nvSpPr>
        <dsp:cNvPr id="0" name=""/>
        <dsp:cNvSpPr/>
      </dsp:nvSpPr>
      <dsp:spPr>
        <a:xfrm>
          <a:off x="5643155" y="984798"/>
          <a:ext cx="2307241" cy="1465098"/>
        </a:xfrm>
        <a:prstGeom prst="roundRect">
          <a:avLst>
            <a:gd name="adj" fmla="val 10000"/>
          </a:avLst>
        </a:prstGeom>
        <a:solidFill>
          <a:schemeClr val="accent6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7F28B-0709-F042-B521-0790C4D1A05B}">
      <dsp:nvSpPr>
        <dsp:cNvPr id="0" name=""/>
        <dsp:cNvSpPr/>
      </dsp:nvSpPr>
      <dsp:spPr>
        <a:xfrm>
          <a:off x="5899515" y="1228340"/>
          <a:ext cx="2307241" cy="146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Rank &amp; age</a:t>
          </a:r>
        </a:p>
      </dsp:txBody>
      <dsp:txXfrm>
        <a:off x="5942426" y="1271251"/>
        <a:ext cx="2221419" cy="1379276"/>
      </dsp:txXfrm>
    </dsp:sp>
    <dsp:sp modelId="{C0EF8E91-1E14-D44F-A6A2-D8A34127294F}">
      <dsp:nvSpPr>
        <dsp:cNvPr id="0" name=""/>
        <dsp:cNvSpPr/>
      </dsp:nvSpPr>
      <dsp:spPr>
        <a:xfrm>
          <a:off x="8463116" y="984798"/>
          <a:ext cx="2307241" cy="1465098"/>
        </a:xfrm>
        <a:prstGeom prst="roundRect">
          <a:avLst>
            <a:gd name="adj" fmla="val 10000"/>
          </a:avLst>
        </a:prstGeom>
        <a:solidFill>
          <a:schemeClr val="accent5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28B34-3939-A04A-ABF6-4FEF175FCDFE}">
      <dsp:nvSpPr>
        <dsp:cNvPr id="0" name=""/>
        <dsp:cNvSpPr/>
      </dsp:nvSpPr>
      <dsp:spPr>
        <a:xfrm>
          <a:off x="8719477" y="1228340"/>
          <a:ext cx="2307241" cy="146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Rank &amp; department training</a:t>
          </a:r>
        </a:p>
      </dsp:txBody>
      <dsp:txXfrm>
        <a:off x="8762388" y="1271251"/>
        <a:ext cx="2221419" cy="13792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81134-9883-4480-A86C-98D8CC38C578}">
      <dsp:nvSpPr>
        <dsp:cNvPr id="0" name=""/>
        <dsp:cNvSpPr/>
      </dsp:nvSpPr>
      <dsp:spPr>
        <a:xfrm>
          <a:off x="735974" y="759119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3C5BE-7E15-4FE6-8776-834938626B99}">
      <dsp:nvSpPr>
        <dsp:cNvPr id="0" name=""/>
        <dsp:cNvSpPr/>
      </dsp:nvSpPr>
      <dsp:spPr>
        <a:xfrm>
          <a:off x="969974" y="993119"/>
          <a:ext cx="630000" cy="630000"/>
        </a:xfrm>
        <a:prstGeom prst="rect">
          <a:avLst/>
        </a:prstGeom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73A3B-2755-49F8-8413-DD9F61B60E11}">
      <dsp:nvSpPr>
        <dsp:cNvPr id="0" name=""/>
        <dsp:cNvSpPr/>
      </dsp:nvSpPr>
      <dsp:spPr>
        <a:xfrm>
          <a:off x="384974" y="219911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latin typeface="Georgia" panose="02040502050405020303" pitchFamily="18" charset="0"/>
            </a:rPr>
            <a:t>Possible explanations</a:t>
          </a:r>
        </a:p>
      </dsp:txBody>
      <dsp:txXfrm>
        <a:off x="384974" y="2199119"/>
        <a:ext cx="1800000" cy="720000"/>
      </dsp:txXfrm>
    </dsp:sp>
    <dsp:sp modelId="{C5CB3083-AFC1-4753-AE28-EA6AE721FFE2}">
      <dsp:nvSpPr>
        <dsp:cNvPr id="0" name=""/>
        <dsp:cNvSpPr/>
      </dsp:nvSpPr>
      <dsp:spPr>
        <a:xfrm>
          <a:off x="2850974" y="759119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1AFE8-1E94-4D58-9FCB-DA4C34ED27E7}">
      <dsp:nvSpPr>
        <dsp:cNvPr id="0" name=""/>
        <dsp:cNvSpPr/>
      </dsp:nvSpPr>
      <dsp:spPr>
        <a:xfrm>
          <a:off x="3084974" y="993119"/>
          <a:ext cx="630000" cy="630000"/>
        </a:xfrm>
        <a:prstGeom prst="rect">
          <a:avLst/>
        </a:prstGeom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30771-7365-4C01-82EB-2E3EF1439331}">
      <dsp:nvSpPr>
        <dsp:cNvPr id="0" name=""/>
        <dsp:cNvSpPr/>
      </dsp:nvSpPr>
      <dsp:spPr>
        <a:xfrm>
          <a:off x="2499974" y="219911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latin typeface="Georgia" panose="02040502050405020303" pitchFamily="18" charset="0"/>
            </a:rPr>
            <a:t>Policy Implication</a:t>
          </a:r>
        </a:p>
      </dsp:txBody>
      <dsp:txXfrm>
        <a:off x="2499974" y="2199119"/>
        <a:ext cx="1800000" cy="720000"/>
      </dsp:txXfrm>
    </dsp:sp>
    <dsp:sp modelId="{62348C8C-D611-4366-BA0E-92207E35C8B2}">
      <dsp:nvSpPr>
        <dsp:cNvPr id="0" name=""/>
        <dsp:cNvSpPr/>
      </dsp:nvSpPr>
      <dsp:spPr>
        <a:xfrm>
          <a:off x="4965975" y="759119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A227E-7D7B-49E9-9CBF-5E81A234DD0A}">
      <dsp:nvSpPr>
        <dsp:cNvPr id="0" name=""/>
        <dsp:cNvSpPr/>
      </dsp:nvSpPr>
      <dsp:spPr>
        <a:xfrm>
          <a:off x="5199975" y="993119"/>
          <a:ext cx="630000" cy="630000"/>
        </a:xfrm>
        <a:prstGeom prst="rect">
          <a:avLst/>
        </a:prstGeom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D0E2B-C2A3-490A-8978-EF3B371611F7}">
      <dsp:nvSpPr>
        <dsp:cNvPr id="0" name=""/>
        <dsp:cNvSpPr/>
      </dsp:nvSpPr>
      <dsp:spPr>
        <a:xfrm>
          <a:off x="4614975" y="219911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latin typeface="Georgia" panose="02040502050405020303" pitchFamily="18" charset="0"/>
            </a:rPr>
            <a:t>Limitations</a:t>
          </a:r>
        </a:p>
      </dsp:txBody>
      <dsp:txXfrm>
        <a:off x="4614975" y="2199119"/>
        <a:ext cx="1800000" cy="720000"/>
      </dsp:txXfrm>
    </dsp:sp>
    <dsp:sp modelId="{78BB14EA-909A-44F8-9EA5-89535A3A5F6B}">
      <dsp:nvSpPr>
        <dsp:cNvPr id="0" name=""/>
        <dsp:cNvSpPr/>
      </dsp:nvSpPr>
      <dsp:spPr>
        <a:xfrm>
          <a:off x="7080975" y="759119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553EF-D3F3-4456-A8B4-AB3483185166}">
      <dsp:nvSpPr>
        <dsp:cNvPr id="0" name=""/>
        <dsp:cNvSpPr/>
      </dsp:nvSpPr>
      <dsp:spPr>
        <a:xfrm>
          <a:off x="7314975" y="993119"/>
          <a:ext cx="630000" cy="630000"/>
        </a:xfrm>
        <a:prstGeom prst="rect">
          <a:avLst/>
        </a:prstGeom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E64205-586D-485B-9EF6-1DE591EA0485}">
      <dsp:nvSpPr>
        <dsp:cNvPr id="0" name=""/>
        <dsp:cNvSpPr/>
      </dsp:nvSpPr>
      <dsp:spPr>
        <a:xfrm>
          <a:off x="6729975" y="219911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latin typeface="Georgia" panose="02040502050405020303" pitchFamily="18" charset="0"/>
            </a:rPr>
            <a:t>Future Directions</a:t>
          </a:r>
        </a:p>
      </dsp:txBody>
      <dsp:txXfrm>
        <a:off x="6729975" y="2199119"/>
        <a:ext cx="1800000" cy="720000"/>
      </dsp:txXfrm>
    </dsp:sp>
    <dsp:sp modelId="{1A778CFF-4E24-4A6A-8C31-6C00193BE435}">
      <dsp:nvSpPr>
        <dsp:cNvPr id="0" name=""/>
        <dsp:cNvSpPr/>
      </dsp:nvSpPr>
      <dsp:spPr>
        <a:xfrm>
          <a:off x="9195975" y="759119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FBACF-26D4-4E42-97FA-2A7B274D30BD}">
      <dsp:nvSpPr>
        <dsp:cNvPr id="0" name=""/>
        <dsp:cNvSpPr/>
      </dsp:nvSpPr>
      <dsp:spPr>
        <a:xfrm>
          <a:off x="9429975" y="993119"/>
          <a:ext cx="630000" cy="630000"/>
        </a:xfrm>
        <a:prstGeom prst="rect">
          <a:avLst/>
        </a:prstGeom>
        <a:blipFill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AD5DA-8A46-453D-93A6-78D1AC05DAB6}">
      <dsp:nvSpPr>
        <dsp:cNvPr id="0" name=""/>
        <dsp:cNvSpPr/>
      </dsp:nvSpPr>
      <dsp:spPr>
        <a:xfrm>
          <a:off x="8844975" y="219911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latin typeface="Georgia" panose="02040502050405020303" pitchFamily="18" charset="0"/>
            </a:rPr>
            <a:t>More research</a:t>
          </a:r>
        </a:p>
      </dsp:txBody>
      <dsp:txXfrm>
        <a:off x="8844975" y="2199119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CB16-E08F-6447-A1EF-5006B57D4156}" type="datetimeFigureOut">
              <a:rPr lang="en-US" smtClean="0"/>
              <a:t>12/7/2020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38D86-4E7C-7B43-A0A9-5DDA83BAEB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38D86-4E7C-7B43-A0A9-5DDA83BAEB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44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38D86-4E7C-7B43-A0A9-5DDA83BAEB2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98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38D86-4E7C-7B43-A0A9-5DDA83BAEB2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47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38D86-4E7C-7B43-A0A9-5DDA83BAEB2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76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38D86-4E7C-7B43-A0A9-5DDA83BAEB2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09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38D86-4E7C-7B43-A0A9-5DDA83BAEB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41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38D86-4E7C-7B43-A0A9-5DDA83BAEB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84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38D86-4E7C-7B43-A0A9-5DDA83BAEB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76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38D86-4E7C-7B43-A0A9-5DDA83BAEB2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12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38D86-4E7C-7B43-A0A9-5DDA83BAEB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58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38D86-4E7C-7B43-A0A9-5DDA83BAEB2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94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38D86-4E7C-7B43-A0A9-5DDA83BAEB2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9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38D86-4E7C-7B43-A0A9-5DDA83BAEB2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746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7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2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5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3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2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9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1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4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8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052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EC7AA7E-81E8-4755-AC3D-2CE40312D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188C2F-B457-4F86-B4B4-79703666D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B956FD-3E35-4658-9C8B-3A48FD2DB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2BB60A-6885-304B-8F94-64FA18E8D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278" y="668740"/>
            <a:ext cx="7574507" cy="3330055"/>
          </a:xfrm>
        </p:spPr>
        <p:txBody>
          <a:bodyPr anchor="t">
            <a:normAutofit/>
          </a:bodyPr>
          <a:lstStyle/>
          <a:p>
            <a:r>
              <a:rPr lang="en-US" sz="3700" dirty="0">
                <a:solidFill>
                  <a:schemeClr val="tx1"/>
                </a:solidFill>
              </a:rPr>
              <a:t>Police Knowledge Regarding the Public Safety Exception to Miranda: Examining the Relationship between Knowledge and Rank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BC678D-D15E-4FC5-8CBF-5308E841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D562A-0B1B-7E45-A376-9F5856782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5278" y="4462818"/>
            <a:ext cx="7574507" cy="1640983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cap="none" dirty="0">
                <a:solidFill>
                  <a:schemeClr val="tx1"/>
                </a:solidFill>
              </a:rPr>
              <a:t>Alexandria R. Goldstein*</a:t>
            </a:r>
          </a:p>
          <a:p>
            <a:pPr>
              <a:lnSpc>
                <a:spcPct val="90000"/>
              </a:lnSpc>
            </a:pPr>
            <a:r>
              <a:rPr lang="en-US" cap="none" dirty="0">
                <a:solidFill>
                  <a:schemeClr val="tx1"/>
                </a:solidFill>
              </a:rPr>
              <a:t>Kennesaw State University </a:t>
            </a:r>
          </a:p>
          <a:p>
            <a:pPr>
              <a:lnSpc>
                <a:spcPct val="90000"/>
              </a:lnSpc>
            </a:pPr>
            <a:r>
              <a:rPr lang="en-US" sz="1400" cap="none" dirty="0">
                <a:solidFill>
                  <a:schemeClr val="tx1"/>
                </a:solidFill>
              </a:rPr>
              <a:t>Committee members: Dr. Christopher Totten (chair); Dr. Gang Lee; Dr. Richard Stringer </a:t>
            </a:r>
          </a:p>
          <a:p>
            <a:pPr>
              <a:lnSpc>
                <a:spcPct val="90000"/>
              </a:lnSpc>
            </a:pPr>
            <a:r>
              <a:rPr lang="en-US" sz="1200" cap="none" dirty="0">
                <a:solidFill>
                  <a:schemeClr val="tx1"/>
                </a:solidFill>
              </a:rPr>
              <a:t>*Note: graduate, MSCJ student. This paper presentation stems from work completed as part of the student’s MSCJ thesis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31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B4C527F-AA88-4BD2-819A-06921EEB4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1363"/>
            <a:ext cx="12191999" cy="62566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1BEFAC-BF22-4CF8-9B60-C1CACA905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BA34A5-1006-A34B-AFA7-86CFA32E9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643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Officer Rank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08CD4D-DCB3-0F4B-8167-4F064E868C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016953"/>
              </p:ext>
            </p:extLst>
          </p:nvPr>
        </p:nvGraphicFramePr>
        <p:xfrm>
          <a:off x="486032" y="1037967"/>
          <a:ext cx="7353423" cy="521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6363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9355B-9D4A-BA45-9062-E861B539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findings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35C20C-19E5-8B4A-8C10-D947474A19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933402"/>
              </p:ext>
            </p:extLst>
          </p:nvPr>
        </p:nvGraphicFramePr>
        <p:xfrm>
          <a:off x="444501" y="2199643"/>
          <a:ext cx="11302999" cy="417575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336799">
                  <a:extLst>
                    <a:ext uri="{9D8B030D-6E8A-4147-A177-3AD203B41FA5}">
                      <a16:colId xmlns:a16="http://schemas.microsoft.com/office/drawing/2014/main" val="25003606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52470388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1971678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33758297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194750596"/>
                    </a:ext>
                  </a:extLst>
                </a:gridCol>
                <a:gridCol w="1333501">
                  <a:extLst>
                    <a:ext uri="{9D8B030D-6E8A-4147-A177-3AD203B41FA5}">
                      <a16:colId xmlns:a16="http://schemas.microsoft.com/office/drawing/2014/main" val="962677719"/>
                    </a:ext>
                  </a:extLst>
                </a:gridCol>
                <a:gridCol w="838199">
                  <a:extLst>
                    <a:ext uri="{9D8B030D-6E8A-4147-A177-3AD203B41FA5}">
                      <a16:colId xmlns:a16="http://schemas.microsoft.com/office/drawing/2014/main" val="979035728"/>
                    </a:ext>
                  </a:extLst>
                </a:gridCol>
              </a:tblGrid>
              <a:tr h="424000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Table 15. Pearson Correlation Matrix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321564"/>
                  </a:ext>
                </a:extLst>
              </a:tr>
              <a:tr h="454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Knowledge of Quarles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Level of Education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Department Training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Officer Rank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Length of Time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Age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extLst>
                  <a:ext uri="{0D108BD9-81ED-4DB2-BD59-A6C34878D82A}">
                    <a16:rowId xmlns:a16="http://schemas.microsoft.com/office/drawing/2014/main" val="768527766"/>
                  </a:ext>
                </a:extLst>
              </a:tr>
              <a:tr h="418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Knowledge of Quarles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extLst>
                  <a:ext uri="{0D108BD9-81ED-4DB2-BD59-A6C34878D82A}">
                    <a16:rowId xmlns:a16="http://schemas.microsoft.com/office/drawing/2014/main" val="3849992230"/>
                  </a:ext>
                </a:extLst>
              </a:tr>
              <a:tr h="418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Level of Education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0.06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extLst>
                  <a:ext uri="{0D108BD9-81ED-4DB2-BD59-A6C34878D82A}">
                    <a16:rowId xmlns:a16="http://schemas.microsoft.com/office/drawing/2014/main" val="3196890620"/>
                  </a:ext>
                </a:extLst>
              </a:tr>
              <a:tr h="418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Department Training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0.23**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-0.01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extLst>
                  <a:ext uri="{0D108BD9-81ED-4DB2-BD59-A6C34878D82A}">
                    <a16:rowId xmlns:a16="http://schemas.microsoft.com/office/drawing/2014/main" val="4017159860"/>
                  </a:ext>
                </a:extLst>
              </a:tr>
              <a:tr h="418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Officer Rank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0.19*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-0.06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0.19*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extLst>
                  <a:ext uri="{0D108BD9-81ED-4DB2-BD59-A6C34878D82A}">
                    <a16:rowId xmlns:a16="http://schemas.microsoft.com/office/drawing/2014/main" val="1612996931"/>
                  </a:ext>
                </a:extLst>
              </a:tr>
              <a:tr h="418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Length of Time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-0.1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-0.15*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-0.22**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-0.55***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extLst>
                  <a:ext uri="{0D108BD9-81ED-4DB2-BD59-A6C34878D82A}">
                    <a16:rowId xmlns:a16="http://schemas.microsoft.com/office/drawing/2014/main" val="458236466"/>
                  </a:ext>
                </a:extLst>
              </a:tr>
              <a:tr h="351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-0.08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-0.08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-0.25**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-0.51***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0.92***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extLst>
                  <a:ext uri="{0D108BD9-81ED-4DB2-BD59-A6C34878D82A}">
                    <a16:rowId xmlns:a16="http://schemas.microsoft.com/office/drawing/2014/main" val="70772968"/>
                  </a:ext>
                </a:extLst>
              </a:tr>
              <a:tr h="852813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*Correlation is significant at the .05 level (2-tailed).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**Correlation is significant at the .01 level (2-tailed).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***Correlation is significant at the .001 level (2-tailed).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2" marR="3405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68388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F150BCC0-B1A9-9348-93E1-6E5B3641E58B}"/>
              </a:ext>
            </a:extLst>
          </p:cNvPr>
          <p:cNvSpPr/>
          <p:nvPr/>
        </p:nvSpPr>
        <p:spPr>
          <a:xfrm>
            <a:off x="3277394" y="4324349"/>
            <a:ext cx="850900" cy="4603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4CB036E-AFF3-9749-B229-5C1560505C5A}"/>
              </a:ext>
            </a:extLst>
          </p:cNvPr>
          <p:cNvCxnSpPr>
            <a:cxnSpLocks/>
          </p:cNvCxnSpPr>
          <p:nvPr/>
        </p:nvCxnSpPr>
        <p:spPr>
          <a:xfrm flipH="1">
            <a:off x="7673963" y="4057334"/>
            <a:ext cx="779489" cy="460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12320BB-473B-314D-B68B-DA9AA5106102}"/>
              </a:ext>
            </a:extLst>
          </p:cNvPr>
          <p:cNvCxnSpPr>
            <a:cxnSpLocks/>
          </p:cNvCxnSpPr>
          <p:nvPr/>
        </p:nvCxnSpPr>
        <p:spPr>
          <a:xfrm flipH="1">
            <a:off x="9385341" y="4554536"/>
            <a:ext cx="358266" cy="382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E7DD038-8EA4-764A-9AD7-08152B7C8A60}"/>
              </a:ext>
            </a:extLst>
          </p:cNvPr>
          <p:cNvCxnSpPr>
            <a:cxnSpLocks/>
          </p:cNvCxnSpPr>
          <p:nvPr/>
        </p:nvCxnSpPr>
        <p:spPr>
          <a:xfrm flipH="1">
            <a:off x="9309141" y="5111646"/>
            <a:ext cx="554387" cy="285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1247B0-1FE2-F247-9729-36EB5C9EDC4E}"/>
              </a:ext>
            </a:extLst>
          </p:cNvPr>
          <p:cNvCxnSpPr>
            <a:cxnSpLocks/>
          </p:cNvCxnSpPr>
          <p:nvPr/>
        </p:nvCxnSpPr>
        <p:spPr>
          <a:xfrm flipH="1" flipV="1">
            <a:off x="5977329" y="4937123"/>
            <a:ext cx="389744" cy="460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41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53E6C-2BA5-6042-8C72-2B81EC63E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Discussion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078148-4672-4CE0-9E4A-B1EBE62116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97767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2004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88051-4B67-9341-9814-7223F5E9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Conclusion</a:t>
            </a:r>
            <a:endParaRPr lang="en-US" dirty="0">
              <a:solidFill>
                <a:srgbClr val="FFFE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00AA70-0D9A-D243-86A2-CCB0938F5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061802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8450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A59258C-AAC2-41CD-973C-7439B122A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4516B72-0116-42B2-82A2-B11218A36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11319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010640-88FD-154C-8E8C-CFDDF16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33389"/>
            <a:ext cx="4826256" cy="4825409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DB507F-21B7-4C27-B0FC-D9C465C6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579" y="460868"/>
            <a:ext cx="4828032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AB1AE17-B7A3-4363-95CD-25441E2FF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2774" y="460868"/>
            <a:ext cx="4828032" cy="1116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1BD92-73D0-1C46-BEB2-20DE94CFE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769" y="1033390"/>
            <a:ext cx="4855037" cy="4825409"/>
          </a:xfrm>
          <a:ln w="57150">
            <a:noFill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For additional information please contact: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agoldst6@students.kennesaw.edu</a:t>
            </a:r>
          </a:p>
        </p:txBody>
      </p:sp>
    </p:spTree>
    <p:extLst>
      <p:ext uri="{BB962C8B-B14F-4D97-AF65-F5344CB8AC3E}">
        <p14:creationId xmlns:p14="http://schemas.microsoft.com/office/powerpoint/2010/main" val="3076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35ADD-4A0E-054D-A166-B1DB6EBAA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8ADEF5D8-C96D-1146-AEF5-7A57FCA576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983395"/>
              </p:ext>
            </p:extLst>
          </p:nvPr>
        </p:nvGraphicFramePr>
        <p:xfrm>
          <a:off x="581192" y="2180496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4365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3D20A8-0F41-764C-8554-F092CF0C9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Literature Review: Miranda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3B4-9AD0-0744-A12F-577146528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485678"/>
            <a:ext cx="6545514" cy="588877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i="1" dirty="0">
                <a:solidFill>
                  <a:schemeClr val="tx1"/>
                </a:solidFill>
              </a:rPr>
              <a:t>Miranda v. Arizona.</a:t>
            </a:r>
            <a:r>
              <a:rPr lang="en-US" dirty="0">
                <a:solidFill>
                  <a:schemeClr val="tx1"/>
                </a:solidFill>
              </a:rPr>
              <a:t> 384 U.S. 436 (1966)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Right to remain silent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Anything you say can be used against you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Right to an attorney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An attorney will be appointed if you cannot afford one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Make police conduct more professional and “streamline” 5th Amendment rights during questioning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Improve the overall interrogation techniques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If Miranda warnings are properly implemented, can help prevent involuntary false confessions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Many exceptions/qualifications to Miranda: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chemeClr val="tx1"/>
                </a:solidFill>
              </a:rPr>
              <a:t>Pennsylvania v. Muniz</a:t>
            </a:r>
            <a:r>
              <a:rPr lang="en-US" dirty="0">
                <a:solidFill>
                  <a:schemeClr val="tx1"/>
                </a:solidFill>
              </a:rPr>
              <a:t>, 496 U.S. 582 (1990)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chemeClr val="tx1"/>
                </a:solidFill>
              </a:rPr>
              <a:t>Illinois v. Perkins</a:t>
            </a:r>
            <a:r>
              <a:rPr lang="en-US" dirty="0">
                <a:solidFill>
                  <a:schemeClr val="tx1"/>
                </a:solidFill>
              </a:rPr>
              <a:t>, 496 U.S. 292 (1990)</a:t>
            </a:r>
          </a:p>
        </p:txBody>
      </p:sp>
    </p:spTree>
    <p:extLst>
      <p:ext uri="{BB962C8B-B14F-4D97-AF65-F5344CB8AC3E}">
        <p14:creationId xmlns:p14="http://schemas.microsoft.com/office/powerpoint/2010/main" val="229050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314745-1AF0-BB48-9881-E29DAB3F9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Literature review: New York v. Quarles, 467 U.S. 649 (1984)</a:t>
            </a:r>
            <a:endParaRPr lang="en-US" sz="3200" dirty="0">
              <a:solidFill>
                <a:srgbClr val="FFFFFF"/>
              </a:solidFill>
            </a:endParaRPr>
          </a:p>
        </p:txBody>
      </p:sp>
      <p:graphicFrame>
        <p:nvGraphicFramePr>
          <p:cNvPr id="17" name="Content Placeholder 3">
            <a:extLst>
              <a:ext uri="{FF2B5EF4-FFF2-40B4-BE49-F238E27FC236}">
                <a16:creationId xmlns:a16="http://schemas.microsoft.com/office/drawing/2014/main" id="{5970DA2C-7DAB-B448-9F0F-7C08433F62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477760"/>
              </p:ext>
            </p:extLst>
          </p:nvPr>
        </p:nvGraphicFramePr>
        <p:xfrm>
          <a:off x="5026293" y="1566072"/>
          <a:ext cx="6804737" cy="3719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051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EB614-AA58-414A-AEA6-2B841E934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Literature review: 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Empirical and legal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F7B2D-31AF-EB49-87A8-9E433FD64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485678"/>
            <a:ext cx="6545514" cy="588877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Studies on Miranda Effectiveness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Robinson (1968)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Schulhofer (2001)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Studies on Miranda knowledge and comprehension: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Rogers et al., (2016)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McLachlan, Roesch, and Douglas (2010)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Studies on police perceptions, attitudes, and knowledge of Miranda (similar to current study method):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Zalman and Smith (2007)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Meyer and Reppucci (2007)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Payne and Time (2000) </a:t>
            </a:r>
          </a:p>
        </p:txBody>
      </p:sp>
    </p:spTree>
    <p:extLst>
      <p:ext uri="{BB962C8B-B14F-4D97-AF65-F5344CB8AC3E}">
        <p14:creationId xmlns:p14="http://schemas.microsoft.com/office/powerpoint/2010/main" val="35972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5CB481D-E6B5-4DA2-9178-6DE77AB5C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0AEA21-21E6-9D48-B361-45486D871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403686"/>
              </p:ext>
            </p:extLst>
          </p:nvPr>
        </p:nvGraphicFramePr>
        <p:xfrm>
          <a:off x="446534" y="1654769"/>
          <a:ext cx="5334834" cy="425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6277250E-AC94-4AE1-B264-401790964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EC8A17-C370-4333-8546-E2AEDB9CE0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69D8784-71D8-4FB0-887B-FB5192AFF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8FF2EEA-3DC8-41E5-8A32-96F598118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037AE72-98A2-CC44-BCD9-11E306CF42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906628"/>
              </p:ext>
            </p:extLst>
          </p:nvPr>
        </p:nvGraphicFramePr>
        <p:xfrm>
          <a:off x="5627122" y="1680102"/>
          <a:ext cx="7011412" cy="4259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862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A59258C-AAC2-41CD-973C-7439B122A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516B72-0116-42B2-82A2-B11218A36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11319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C3A212-E2B8-274B-A77A-C346EA3BE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33389"/>
            <a:ext cx="4826256" cy="4825409"/>
          </a:xfrm>
        </p:spPr>
        <p:txBody>
          <a:bodyPr anchor="ctr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method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DB507F-21B7-4C27-B0FC-D9C465C6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579" y="460868"/>
            <a:ext cx="4828032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B1AE17-B7A3-4363-95CD-25441E2FF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2774" y="460868"/>
            <a:ext cx="4828032" cy="1116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6048E-9230-174D-9A70-EF802C688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769" y="1033390"/>
            <a:ext cx="4855037" cy="5363742"/>
          </a:xfrm>
          <a:ln w="57150">
            <a:noFill/>
          </a:ln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Design: Survey Study 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Population: police officers in a department divided across five precincts and a training center in a large, populated suburban county in the southeastern United States.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Sample: Convenience 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Participation: voluntary and anonymous  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KSU IRB Study #20-111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90% response rate: 203 surveys distributed and returned (21 were returned blank)</a:t>
            </a:r>
          </a:p>
        </p:txBody>
      </p:sp>
    </p:spTree>
    <p:extLst>
      <p:ext uri="{BB962C8B-B14F-4D97-AF65-F5344CB8AC3E}">
        <p14:creationId xmlns:p14="http://schemas.microsoft.com/office/powerpoint/2010/main" val="24197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B4C527F-AA88-4BD2-819A-06921EEB4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1363"/>
            <a:ext cx="12191999" cy="62566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1BEFAC-BF22-4CF8-9B60-C1CACA905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EE72FA-529A-4B4E-AD47-920BC8A82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643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demographics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9245CE60-69ED-FA44-AF83-B942BFFE48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256372"/>
              </p:ext>
            </p:extLst>
          </p:nvPr>
        </p:nvGraphicFramePr>
        <p:xfrm>
          <a:off x="486033" y="1037967"/>
          <a:ext cx="7109582" cy="521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6135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B4C527F-AA88-4BD2-819A-06921EEB4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1363"/>
            <a:ext cx="12191999" cy="62566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1BEFAC-BF22-4CF8-9B60-C1CACA905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2F3821-2C23-734C-9CAF-640C9D55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643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Demographics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221DE544-2258-9545-814D-6DBE820968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739384"/>
              </p:ext>
            </p:extLst>
          </p:nvPr>
        </p:nvGraphicFramePr>
        <p:xfrm>
          <a:off x="486033" y="1037967"/>
          <a:ext cx="7109582" cy="521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53858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586</Words>
  <Application>Microsoft Office PowerPoint</Application>
  <PresentationFormat>Widescreen</PresentationFormat>
  <Paragraphs>123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Gill Sans MT</vt:lpstr>
      <vt:lpstr>Times New Roman</vt:lpstr>
      <vt:lpstr>Wingdings 2</vt:lpstr>
      <vt:lpstr>Dividend</vt:lpstr>
      <vt:lpstr>Police Knowledge Regarding the Public Safety Exception to Miranda: Examining the Relationship between Knowledge and Rank </vt:lpstr>
      <vt:lpstr>Introduction </vt:lpstr>
      <vt:lpstr>Literature Review: Miranda </vt:lpstr>
      <vt:lpstr>Literature review: New York v. Quarles, 467 U.S. 649 (1984)</vt:lpstr>
      <vt:lpstr>Literature review:  Empirical and legal articles</vt:lpstr>
      <vt:lpstr>PowerPoint Presentation</vt:lpstr>
      <vt:lpstr>method</vt:lpstr>
      <vt:lpstr>demographics</vt:lpstr>
      <vt:lpstr>Demographics</vt:lpstr>
      <vt:lpstr>Officer Rank </vt:lpstr>
      <vt:lpstr>findings</vt:lpstr>
      <vt:lpstr>Discussion </vt:lpstr>
      <vt:lpstr>Conclusion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Police Knowledge Regarding the Public Safety Exception to Miranda: Examining the Relationship between Knowledge and Rank</dc:title>
  <dc:creator>Alexandria Goldstein</dc:creator>
  <cp:lastModifiedBy>Michael Shapiro</cp:lastModifiedBy>
  <cp:revision>33</cp:revision>
  <dcterms:created xsi:type="dcterms:W3CDTF">2020-10-03T19:02:53Z</dcterms:created>
  <dcterms:modified xsi:type="dcterms:W3CDTF">2020-12-07T17:43:06Z</dcterms:modified>
</cp:coreProperties>
</file>