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25" d="100"/>
          <a:sy n="25" d="100"/>
        </p:scale>
        <p:origin x="106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0C84E7-4F37-4AC0-86AE-F38AB405FD71}"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US"/>
        </a:p>
      </dgm:t>
    </dgm:pt>
    <dgm:pt modelId="{BBA4309A-3898-4085-8C38-1E24F6BCDCC3}">
      <dgm:prSet phldrT="[Text]"/>
      <dgm:spPr/>
      <dgm:t>
        <a:bodyPr/>
        <a:lstStyle/>
        <a:p>
          <a:r>
            <a:rPr lang="en-US" dirty="0">
              <a:solidFill>
                <a:schemeClr val="bg1"/>
              </a:solidFill>
            </a:rPr>
            <a:t>Trafficker uses various websites and internet adds to lure victims with offers of a job, a romantic relationship, etc.</a:t>
          </a:r>
        </a:p>
      </dgm:t>
    </dgm:pt>
    <dgm:pt modelId="{4AE516CA-3C2D-4716-9FC2-4C879F7828BF}" type="parTrans" cxnId="{E357080A-0379-4DFF-A581-7CABA1CADD86}">
      <dgm:prSet/>
      <dgm:spPr/>
      <dgm:t>
        <a:bodyPr/>
        <a:lstStyle/>
        <a:p>
          <a:endParaRPr lang="en-US"/>
        </a:p>
      </dgm:t>
    </dgm:pt>
    <dgm:pt modelId="{26E28E5B-A66E-40C0-9C57-8B1E91D5BE9A}" type="sibTrans" cxnId="{E357080A-0379-4DFF-A581-7CABA1CADD86}">
      <dgm:prSet/>
      <dgm:spPr/>
      <dgm:t>
        <a:bodyPr/>
        <a:lstStyle/>
        <a:p>
          <a:endParaRPr lang="en-US"/>
        </a:p>
      </dgm:t>
    </dgm:pt>
    <dgm:pt modelId="{98EA749E-E286-42A6-89D6-D1FE2E10A73E}">
      <dgm:prSet phldrT="[Text]"/>
      <dgm:spPr/>
      <dgm:t>
        <a:bodyPr/>
        <a:lstStyle/>
        <a:p>
          <a:r>
            <a:rPr lang="en-US" dirty="0">
              <a:solidFill>
                <a:schemeClr val="bg1"/>
              </a:solidFill>
            </a:rPr>
            <a:t>Victim is coerced to send revealing pictures or videos, or to meet the trafficker</a:t>
          </a:r>
        </a:p>
      </dgm:t>
    </dgm:pt>
    <dgm:pt modelId="{92627735-3B96-4DB1-894D-A1A784683A70}" type="parTrans" cxnId="{B18488F3-C192-4FD8-8686-AC615EDEE90D}">
      <dgm:prSet/>
      <dgm:spPr/>
      <dgm:t>
        <a:bodyPr/>
        <a:lstStyle/>
        <a:p>
          <a:endParaRPr lang="en-US"/>
        </a:p>
      </dgm:t>
    </dgm:pt>
    <dgm:pt modelId="{38B133A4-9B12-4F87-851B-BA746874C6F9}" type="sibTrans" cxnId="{B18488F3-C192-4FD8-8686-AC615EDEE90D}">
      <dgm:prSet/>
      <dgm:spPr/>
      <dgm:t>
        <a:bodyPr/>
        <a:lstStyle/>
        <a:p>
          <a:endParaRPr lang="en-US"/>
        </a:p>
      </dgm:t>
    </dgm:pt>
    <dgm:pt modelId="{C30B2312-7754-414B-B5FD-7C581FFD5F65}">
      <dgm:prSet phldrT="[Text]"/>
      <dgm:spPr/>
      <dgm:t>
        <a:bodyPr/>
        <a:lstStyle/>
        <a:p>
          <a:r>
            <a:rPr lang="en-US" dirty="0">
              <a:solidFill>
                <a:schemeClr val="bg1"/>
              </a:solidFill>
            </a:rPr>
            <a:t>The victim is forced to interact with predators online, or is sold outright</a:t>
          </a:r>
        </a:p>
      </dgm:t>
    </dgm:pt>
    <dgm:pt modelId="{AA6920FE-494D-4C9A-B863-E07BF5D23086}" type="parTrans" cxnId="{BC2EA00F-0A30-4976-A825-BECB30372BF5}">
      <dgm:prSet/>
      <dgm:spPr/>
      <dgm:t>
        <a:bodyPr/>
        <a:lstStyle/>
        <a:p>
          <a:endParaRPr lang="en-US"/>
        </a:p>
      </dgm:t>
    </dgm:pt>
    <dgm:pt modelId="{A715D3C0-62D7-4B94-AEEC-8DA18E6C4AA2}" type="sibTrans" cxnId="{BC2EA00F-0A30-4976-A825-BECB30372BF5}">
      <dgm:prSet/>
      <dgm:spPr/>
      <dgm:t>
        <a:bodyPr/>
        <a:lstStyle/>
        <a:p>
          <a:endParaRPr lang="en-US"/>
        </a:p>
      </dgm:t>
    </dgm:pt>
    <dgm:pt modelId="{D83D091F-7C3B-488D-A08A-A38F4EB0EC6E}" type="pres">
      <dgm:prSet presAssocID="{BA0C84E7-4F37-4AC0-86AE-F38AB405FD71}" presName="Name0" presStyleCnt="0">
        <dgm:presLayoutVars>
          <dgm:chMax val="7"/>
          <dgm:chPref val="7"/>
          <dgm:dir/>
          <dgm:animLvl val="lvl"/>
        </dgm:presLayoutVars>
      </dgm:prSet>
      <dgm:spPr/>
    </dgm:pt>
    <dgm:pt modelId="{593D0679-4441-46B5-90EA-3A77A3A89E4D}" type="pres">
      <dgm:prSet presAssocID="{BBA4309A-3898-4085-8C38-1E24F6BCDCC3}" presName="Accent1" presStyleCnt="0"/>
      <dgm:spPr/>
    </dgm:pt>
    <dgm:pt modelId="{CACD7E36-B2F1-49BF-82BD-696938208F9C}" type="pres">
      <dgm:prSet presAssocID="{BBA4309A-3898-4085-8C38-1E24F6BCDCC3}" presName="Accent" presStyleLbl="node1" presStyleIdx="0" presStyleCnt="3"/>
      <dgm:spPr/>
    </dgm:pt>
    <dgm:pt modelId="{CB2EF471-AFD9-480C-897C-00BA487BAE3A}" type="pres">
      <dgm:prSet presAssocID="{BBA4309A-3898-4085-8C38-1E24F6BCDCC3}" presName="Parent1" presStyleLbl="revTx" presStyleIdx="0" presStyleCnt="3">
        <dgm:presLayoutVars>
          <dgm:chMax val="1"/>
          <dgm:chPref val="1"/>
          <dgm:bulletEnabled val="1"/>
        </dgm:presLayoutVars>
      </dgm:prSet>
      <dgm:spPr/>
    </dgm:pt>
    <dgm:pt modelId="{F62AC4EF-5938-4F47-881C-76F5305BD462}" type="pres">
      <dgm:prSet presAssocID="{98EA749E-E286-42A6-89D6-D1FE2E10A73E}" presName="Accent2" presStyleCnt="0"/>
      <dgm:spPr/>
    </dgm:pt>
    <dgm:pt modelId="{DDE137C9-80C8-428C-9788-6F43BC580CBC}" type="pres">
      <dgm:prSet presAssocID="{98EA749E-E286-42A6-89D6-D1FE2E10A73E}" presName="Accent" presStyleLbl="node1" presStyleIdx="1" presStyleCnt="3"/>
      <dgm:spPr/>
    </dgm:pt>
    <dgm:pt modelId="{69D28CC8-8EF3-45DE-BA5F-E4716529AAFD}" type="pres">
      <dgm:prSet presAssocID="{98EA749E-E286-42A6-89D6-D1FE2E10A73E}" presName="Parent2" presStyleLbl="revTx" presStyleIdx="1" presStyleCnt="3">
        <dgm:presLayoutVars>
          <dgm:chMax val="1"/>
          <dgm:chPref val="1"/>
          <dgm:bulletEnabled val="1"/>
        </dgm:presLayoutVars>
      </dgm:prSet>
      <dgm:spPr/>
    </dgm:pt>
    <dgm:pt modelId="{9BA902F7-BA85-4A72-86D1-20DF54AD2D13}" type="pres">
      <dgm:prSet presAssocID="{C30B2312-7754-414B-B5FD-7C581FFD5F65}" presName="Accent3" presStyleCnt="0"/>
      <dgm:spPr/>
    </dgm:pt>
    <dgm:pt modelId="{21165BDD-7EB0-4096-B531-7A9A70F25CD7}" type="pres">
      <dgm:prSet presAssocID="{C30B2312-7754-414B-B5FD-7C581FFD5F65}" presName="Accent" presStyleLbl="node1" presStyleIdx="2" presStyleCnt="3"/>
      <dgm:spPr/>
    </dgm:pt>
    <dgm:pt modelId="{C6C0FDBA-66D1-4EC2-8EA6-C4339D105788}" type="pres">
      <dgm:prSet presAssocID="{C30B2312-7754-414B-B5FD-7C581FFD5F65}" presName="Parent3" presStyleLbl="revTx" presStyleIdx="2" presStyleCnt="3">
        <dgm:presLayoutVars>
          <dgm:chMax val="1"/>
          <dgm:chPref val="1"/>
          <dgm:bulletEnabled val="1"/>
        </dgm:presLayoutVars>
      </dgm:prSet>
      <dgm:spPr/>
    </dgm:pt>
  </dgm:ptLst>
  <dgm:cxnLst>
    <dgm:cxn modelId="{E357080A-0379-4DFF-A581-7CABA1CADD86}" srcId="{BA0C84E7-4F37-4AC0-86AE-F38AB405FD71}" destId="{BBA4309A-3898-4085-8C38-1E24F6BCDCC3}" srcOrd="0" destOrd="0" parTransId="{4AE516CA-3C2D-4716-9FC2-4C879F7828BF}" sibTransId="{26E28E5B-A66E-40C0-9C57-8B1E91D5BE9A}"/>
    <dgm:cxn modelId="{BC2EA00F-0A30-4976-A825-BECB30372BF5}" srcId="{BA0C84E7-4F37-4AC0-86AE-F38AB405FD71}" destId="{C30B2312-7754-414B-B5FD-7C581FFD5F65}" srcOrd="2" destOrd="0" parTransId="{AA6920FE-494D-4C9A-B863-E07BF5D23086}" sibTransId="{A715D3C0-62D7-4B94-AEEC-8DA18E6C4AA2}"/>
    <dgm:cxn modelId="{CF2D7973-6203-451D-878C-065BBE20F5D5}" type="presOf" srcId="{BA0C84E7-4F37-4AC0-86AE-F38AB405FD71}" destId="{D83D091F-7C3B-488D-A08A-A38F4EB0EC6E}" srcOrd="0" destOrd="0" presId="urn:microsoft.com/office/officeart/2009/layout/CircleArrowProcess"/>
    <dgm:cxn modelId="{37FD54BC-3E2E-4BC7-9A31-D3953136E895}" type="presOf" srcId="{C30B2312-7754-414B-B5FD-7C581FFD5F65}" destId="{C6C0FDBA-66D1-4EC2-8EA6-C4339D105788}" srcOrd="0" destOrd="0" presId="urn:microsoft.com/office/officeart/2009/layout/CircleArrowProcess"/>
    <dgm:cxn modelId="{895B06CB-DB55-4857-8E41-BAB0B4DF7488}" type="presOf" srcId="{98EA749E-E286-42A6-89D6-D1FE2E10A73E}" destId="{69D28CC8-8EF3-45DE-BA5F-E4716529AAFD}" srcOrd="0" destOrd="0" presId="urn:microsoft.com/office/officeart/2009/layout/CircleArrowProcess"/>
    <dgm:cxn modelId="{C7B5A0D2-5E72-4B38-8A7A-9F8D411BE525}" type="presOf" srcId="{BBA4309A-3898-4085-8C38-1E24F6BCDCC3}" destId="{CB2EF471-AFD9-480C-897C-00BA487BAE3A}" srcOrd="0" destOrd="0" presId="urn:microsoft.com/office/officeart/2009/layout/CircleArrowProcess"/>
    <dgm:cxn modelId="{B18488F3-C192-4FD8-8686-AC615EDEE90D}" srcId="{BA0C84E7-4F37-4AC0-86AE-F38AB405FD71}" destId="{98EA749E-E286-42A6-89D6-D1FE2E10A73E}" srcOrd="1" destOrd="0" parTransId="{92627735-3B96-4DB1-894D-A1A784683A70}" sibTransId="{38B133A4-9B12-4F87-851B-BA746874C6F9}"/>
    <dgm:cxn modelId="{66087D36-C740-446B-A3AC-27E5F55C0B6F}" type="presParOf" srcId="{D83D091F-7C3B-488D-A08A-A38F4EB0EC6E}" destId="{593D0679-4441-46B5-90EA-3A77A3A89E4D}" srcOrd="0" destOrd="0" presId="urn:microsoft.com/office/officeart/2009/layout/CircleArrowProcess"/>
    <dgm:cxn modelId="{74E9DA76-40BA-4897-BFDB-B14AD992D205}" type="presParOf" srcId="{593D0679-4441-46B5-90EA-3A77A3A89E4D}" destId="{CACD7E36-B2F1-49BF-82BD-696938208F9C}" srcOrd="0" destOrd="0" presId="urn:microsoft.com/office/officeart/2009/layout/CircleArrowProcess"/>
    <dgm:cxn modelId="{618BAA6B-CD50-4D23-8F5A-D021383D5172}" type="presParOf" srcId="{D83D091F-7C3B-488D-A08A-A38F4EB0EC6E}" destId="{CB2EF471-AFD9-480C-897C-00BA487BAE3A}" srcOrd="1" destOrd="0" presId="urn:microsoft.com/office/officeart/2009/layout/CircleArrowProcess"/>
    <dgm:cxn modelId="{B52E4386-3787-40F7-89B8-E3D860D817A1}" type="presParOf" srcId="{D83D091F-7C3B-488D-A08A-A38F4EB0EC6E}" destId="{F62AC4EF-5938-4F47-881C-76F5305BD462}" srcOrd="2" destOrd="0" presId="urn:microsoft.com/office/officeart/2009/layout/CircleArrowProcess"/>
    <dgm:cxn modelId="{1A113C5B-55DF-4991-AEA5-59999E2A53C5}" type="presParOf" srcId="{F62AC4EF-5938-4F47-881C-76F5305BD462}" destId="{DDE137C9-80C8-428C-9788-6F43BC580CBC}" srcOrd="0" destOrd="0" presId="urn:microsoft.com/office/officeart/2009/layout/CircleArrowProcess"/>
    <dgm:cxn modelId="{70E7CF2D-A33E-43CC-83B7-32212EFA51AB}" type="presParOf" srcId="{D83D091F-7C3B-488D-A08A-A38F4EB0EC6E}" destId="{69D28CC8-8EF3-45DE-BA5F-E4716529AAFD}" srcOrd="3" destOrd="0" presId="urn:microsoft.com/office/officeart/2009/layout/CircleArrowProcess"/>
    <dgm:cxn modelId="{A80EA0B0-4052-4EAC-912D-E92204B4DC33}" type="presParOf" srcId="{D83D091F-7C3B-488D-A08A-A38F4EB0EC6E}" destId="{9BA902F7-BA85-4A72-86D1-20DF54AD2D13}" srcOrd="4" destOrd="0" presId="urn:microsoft.com/office/officeart/2009/layout/CircleArrowProcess"/>
    <dgm:cxn modelId="{DF722B39-E7B4-42A8-B4D4-951F450299F2}" type="presParOf" srcId="{9BA902F7-BA85-4A72-86D1-20DF54AD2D13}" destId="{21165BDD-7EB0-4096-B531-7A9A70F25CD7}" srcOrd="0" destOrd="0" presId="urn:microsoft.com/office/officeart/2009/layout/CircleArrowProcess"/>
    <dgm:cxn modelId="{EB2490E0-D647-460F-88B9-CDDF8D4D83E3}" type="presParOf" srcId="{D83D091F-7C3B-488D-A08A-A38F4EB0EC6E}" destId="{C6C0FDBA-66D1-4EC2-8EA6-C4339D105788}" srcOrd="5" destOrd="0" presId="urn:microsoft.com/office/officeart/2009/layout/CircleArrow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CD7E36-B2F1-49BF-82BD-696938208F9C}">
      <dsp:nvSpPr>
        <dsp:cNvPr id="0" name=""/>
        <dsp:cNvSpPr/>
      </dsp:nvSpPr>
      <dsp:spPr>
        <a:xfrm>
          <a:off x="8774142" y="0"/>
          <a:ext cx="6963513" cy="6964573"/>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2EF471-AFD9-480C-897C-00BA487BAE3A}">
      <dsp:nvSpPr>
        <dsp:cNvPr id="0" name=""/>
        <dsp:cNvSpPr/>
      </dsp:nvSpPr>
      <dsp:spPr>
        <a:xfrm>
          <a:off x="10313307" y="2514422"/>
          <a:ext cx="3869490" cy="1934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rPr>
            <a:t>Trafficker uses various websites and internet adds to lure victims with offers of a job, a romantic relationship, etc.</a:t>
          </a:r>
        </a:p>
      </dsp:txBody>
      <dsp:txXfrm>
        <a:off x="10313307" y="2514422"/>
        <a:ext cx="3869490" cy="1934282"/>
      </dsp:txXfrm>
    </dsp:sp>
    <dsp:sp modelId="{DDE137C9-80C8-428C-9788-6F43BC580CBC}">
      <dsp:nvSpPr>
        <dsp:cNvPr id="0" name=""/>
        <dsp:cNvSpPr/>
      </dsp:nvSpPr>
      <dsp:spPr>
        <a:xfrm>
          <a:off x="6840050" y="4001664"/>
          <a:ext cx="6963513" cy="6964573"/>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D28CC8-8EF3-45DE-BA5F-E4716529AAFD}">
      <dsp:nvSpPr>
        <dsp:cNvPr id="0" name=""/>
        <dsp:cNvSpPr/>
      </dsp:nvSpPr>
      <dsp:spPr>
        <a:xfrm>
          <a:off x="8387062" y="6539234"/>
          <a:ext cx="3869490" cy="1934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rPr>
            <a:t>Victim is coerced to send revealing pictures or videos, or to meet the trafficker</a:t>
          </a:r>
        </a:p>
      </dsp:txBody>
      <dsp:txXfrm>
        <a:off x="8387062" y="6539234"/>
        <a:ext cx="3869490" cy="1934282"/>
      </dsp:txXfrm>
    </dsp:sp>
    <dsp:sp modelId="{21165BDD-7EB0-4096-B531-7A9A70F25CD7}">
      <dsp:nvSpPr>
        <dsp:cNvPr id="0" name=""/>
        <dsp:cNvSpPr/>
      </dsp:nvSpPr>
      <dsp:spPr>
        <a:xfrm>
          <a:off x="9269761" y="8482196"/>
          <a:ext cx="5982737" cy="5985135"/>
        </a:xfrm>
        <a:prstGeom prst="blockArc">
          <a:avLst>
            <a:gd name="adj1" fmla="val 13500000"/>
            <a:gd name="adj2" fmla="val 10800000"/>
            <a:gd name="adj3" fmla="val 127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C0FDBA-66D1-4EC2-8EA6-C4339D105788}">
      <dsp:nvSpPr>
        <dsp:cNvPr id="0" name=""/>
        <dsp:cNvSpPr/>
      </dsp:nvSpPr>
      <dsp:spPr>
        <a:xfrm>
          <a:off x="10322461" y="10569832"/>
          <a:ext cx="3869490" cy="1934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rPr>
            <a:t>The victim is forced to interact with predators online, or is sold outright</a:t>
          </a:r>
        </a:p>
      </dsp:txBody>
      <dsp:txXfrm>
        <a:off x="10322461" y="10569832"/>
        <a:ext cx="3869490" cy="1934282"/>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468880" y="4310232"/>
            <a:ext cx="27980640" cy="258186"/>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468880" y="13704843"/>
            <a:ext cx="27980640" cy="258186"/>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468880" y="4751293"/>
            <a:ext cx="27980640" cy="877824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26045208" y="13142474"/>
            <a:ext cx="3291840" cy="292608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2839212" y="4583113"/>
            <a:ext cx="27335988" cy="9714586"/>
          </a:xfrm>
        </p:spPr>
        <p:txBody>
          <a:bodyPr anchor="ctr">
            <a:noAutofit/>
          </a:bodyPr>
          <a:lstStyle>
            <a:lvl1pPr algn="l">
              <a:lnSpc>
                <a:spcPct val="80000"/>
              </a:lnSpc>
              <a:defRPr sz="2048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2888590" y="14045184"/>
            <a:ext cx="21306434" cy="3423514"/>
          </a:xfrm>
        </p:spPr>
        <p:txBody>
          <a:bodyPr>
            <a:normAutofit/>
          </a:bodyPr>
          <a:lstStyle>
            <a:lvl1pPr marL="0" indent="0" algn="l">
              <a:buNone/>
              <a:defRPr sz="5760" b="0">
                <a:solidFill>
                  <a:schemeClr val="tx1"/>
                </a:solidFill>
              </a:defRPr>
            </a:lvl1pPr>
            <a:lvl2pPr marL="1463040" indent="0" algn="ctr">
              <a:buNone/>
              <a:defRPr sz="5760"/>
            </a:lvl2pPr>
            <a:lvl3pPr marL="2926080" indent="0" algn="ctr">
              <a:buNone/>
              <a:defRPr sz="5760"/>
            </a:lvl3pPr>
            <a:lvl4pPr marL="4389120" indent="0" algn="ctr">
              <a:buNone/>
              <a:defRPr sz="5760"/>
            </a:lvl4pPr>
            <a:lvl5pPr marL="5852160" indent="0" algn="ctr">
              <a:buNone/>
              <a:defRPr sz="5760"/>
            </a:lvl5pPr>
            <a:lvl6pPr marL="7315200" indent="0" algn="ctr">
              <a:buNone/>
              <a:defRPr sz="5760"/>
            </a:lvl6pPr>
            <a:lvl7pPr marL="8778240" indent="0" algn="ctr">
              <a:buNone/>
              <a:defRPr sz="5760"/>
            </a:lvl7pPr>
            <a:lvl8pPr marL="10241280" indent="0" algn="ctr">
              <a:buNone/>
              <a:defRPr sz="5760"/>
            </a:lvl8pPr>
            <a:lvl9pPr marL="1170432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DC05D8-9D04-4228-8D45-F62979EE086A}" type="datetimeFigureOut">
              <a:rPr lang="en-US" smtClean="0"/>
              <a:t>9/22/2020</a:t>
            </a:fld>
            <a:endParaRPr lang="en-US"/>
          </a:p>
        </p:txBody>
      </p:sp>
      <p:sp>
        <p:nvSpPr>
          <p:cNvPr id="5" name="Footer Placeholder 4"/>
          <p:cNvSpPr>
            <a:spLocks noGrp="1"/>
          </p:cNvSpPr>
          <p:nvPr>
            <p:ph type="ftr" sz="quarter" idx="11"/>
          </p:nvPr>
        </p:nvSpPr>
        <p:spPr>
          <a:xfrm>
            <a:off x="2926098" y="20072914"/>
            <a:ext cx="17084650" cy="1168400"/>
          </a:xfrm>
        </p:spPr>
        <p:txBody>
          <a:bodyPr/>
          <a:lstStyle/>
          <a:p>
            <a:endParaRPr lang="en-US"/>
          </a:p>
        </p:txBody>
      </p:sp>
      <p:sp>
        <p:nvSpPr>
          <p:cNvPr id="6" name="Slide Number Placeholder 5"/>
          <p:cNvSpPr>
            <a:spLocks noGrp="1"/>
          </p:cNvSpPr>
          <p:nvPr>
            <p:ph type="sldNum" sz="quarter" idx="12"/>
          </p:nvPr>
        </p:nvSpPr>
        <p:spPr>
          <a:xfrm>
            <a:off x="26079410" y="13527024"/>
            <a:ext cx="3223444" cy="2048256"/>
          </a:xfrm>
        </p:spPr>
        <p:txBody>
          <a:bodyPr/>
          <a:lstStyle>
            <a:lvl1pPr>
              <a:defRPr sz="8960" b="1"/>
            </a:lvl1pPr>
          </a:lstStyle>
          <a:p>
            <a:fld id="{E1A7EEEB-E72C-4F2D-A70E-94C810166B54}" type="slidenum">
              <a:rPr lang="en-US" smtClean="0"/>
              <a:t>‹#›</a:t>
            </a:fld>
            <a:endParaRPr lang="en-US"/>
          </a:p>
        </p:txBody>
      </p:sp>
    </p:spTree>
    <p:extLst>
      <p:ext uri="{BB962C8B-B14F-4D97-AF65-F5344CB8AC3E}">
        <p14:creationId xmlns:p14="http://schemas.microsoft.com/office/powerpoint/2010/main" val="2465898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DC05D8-9D04-4228-8D45-F62979EE086A}" type="datetimeFigureOut">
              <a:rPr lang="en-US" smtClean="0"/>
              <a:t>9/22/2020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A7EEEB-E72C-4F2D-A70E-94C810166B54}" type="slidenum">
              <a:rPr lang="en-US" smtClean="0"/>
              <a:t>‹#›</a:t>
            </a:fld>
            <a:endParaRPr lang="en-US"/>
          </a:p>
        </p:txBody>
      </p:sp>
    </p:spTree>
    <p:extLst>
      <p:ext uri="{BB962C8B-B14F-4D97-AF65-F5344CB8AC3E}">
        <p14:creationId xmlns:p14="http://schemas.microsoft.com/office/powerpoint/2010/main" val="3852306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706880"/>
            <a:ext cx="6892290" cy="1804416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880362" y="1706880"/>
            <a:ext cx="20265390" cy="180441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DC05D8-9D04-4228-8D45-F62979EE086A}" type="datetimeFigureOut">
              <a:rPr lang="en-US" smtClean="0"/>
              <a:t>9/22/2020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A7EEEB-E72C-4F2D-A70E-94C810166B54}" type="slidenum">
              <a:rPr lang="en-US" smtClean="0"/>
              <a:t>‹#›</a:t>
            </a:fld>
            <a:endParaRPr lang="en-US"/>
          </a:p>
        </p:txBody>
      </p:sp>
    </p:spTree>
    <p:extLst>
      <p:ext uri="{BB962C8B-B14F-4D97-AF65-F5344CB8AC3E}">
        <p14:creationId xmlns:p14="http://schemas.microsoft.com/office/powerpoint/2010/main" val="375201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DC05D8-9D04-4228-8D45-F62979EE086A}" type="datetimeFigureOut">
              <a:rPr lang="en-US" smtClean="0"/>
              <a:t>9/22/2020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A7EEEB-E72C-4F2D-A70E-94C810166B54}" type="slidenum">
              <a:rPr lang="en-US" smtClean="0"/>
              <a:t>‹#›</a:t>
            </a:fld>
            <a:endParaRPr lang="en-US"/>
          </a:p>
        </p:txBody>
      </p:sp>
    </p:spTree>
    <p:extLst>
      <p:ext uri="{BB962C8B-B14F-4D97-AF65-F5344CB8AC3E}">
        <p14:creationId xmlns:p14="http://schemas.microsoft.com/office/powerpoint/2010/main" val="1885392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5737565"/>
            <a:ext cx="32918400" cy="6208032"/>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851246" y="3920947"/>
            <a:ext cx="25059132" cy="11265408"/>
          </a:xfrm>
        </p:spPr>
        <p:txBody>
          <a:bodyPr anchor="ctr">
            <a:normAutofit/>
          </a:bodyPr>
          <a:lstStyle>
            <a:lvl1pPr>
              <a:lnSpc>
                <a:spcPct val="80000"/>
              </a:lnSpc>
              <a:defRPr sz="20480" b="0"/>
            </a:lvl1pPr>
          </a:lstStyle>
          <a:p>
            <a:r>
              <a:rPr lang="en-US"/>
              <a:t>Click to edit Master title style</a:t>
            </a:r>
            <a:endParaRPr lang="en-US" dirty="0"/>
          </a:p>
        </p:txBody>
      </p:sp>
      <p:sp>
        <p:nvSpPr>
          <p:cNvPr id="3" name="Text Placeholder 2"/>
          <p:cNvSpPr>
            <a:spLocks noGrp="1"/>
          </p:cNvSpPr>
          <p:nvPr>
            <p:ph type="body" idx="1"/>
          </p:nvPr>
        </p:nvSpPr>
        <p:spPr>
          <a:xfrm>
            <a:off x="5847588" y="16064179"/>
            <a:ext cx="24441912" cy="3413760"/>
          </a:xfrm>
        </p:spPr>
        <p:txBody>
          <a:bodyPr anchor="t">
            <a:normAutofit/>
          </a:bodyPr>
          <a:lstStyle>
            <a:lvl1pPr marL="0" indent="0">
              <a:buNone/>
              <a:defRPr sz="5760" b="0">
                <a:solidFill>
                  <a:schemeClr val="accent1">
                    <a:lumMod val="50000"/>
                  </a:schemeClr>
                </a:solidFill>
              </a:defRPr>
            </a:lvl1pPr>
            <a:lvl2pPr marL="1463040" indent="0">
              <a:buNone/>
              <a:defRPr sz="5760">
                <a:solidFill>
                  <a:schemeClr val="tx1">
                    <a:tint val="75000"/>
                  </a:schemeClr>
                </a:solidFill>
              </a:defRPr>
            </a:lvl2pPr>
            <a:lvl3pPr marL="2926080" indent="0">
              <a:buNone/>
              <a:defRPr sz="5120">
                <a:solidFill>
                  <a:schemeClr val="tx1">
                    <a:tint val="75000"/>
                  </a:schemeClr>
                </a:solidFill>
              </a:defRPr>
            </a:lvl3pPr>
            <a:lvl4pPr marL="4389120" indent="0">
              <a:buNone/>
              <a:defRPr sz="4480">
                <a:solidFill>
                  <a:schemeClr val="tx1">
                    <a:tint val="75000"/>
                  </a:schemeClr>
                </a:solidFill>
              </a:defRPr>
            </a:lvl4pPr>
            <a:lvl5pPr marL="5852160" indent="0">
              <a:buNone/>
              <a:defRPr sz="4480">
                <a:solidFill>
                  <a:schemeClr val="tx1">
                    <a:tint val="75000"/>
                  </a:schemeClr>
                </a:solidFill>
              </a:defRPr>
            </a:lvl5pPr>
            <a:lvl6pPr marL="7315200" indent="0">
              <a:buNone/>
              <a:defRPr sz="4480">
                <a:solidFill>
                  <a:schemeClr val="tx1">
                    <a:tint val="75000"/>
                  </a:schemeClr>
                </a:solidFill>
              </a:defRPr>
            </a:lvl6pPr>
            <a:lvl7pPr marL="8778240" indent="0">
              <a:buNone/>
              <a:defRPr sz="4480">
                <a:solidFill>
                  <a:schemeClr val="tx1">
                    <a:tint val="75000"/>
                  </a:schemeClr>
                </a:solidFill>
              </a:defRPr>
            </a:lvl7pPr>
            <a:lvl8pPr marL="10241280" indent="0">
              <a:buNone/>
              <a:defRPr sz="4480">
                <a:solidFill>
                  <a:schemeClr val="tx1">
                    <a:tint val="75000"/>
                  </a:schemeClr>
                </a:solidFill>
              </a:defRPr>
            </a:lvl8pPr>
            <a:lvl9pPr marL="11704320" indent="0">
              <a:buNone/>
              <a:defRPr sz="44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3202904" y="20072914"/>
            <a:ext cx="7139635" cy="1168400"/>
          </a:xfrm>
        </p:spPr>
        <p:txBody>
          <a:bodyPr/>
          <a:lstStyle>
            <a:lvl1pPr>
              <a:defRPr>
                <a:solidFill>
                  <a:schemeClr val="accent1">
                    <a:lumMod val="50000"/>
                  </a:schemeClr>
                </a:solidFill>
              </a:defRPr>
            </a:lvl1pPr>
          </a:lstStyle>
          <a:p>
            <a:fld id="{D2DC05D8-9D04-4228-8D45-F62979EE086A}" type="datetimeFigureOut">
              <a:rPr lang="en-US" smtClean="0"/>
              <a:t>9/22/2020</a:t>
            </a:fld>
            <a:endParaRPr lang="en-US"/>
          </a:p>
        </p:txBody>
      </p:sp>
      <p:sp>
        <p:nvSpPr>
          <p:cNvPr id="5" name="Footer Placeholder 4"/>
          <p:cNvSpPr>
            <a:spLocks noGrp="1"/>
          </p:cNvSpPr>
          <p:nvPr>
            <p:ph type="ftr" sz="quarter" idx="11"/>
          </p:nvPr>
        </p:nvSpPr>
        <p:spPr>
          <a:xfrm>
            <a:off x="5889956" y="20072910"/>
            <a:ext cx="17084650" cy="1168400"/>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2281903" y="7777994"/>
            <a:ext cx="3291840" cy="292608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2323620" y="8027543"/>
            <a:ext cx="3208406" cy="2305062"/>
          </a:xfrm>
        </p:spPr>
        <p:txBody>
          <a:bodyPr/>
          <a:lstStyle>
            <a:lvl1pPr>
              <a:defRPr sz="8960"/>
            </a:lvl1pPr>
          </a:lstStyle>
          <a:p>
            <a:fld id="{E1A7EEEB-E72C-4F2D-A70E-94C810166B54}" type="slidenum">
              <a:rPr lang="en-US" smtClean="0"/>
              <a:t>‹#›</a:t>
            </a:fld>
            <a:endParaRPr lang="en-US"/>
          </a:p>
        </p:txBody>
      </p:sp>
    </p:spTree>
    <p:extLst>
      <p:ext uri="{BB962C8B-B14F-4D97-AF65-F5344CB8AC3E}">
        <p14:creationId xmlns:p14="http://schemas.microsoft.com/office/powerpoint/2010/main" val="840402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468880" y="7022592"/>
            <a:ext cx="13167360" cy="12728448"/>
          </a:xfrm>
        </p:spPr>
        <p:txBody>
          <a:bodyPr/>
          <a:lstStyle>
            <a:lvl1pPr>
              <a:defRPr sz="6400"/>
            </a:lvl1pPr>
            <a:lvl2pPr>
              <a:defRPr sz="5760"/>
            </a:lvl2pPr>
            <a:lvl3pPr>
              <a:defRPr sz="5120"/>
            </a:lvl3pPr>
            <a:lvl4pPr>
              <a:defRPr sz="5120"/>
            </a:lvl4pPr>
            <a:lvl5pPr>
              <a:defRPr sz="5120"/>
            </a:lvl5pPr>
            <a:lvl6pPr>
              <a:defRPr sz="5120"/>
            </a:lvl6pPr>
            <a:lvl7pPr>
              <a:defRPr sz="5120"/>
            </a:lvl7pPr>
            <a:lvl8pPr>
              <a:defRPr sz="5120"/>
            </a:lvl8pPr>
            <a:lvl9pPr>
              <a:defRPr sz="51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7251985" y="7022592"/>
            <a:ext cx="13167360" cy="12728448"/>
          </a:xfrm>
        </p:spPr>
        <p:txBody>
          <a:bodyPr/>
          <a:lstStyle>
            <a:lvl1pPr>
              <a:defRPr sz="6400"/>
            </a:lvl1pPr>
            <a:lvl2pPr>
              <a:defRPr sz="5760"/>
            </a:lvl2pPr>
            <a:lvl3pPr>
              <a:defRPr sz="5120"/>
            </a:lvl3pPr>
            <a:lvl4pPr>
              <a:defRPr sz="5120"/>
            </a:lvl4pPr>
            <a:lvl5pPr>
              <a:defRPr sz="5120"/>
            </a:lvl5pPr>
            <a:lvl6pPr>
              <a:defRPr sz="5120"/>
            </a:lvl6pPr>
            <a:lvl7pPr>
              <a:defRPr sz="5120"/>
            </a:lvl7pPr>
            <a:lvl8pPr>
              <a:defRPr sz="5120"/>
            </a:lvl8pPr>
            <a:lvl9pPr>
              <a:defRPr sz="51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DC05D8-9D04-4228-8D45-F62979EE086A}"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A7EEEB-E72C-4F2D-A70E-94C810166B54}" type="slidenum">
              <a:rPr lang="en-US" smtClean="0"/>
              <a:t>‹#›</a:t>
            </a:fld>
            <a:endParaRPr lang="en-US"/>
          </a:p>
        </p:txBody>
      </p:sp>
    </p:spTree>
    <p:extLst>
      <p:ext uri="{BB962C8B-B14F-4D97-AF65-F5344CB8AC3E}">
        <p14:creationId xmlns:p14="http://schemas.microsoft.com/office/powerpoint/2010/main" val="2829852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468880" y="6554419"/>
            <a:ext cx="13167360" cy="2048256"/>
          </a:xfrm>
        </p:spPr>
        <p:txBody>
          <a:bodyPr anchor="ctr">
            <a:normAutofit/>
          </a:bodyPr>
          <a:lstStyle>
            <a:lvl1pPr marL="0" indent="0">
              <a:buNone/>
              <a:defRPr sz="6400" b="1">
                <a:solidFill>
                  <a:schemeClr val="accent1">
                    <a:lumMod val="75000"/>
                  </a:schemeClr>
                </a:solidFill>
              </a:defRPr>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468880" y="8778240"/>
            <a:ext cx="13167360" cy="10533888"/>
          </a:xfrm>
        </p:spPr>
        <p:txBody>
          <a:bodyPr/>
          <a:lstStyle>
            <a:lvl1pPr>
              <a:defRPr sz="6400"/>
            </a:lvl1pPr>
            <a:lvl2pPr>
              <a:defRPr sz="5760"/>
            </a:lvl2pPr>
            <a:lvl3pPr>
              <a:defRPr sz="5120"/>
            </a:lvl3pPr>
            <a:lvl4pPr>
              <a:defRPr sz="5120"/>
            </a:lvl4pPr>
            <a:lvl5pPr>
              <a:defRPr sz="5120"/>
            </a:lvl5pPr>
            <a:lvl6pPr>
              <a:defRPr sz="5120"/>
            </a:lvl6pPr>
            <a:lvl7pPr>
              <a:defRPr sz="5120"/>
            </a:lvl7pPr>
            <a:lvl8pPr>
              <a:defRPr sz="5120"/>
            </a:lvl8pPr>
            <a:lvl9pPr>
              <a:defRPr sz="51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7354855" y="6554419"/>
            <a:ext cx="13167360" cy="2048256"/>
          </a:xfrm>
        </p:spPr>
        <p:txBody>
          <a:bodyPr anchor="ctr">
            <a:normAutofit/>
          </a:bodyPr>
          <a:lstStyle>
            <a:lvl1pPr marL="0" indent="0">
              <a:buNone/>
              <a:defRPr sz="6400" b="1">
                <a:solidFill>
                  <a:schemeClr val="accent1">
                    <a:lumMod val="75000"/>
                  </a:schemeClr>
                </a:solidFill>
              </a:defRPr>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7354855" y="8778240"/>
            <a:ext cx="13167360" cy="10533888"/>
          </a:xfrm>
        </p:spPr>
        <p:txBody>
          <a:bodyPr/>
          <a:lstStyle>
            <a:lvl1pPr>
              <a:defRPr sz="6400"/>
            </a:lvl1pPr>
            <a:lvl2pPr>
              <a:defRPr sz="5760"/>
            </a:lvl2pPr>
            <a:lvl3pPr>
              <a:defRPr sz="5120"/>
            </a:lvl3pPr>
            <a:lvl4pPr>
              <a:defRPr sz="5120"/>
            </a:lvl4pPr>
            <a:lvl5pPr>
              <a:defRPr sz="5120"/>
            </a:lvl5pPr>
            <a:lvl6pPr>
              <a:defRPr sz="5120"/>
            </a:lvl6pPr>
            <a:lvl7pPr>
              <a:defRPr sz="5120"/>
            </a:lvl7pPr>
            <a:lvl8pPr>
              <a:defRPr sz="5120"/>
            </a:lvl8pPr>
            <a:lvl9pPr>
              <a:defRPr sz="51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DC05D8-9D04-4228-8D45-F62979EE086A}" type="datetimeFigureOut">
              <a:rPr lang="en-US" smtClean="0"/>
              <a:t>9/22/2020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A7EEEB-E72C-4F2D-A70E-94C810166B54}" type="slidenum">
              <a:rPr lang="en-US" smtClean="0"/>
              <a:t>‹#›</a:t>
            </a:fld>
            <a:endParaRPr lang="en-US"/>
          </a:p>
        </p:txBody>
      </p:sp>
    </p:spTree>
    <p:extLst>
      <p:ext uri="{BB962C8B-B14F-4D97-AF65-F5344CB8AC3E}">
        <p14:creationId xmlns:p14="http://schemas.microsoft.com/office/powerpoint/2010/main" val="3595313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D2DC05D8-9D04-4228-8D45-F62979EE086A}" type="datetimeFigureOut">
              <a:rPr lang="en-US" smtClean="0"/>
              <a:t>9/22/2020</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E1A7EEEB-E72C-4F2D-A70E-94C810166B54}" type="slidenum">
              <a:rPr lang="en-US" smtClean="0"/>
              <a:t>‹#›</a:t>
            </a:fld>
            <a:endParaRPr lang="en-US"/>
          </a:p>
        </p:txBody>
      </p:sp>
    </p:spTree>
    <p:extLst>
      <p:ext uri="{BB962C8B-B14F-4D97-AF65-F5344CB8AC3E}">
        <p14:creationId xmlns:p14="http://schemas.microsoft.com/office/powerpoint/2010/main" val="104920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DC05D8-9D04-4228-8D45-F62979EE086A}" type="datetimeFigureOut">
              <a:rPr lang="en-US" smtClean="0"/>
              <a:t>9/22/2020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A7EEEB-E72C-4F2D-A70E-94C810166B54}" type="slidenum">
              <a:rPr lang="en-US" smtClean="0"/>
              <a:t>‹#›</a:t>
            </a:fld>
            <a:endParaRPr lang="en-US"/>
          </a:p>
        </p:txBody>
      </p:sp>
    </p:spTree>
    <p:extLst>
      <p:ext uri="{BB962C8B-B14F-4D97-AF65-F5344CB8AC3E}">
        <p14:creationId xmlns:p14="http://schemas.microsoft.com/office/powerpoint/2010/main" val="3052909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22420102" y="5"/>
            <a:ext cx="10498298" cy="21945597"/>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3084028" y="2194560"/>
            <a:ext cx="8641080" cy="5559552"/>
          </a:xfrm>
        </p:spPr>
        <p:txBody>
          <a:bodyPr anchor="b">
            <a:normAutofit/>
          </a:bodyPr>
          <a:lstStyle>
            <a:lvl1pPr>
              <a:defRPr sz="8960" b="0"/>
            </a:lvl1pPr>
          </a:lstStyle>
          <a:p>
            <a:r>
              <a:rPr lang="en-US"/>
              <a:t>Click to edit Master title style</a:t>
            </a:r>
            <a:endParaRPr lang="en-US" dirty="0"/>
          </a:p>
        </p:txBody>
      </p:sp>
      <p:sp>
        <p:nvSpPr>
          <p:cNvPr id="3" name="Content Placeholder 2"/>
          <p:cNvSpPr>
            <a:spLocks noGrp="1"/>
          </p:cNvSpPr>
          <p:nvPr>
            <p:ph idx="1"/>
          </p:nvPr>
        </p:nvSpPr>
        <p:spPr>
          <a:xfrm>
            <a:off x="2263140" y="2194560"/>
            <a:ext cx="18121579" cy="16064179"/>
          </a:xfrm>
        </p:spPr>
        <p:txBody>
          <a:bodyPr/>
          <a:lstStyle>
            <a:lvl1pPr>
              <a:defRPr sz="6400"/>
            </a:lvl1pPr>
            <a:lvl2pPr>
              <a:defRPr sz="5760"/>
            </a:lvl2pPr>
            <a:lvl3pPr>
              <a:defRPr sz="5120"/>
            </a:lvl3pPr>
            <a:lvl4pPr>
              <a:defRPr sz="5120"/>
            </a:lvl4pPr>
            <a:lvl5pPr>
              <a:defRPr sz="5120"/>
            </a:lvl5pPr>
            <a:lvl6pPr>
              <a:defRPr sz="5120"/>
            </a:lvl6pPr>
            <a:lvl7pPr>
              <a:defRPr sz="5120"/>
            </a:lvl7pPr>
            <a:lvl8pPr>
              <a:defRPr sz="5120"/>
            </a:lvl8pPr>
            <a:lvl9pPr>
              <a:defRPr sz="51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3084028" y="7754112"/>
            <a:ext cx="8641080" cy="10533888"/>
          </a:xfrm>
        </p:spPr>
        <p:txBody>
          <a:bodyPr>
            <a:normAutofit/>
          </a:bodyPr>
          <a:lstStyle>
            <a:lvl1pPr marL="0" indent="0">
              <a:lnSpc>
                <a:spcPct val="100000"/>
              </a:lnSpc>
              <a:spcBef>
                <a:spcPts val="3200"/>
              </a:spcBef>
              <a:buNone/>
              <a:defRPr sz="4320">
                <a:solidFill>
                  <a:schemeClr val="accent1">
                    <a:lumMod val="50000"/>
                  </a:schemeClr>
                </a:solidFill>
              </a:defRPr>
            </a:lvl1pPr>
            <a:lvl2pPr marL="1463040" indent="0">
              <a:buNone/>
              <a:defRPr sz="3840"/>
            </a:lvl2pPr>
            <a:lvl3pPr marL="2926080" indent="0">
              <a:buNone/>
              <a:defRPr sz="3200"/>
            </a:lvl3pPr>
            <a:lvl4pPr marL="4389120" indent="0">
              <a:buNone/>
              <a:defRPr sz="2880"/>
            </a:lvl4pPr>
            <a:lvl5pPr marL="5852160" indent="0">
              <a:buNone/>
              <a:defRPr sz="2880"/>
            </a:lvl5pPr>
            <a:lvl6pPr marL="7315200" indent="0">
              <a:buNone/>
              <a:defRPr sz="2880"/>
            </a:lvl6pPr>
            <a:lvl7pPr marL="8778240" indent="0">
              <a:buNone/>
              <a:defRPr sz="2880"/>
            </a:lvl7pPr>
            <a:lvl8pPr marL="10241280" indent="0">
              <a:buNone/>
              <a:defRPr sz="2880"/>
            </a:lvl8pPr>
            <a:lvl9pPr marL="11704320" indent="0">
              <a:buNone/>
              <a:defRPr sz="2880"/>
            </a:lvl9pPr>
          </a:lstStyle>
          <a:p>
            <a:pPr lvl="0"/>
            <a:r>
              <a:rPr lang="en-US"/>
              <a:t>Click to edit Master text styles</a:t>
            </a:r>
          </a:p>
        </p:txBody>
      </p:sp>
      <p:grpSp>
        <p:nvGrpSpPr>
          <p:cNvPr id="12" name="Group 11"/>
          <p:cNvGrpSpPr/>
          <p:nvPr/>
        </p:nvGrpSpPr>
        <p:grpSpPr>
          <a:xfrm>
            <a:off x="30681591" y="20016826"/>
            <a:ext cx="1415491" cy="1258214"/>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D2DC05D8-9D04-4228-8D45-F62979EE086A}" type="datetimeFigureOut">
              <a:rPr lang="en-US" smtClean="0"/>
              <a:t>9/22/2020</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E1A7EEEB-E72C-4F2D-A70E-94C810166B54}" type="slidenum">
              <a:rPr lang="en-US" smtClean="0"/>
              <a:t>‹#›</a:t>
            </a:fld>
            <a:endParaRPr lang="en-US"/>
          </a:p>
        </p:txBody>
      </p:sp>
    </p:spTree>
    <p:extLst>
      <p:ext uri="{BB962C8B-B14F-4D97-AF65-F5344CB8AC3E}">
        <p14:creationId xmlns:p14="http://schemas.microsoft.com/office/powerpoint/2010/main" val="1363483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22420102" y="5"/>
            <a:ext cx="10498298" cy="21945597"/>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3084028" y="2194560"/>
            <a:ext cx="8641080" cy="5559552"/>
          </a:xfrm>
        </p:spPr>
        <p:txBody>
          <a:bodyPr anchor="b">
            <a:normAutofit/>
          </a:bodyPr>
          <a:lstStyle>
            <a:lvl1pPr>
              <a:defRPr sz="896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 y="0"/>
            <a:ext cx="22420098" cy="21945600"/>
          </a:xfrm>
          <a:solidFill>
            <a:schemeClr val="tx2">
              <a:lumMod val="20000"/>
              <a:lumOff val="80000"/>
            </a:schemeClr>
          </a:solidFill>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3084028" y="7754112"/>
            <a:ext cx="8641080" cy="10533888"/>
          </a:xfrm>
        </p:spPr>
        <p:txBody>
          <a:bodyPr>
            <a:normAutofit/>
          </a:bodyPr>
          <a:lstStyle>
            <a:lvl1pPr marL="0" indent="0">
              <a:lnSpc>
                <a:spcPct val="100000"/>
              </a:lnSpc>
              <a:spcBef>
                <a:spcPts val="3200"/>
              </a:spcBef>
              <a:buNone/>
              <a:defRPr sz="4320">
                <a:solidFill>
                  <a:schemeClr val="accent1">
                    <a:lumMod val="50000"/>
                  </a:schemeClr>
                </a:solidFill>
              </a:defRPr>
            </a:lvl1pPr>
            <a:lvl2pPr marL="1463040" indent="0">
              <a:buNone/>
              <a:defRPr sz="3840"/>
            </a:lvl2pPr>
            <a:lvl3pPr marL="2926080" indent="0">
              <a:buNone/>
              <a:defRPr sz="3200"/>
            </a:lvl3pPr>
            <a:lvl4pPr marL="4389120" indent="0">
              <a:buNone/>
              <a:defRPr sz="2880"/>
            </a:lvl4pPr>
            <a:lvl5pPr marL="5852160" indent="0">
              <a:buNone/>
              <a:defRPr sz="2880"/>
            </a:lvl5pPr>
            <a:lvl6pPr marL="7315200" indent="0">
              <a:buNone/>
              <a:defRPr sz="2880"/>
            </a:lvl6pPr>
            <a:lvl7pPr marL="8778240" indent="0">
              <a:buNone/>
              <a:defRPr sz="2880"/>
            </a:lvl7pPr>
            <a:lvl8pPr marL="10241280" indent="0">
              <a:buNone/>
              <a:defRPr sz="2880"/>
            </a:lvl8pPr>
            <a:lvl9pPr marL="11704320" indent="0">
              <a:buNone/>
              <a:defRPr sz="2880"/>
            </a:lvl9pPr>
          </a:lstStyle>
          <a:p>
            <a:pPr lvl="0"/>
            <a:r>
              <a:rPr lang="en-US"/>
              <a:t>Click to edit Master text styles</a:t>
            </a:r>
          </a:p>
        </p:txBody>
      </p:sp>
      <p:grpSp>
        <p:nvGrpSpPr>
          <p:cNvPr id="12" name="Group 11"/>
          <p:cNvGrpSpPr/>
          <p:nvPr/>
        </p:nvGrpSpPr>
        <p:grpSpPr>
          <a:xfrm>
            <a:off x="30681591" y="20016826"/>
            <a:ext cx="1415491" cy="1258214"/>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D2DC05D8-9D04-4228-8D45-F62979EE086A}" type="datetimeFigureOut">
              <a:rPr lang="en-US" smtClean="0"/>
              <a:t>9/22/2020</a:t>
            </a:fld>
            <a:endParaRPr lang="en-US"/>
          </a:p>
        </p:txBody>
      </p:sp>
      <p:sp>
        <p:nvSpPr>
          <p:cNvPr id="10" name="Slide Number Placeholder 9"/>
          <p:cNvSpPr>
            <a:spLocks noGrp="1"/>
          </p:cNvSpPr>
          <p:nvPr>
            <p:ph type="sldNum" sz="quarter" idx="12"/>
          </p:nvPr>
        </p:nvSpPr>
        <p:spPr/>
        <p:txBody>
          <a:bodyPr/>
          <a:lstStyle/>
          <a:p>
            <a:fld id="{E1A7EEEB-E72C-4F2D-A70E-94C810166B54}" type="slidenum">
              <a:rPr lang="en-US" smtClean="0"/>
              <a:t>‹#›</a:t>
            </a:fld>
            <a:endParaRPr lang="en-US"/>
          </a:p>
        </p:txBody>
      </p:sp>
    </p:spTree>
    <p:extLst>
      <p:ext uri="{BB962C8B-B14F-4D97-AF65-F5344CB8AC3E}">
        <p14:creationId xmlns:p14="http://schemas.microsoft.com/office/powerpoint/2010/main" val="1783427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30681591" y="20016826"/>
            <a:ext cx="1415491" cy="1258214"/>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2468880" y="1550822"/>
            <a:ext cx="27980640" cy="51499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468880" y="6788506"/>
            <a:ext cx="27980640" cy="129625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1572525" y="20072914"/>
            <a:ext cx="8838590" cy="1168400"/>
          </a:xfrm>
          <a:prstGeom prst="rect">
            <a:avLst/>
          </a:prstGeom>
        </p:spPr>
        <p:txBody>
          <a:bodyPr vert="horz" lIns="91440" tIns="45720" rIns="91440" bIns="45720" rtlCol="0" anchor="ctr"/>
          <a:lstStyle>
            <a:lvl1pPr algn="r">
              <a:defRPr sz="3200">
                <a:solidFill>
                  <a:schemeClr val="accent1">
                    <a:lumMod val="50000"/>
                  </a:schemeClr>
                </a:solidFill>
              </a:defRPr>
            </a:lvl1pPr>
          </a:lstStyle>
          <a:p>
            <a:fld id="{D2DC05D8-9D04-4228-8D45-F62979EE086A}" type="datetimeFigureOut">
              <a:rPr lang="en-US" smtClean="0"/>
              <a:t>9/22/2020</a:t>
            </a:fld>
            <a:endParaRPr lang="en-US"/>
          </a:p>
        </p:txBody>
      </p:sp>
      <p:sp>
        <p:nvSpPr>
          <p:cNvPr id="5" name="Footer Placeholder 4"/>
          <p:cNvSpPr>
            <a:spLocks noGrp="1"/>
          </p:cNvSpPr>
          <p:nvPr>
            <p:ph type="ftr" sz="quarter" idx="3"/>
          </p:nvPr>
        </p:nvSpPr>
        <p:spPr>
          <a:xfrm>
            <a:off x="2468880" y="20072914"/>
            <a:ext cx="17084650" cy="1168400"/>
          </a:xfrm>
          <a:prstGeom prst="rect">
            <a:avLst/>
          </a:prstGeom>
        </p:spPr>
        <p:txBody>
          <a:bodyPr vert="horz" lIns="91440" tIns="45720" rIns="91440" bIns="45720" rtlCol="0" anchor="ctr"/>
          <a:lstStyle>
            <a:lvl1pPr algn="l">
              <a:defRPr sz="32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30540046" y="20072914"/>
            <a:ext cx="1728216" cy="1168400"/>
          </a:xfrm>
          <a:prstGeom prst="rect">
            <a:avLst/>
          </a:prstGeom>
        </p:spPr>
        <p:txBody>
          <a:bodyPr vert="horz" lIns="91440" tIns="45720" rIns="91440" bIns="45720" rtlCol="0" anchor="ctr"/>
          <a:lstStyle>
            <a:lvl1pPr algn="ctr">
              <a:defRPr sz="3520" b="1" spc="-224" baseline="0">
                <a:solidFill>
                  <a:srgbClr val="FFFFFF"/>
                </a:solidFill>
                <a:latin typeface="+mn-lt"/>
              </a:defRPr>
            </a:lvl1pPr>
          </a:lstStyle>
          <a:p>
            <a:fld id="{E1A7EEEB-E72C-4F2D-A70E-94C810166B54}" type="slidenum">
              <a:rPr lang="en-US" smtClean="0"/>
              <a:t>‹#›</a:t>
            </a:fld>
            <a:endParaRPr lang="en-US"/>
          </a:p>
        </p:txBody>
      </p:sp>
    </p:spTree>
    <p:extLst>
      <p:ext uri="{BB962C8B-B14F-4D97-AF65-F5344CB8AC3E}">
        <p14:creationId xmlns:p14="http://schemas.microsoft.com/office/powerpoint/2010/main" val="30914581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926080" rtl="0" eaLnBrk="1" latinLnBrk="0" hangingPunct="1">
        <a:lnSpc>
          <a:spcPct val="90000"/>
        </a:lnSpc>
        <a:spcBef>
          <a:spcPct val="0"/>
        </a:spcBef>
        <a:buNone/>
        <a:defRPr sz="1344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585216" indent="-585216" algn="l" defTabSz="2926080" rtl="0" eaLnBrk="1" latinLnBrk="0" hangingPunct="1">
        <a:lnSpc>
          <a:spcPct val="90000"/>
        </a:lnSpc>
        <a:spcBef>
          <a:spcPts val="3840"/>
        </a:spcBef>
        <a:buClr>
          <a:schemeClr val="accent1">
            <a:lumMod val="75000"/>
          </a:schemeClr>
        </a:buClr>
        <a:buSzPct val="85000"/>
        <a:buFont typeface="Wingdings" pitchFamily="2" charset="2"/>
        <a:buChar char="§"/>
        <a:defRPr sz="6400" kern="1200">
          <a:solidFill>
            <a:schemeClr val="tx1"/>
          </a:solidFill>
          <a:latin typeface="+mn-lt"/>
          <a:ea typeface="+mn-ea"/>
          <a:cs typeface="+mn-cs"/>
        </a:defRPr>
      </a:lvl1pPr>
      <a:lvl2pPr marL="1463040" indent="-585216" algn="l" defTabSz="2926080" rtl="0" eaLnBrk="1" latinLnBrk="0" hangingPunct="1">
        <a:lnSpc>
          <a:spcPct val="90000"/>
        </a:lnSpc>
        <a:spcBef>
          <a:spcPts val="1280"/>
        </a:spcBef>
        <a:spcAft>
          <a:spcPts val="640"/>
        </a:spcAft>
        <a:buClr>
          <a:schemeClr val="accent1">
            <a:lumMod val="75000"/>
          </a:schemeClr>
        </a:buClr>
        <a:buSzPct val="85000"/>
        <a:buFont typeface="Wingdings" pitchFamily="2" charset="2"/>
        <a:buChar char="§"/>
        <a:defRPr sz="5760" kern="1200">
          <a:solidFill>
            <a:schemeClr val="tx1"/>
          </a:solidFill>
          <a:latin typeface="+mn-lt"/>
          <a:ea typeface="+mn-ea"/>
          <a:cs typeface="+mn-cs"/>
        </a:defRPr>
      </a:lvl2pPr>
      <a:lvl3pPr marL="2340864" indent="-585216" algn="l" defTabSz="2926080" rtl="0" eaLnBrk="1" latinLnBrk="0" hangingPunct="1">
        <a:lnSpc>
          <a:spcPct val="90000"/>
        </a:lnSpc>
        <a:spcBef>
          <a:spcPts val="1280"/>
        </a:spcBef>
        <a:spcAft>
          <a:spcPts val="640"/>
        </a:spcAft>
        <a:buClr>
          <a:schemeClr val="accent1">
            <a:lumMod val="75000"/>
          </a:schemeClr>
        </a:buClr>
        <a:buSzPct val="85000"/>
        <a:buFont typeface="Wingdings" pitchFamily="2" charset="2"/>
        <a:buChar char="§"/>
        <a:defRPr sz="5120" kern="1200">
          <a:solidFill>
            <a:schemeClr val="tx1"/>
          </a:solidFill>
          <a:latin typeface="+mn-lt"/>
          <a:ea typeface="+mn-ea"/>
          <a:cs typeface="+mn-cs"/>
        </a:defRPr>
      </a:lvl3pPr>
      <a:lvl4pPr marL="3218688" indent="-585216" algn="l" defTabSz="2926080" rtl="0" eaLnBrk="1" latinLnBrk="0" hangingPunct="1">
        <a:lnSpc>
          <a:spcPct val="90000"/>
        </a:lnSpc>
        <a:spcBef>
          <a:spcPts val="1280"/>
        </a:spcBef>
        <a:spcAft>
          <a:spcPts val="640"/>
        </a:spcAft>
        <a:buClr>
          <a:schemeClr val="accent1">
            <a:lumMod val="75000"/>
          </a:schemeClr>
        </a:buClr>
        <a:buSzPct val="85000"/>
        <a:buFont typeface="Wingdings" pitchFamily="2" charset="2"/>
        <a:buChar char="§"/>
        <a:defRPr sz="5120" kern="1200">
          <a:solidFill>
            <a:schemeClr val="tx1"/>
          </a:solidFill>
          <a:latin typeface="+mn-lt"/>
          <a:ea typeface="+mn-ea"/>
          <a:cs typeface="+mn-cs"/>
        </a:defRPr>
      </a:lvl4pPr>
      <a:lvl5pPr marL="4096512" indent="-585216" algn="l" defTabSz="2926080" rtl="0" eaLnBrk="1" latinLnBrk="0" hangingPunct="1">
        <a:lnSpc>
          <a:spcPct val="90000"/>
        </a:lnSpc>
        <a:spcBef>
          <a:spcPts val="1280"/>
        </a:spcBef>
        <a:spcAft>
          <a:spcPts val="640"/>
        </a:spcAft>
        <a:buClr>
          <a:schemeClr val="accent1">
            <a:lumMod val="75000"/>
          </a:schemeClr>
        </a:buClr>
        <a:buSzPct val="85000"/>
        <a:buFont typeface="Wingdings" pitchFamily="2" charset="2"/>
        <a:buChar char="§"/>
        <a:defRPr sz="5120" kern="1200">
          <a:solidFill>
            <a:schemeClr val="tx1"/>
          </a:solidFill>
          <a:latin typeface="+mn-lt"/>
          <a:ea typeface="+mn-ea"/>
          <a:cs typeface="+mn-cs"/>
        </a:defRPr>
      </a:lvl5pPr>
      <a:lvl6pPr marL="5120000" indent="-731520" algn="l" defTabSz="2926080" rtl="0" eaLnBrk="1" latinLnBrk="0" hangingPunct="1">
        <a:lnSpc>
          <a:spcPct val="90000"/>
        </a:lnSpc>
        <a:spcBef>
          <a:spcPts val="1280"/>
        </a:spcBef>
        <a:spcAft>
          <a:spcPts val="640"/>
        </a:spcAft>
        <a:buClr>
          <a:schemeClr val="accent1">
            <a:lumMod val="75000"/>
          </a:schemeClr>
        </a:buClr>
        <a:buSzPct val="85000"/>
        <a:buFont typeface="Wingdings" pitchFamily="2" charset="2"/>
        <a:buChar char="§"/>
        <a:defRPr sz="5120" kern="1200">
          <a:solidFill>
            <a:schemeClr val="tx1"/>
          </a:solidFill>
          <a:latin typeface="+mn-lt"/>
          <a:ea typeface="+mn-ea"/>
          <a:cs typeface="+mn-cs"/>
        </a:defRPr>
      </a:lvl6pPr>
      <a:lvl7pPr marL="6080000" indent="-731520" algn="l" defTabSz="2926080" rtl="0" eaLnBrk="1" latinLnBrk="0" hangingPunct="1">
        <a:lnSpc>
          <a:spcPct val="90000"/>
        </a:lnSpc>
        <a:spcBef>
          <a:spcPts val="1280"/>
        </a:spcBef>
        <a:spcAft>
          <a:spcPts val="640"/>
        </a:spcAft>
        <a:buClr>
          <a:schemeClr val="accent1">
            <a:lumMod val="75000"/>
          </a:schemeClr>
        </a:buClr>
        <a:buSzPct val="85000"/>
        <a:buFont typeface="Wingdings" pitchFamily="2" charset="2"/>
        <a:buChar char="§"/>
        <a:defRPr sz="5120" kern="1200">
          <a:solidFill>
            <a:schemeClr val="tx1"/>
          </a:solidFill>
          <a:latin typeface="+mn-lt"/>
          <a:ea typeface="+mn-ea"/>
          <a:cs typeface="+mn-cs"/>
        </a:defRPr>
      </a:lvl7pPr>
      <a:lvl8pPr marL="7040000" indent="-731520" algn="l" defTabSz="2926080" rtl="0" eaLnBrk="1" latinLnBrk="0" hangingPunct="1">
        <a:lnSpc>
          <a:spcPct val="90000"/>
        </a:lnSpc>
        <a:spcBef>
          <a:spcPts val="1280"/>
        </a:spcBef>
        <a:spcAft>
          <a:spcPts val="640"/>
        </a:spcAft>
        <a:buClr>
          <a:schemeClr val="accent1">
            <a:lumMod val="75000"/>
          </a:schemeClr>
        </a:buClr>
        <a:buSzPct val="85000"/>
        <a:buFont typeface="Wingdings" pitchFamily="2" charset="2"/>
        <a:buChar char="§"/>
        <a:defRPr sz="5120" kern="1200">
          <a:solidFill>
            <a:schemeClr val="tx1"/>
          </a:solidFill>
          <a:latin typeface="+mn-lt"/>
          <a:ea typeface="+mn-ea"/>
          <a:cs typeface="+mn-cs"/>
        </a:defRPr>
      </a:lvl8pPr>
      <a:lvl9pPr marL="8000000" indent="-731520" algn="l" defTabSz="2926080" rtl="0" eaLnBrk="1" latinLnBrk="0" hangingPunct="1">
        <a:lnSpc>
          <a:spcPct val="90000"/>
        </a:lnSpc>
        <a:spcBef>
          <a:spcPts val="1280"/>
        </a:spcBef>
        <a:spcAft>
          <a:spcPts val="640"/>
        </a:spcAft>
        <a:buClr>
          <a:schemeClr val="accent1">
            <a:lumMod val="75000"/>
          </a:schemeClr>
        </a:buClr>
        <a:buSzPct val="85000"/>
        <a:buFont typeface="Wingdings" pitchFamily="2" charset="2"/>
        <a:buChar char="§"/>
        <a:defRPr sz="512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1.xml"/><Relationship Id="rId3" Type="http://schemas.microsoft.com/office/2007/relationships/hdphoto" Target="../media/hdphoto3.wdp"/><Relationship Id="rId7" Type="http://schemas.openxmlformats.org/officeDocument/2006/relationships/diagramData" Target="../diagrams/data1.xml"/><Relationship Id="rId12"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6.xml"/><Relationship Id="rId6" Type="http://schemas.openxmlformats.org/officeDocument/2006/relationships/hyperlink" Target="http://www.freeimageslive.co.uk/free_stock_image/not-one-sparrow-falls-jpg" TargetMode="External"/><Relationship Id="rId11" Type="http://schemas.microsoft.com/office/2007/relationships/diagramDrawing" Target="../diagrams/drawing1.xml"/><Relationship Id="rId5" Type="http://schemas.openxmlformats.org/officeDocument/2006/relationships/image" Target="../media/image6.jpg"/><Relationship Id="rId10" Type="http://schemas.openxmlformats.org/officeDocument/2006/relationships/diagramColors" Target="../diagrams/colors1.xml"/><Relationship Id="rId4" Type="http://schemas.openxmlformats.org/officeDocument/2006/relationships/hyperlink" Target="https://pixabay.com/en/binary-code-binary-binary-system-475664/" TargetMode="External"/><Relationship Id="rId9"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3000"/>
            <a:extLst>
              <a:ext uri="{BEBA8EAE-BF5A-486C-A8C5-ECC9F3942E4B}">
                <a14:imgProps xmlns:a14="http://schemas.microsoft.com/office/drawing/2010/main">
                  <a14:imgLayer r:embed="rId3">
                    <a14:imgEffect>
                      <a14:brightnessContrast bright="-54000"/>
                    </a14:imgEffect>
                  </a14:imgLayer>
                </a14:imgProps>
              </a:ext>
              <a:ext uri="{837473B0-CC2E-450A-ABE3-18F120FF3D39}">
                <a1611:picAttrSrcUrl xmlns:a1611="http://schemas.microsoft.com/office/drawing/2016/11/main" r:id="rId4"/>
              </a:ext>
            </a:extLst>
          </a:blip>
          <a:srcRect/>
          <a:stretch>
            <a:fillRect t="-3000" b="-3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2128E4-9E69-4928-A47C-3E2D76932919}"/>
              </a:ext>
            </a:extLst>
          </p:cNvPr>
          <p:cNvSpPr>
            <a:spLocks noGrp="1"/>
          </p:cNvSpPr>
          <p:nvPr>
            <p:ph type="title"/>
          </p:nvPr>
        </p:nvSpPr>
        <p:spPr>
          <a:xfrm>
            <a:off x="2468880" y="0"/>
            <a:ext cx="27980640" cy="5149901"/>
          </a:xfrm>
        </p:spPr>
        <p:txBody>
          <a:bodyPr/>
          <a:lstStyle/>
          <a:p>
            <a:pPr algn="ctr"/>
            <a:r>
              <a:rPr lang="en-US" dirty="0">
                <a:solidFill>
                  <a:schemeClr val="bg1"/>
                </a:solidFill>
              </a:rPr>
              <a:t>Cyber Human Trafficking</a:t>
            </a:r>
          </a:p>
        </p:txBody>
      </p:sp>
      <p:sp>
        <p:nvSpPr>
          <p:cNvPr id="5" name="TextBox 4">
            <a:extLst>
              <a:ext uri="{FF2B5EF4-FFF2-40B4-BE49-F238E27FC236}">
                <a16:creationId xmlns:a16="http://schemas.microsoft.com/office/drawing/2014/main" id="{61863032-06D7-4587-B0B8-998871DCCD29}"/>
              </a:ext>
            </a:extLst>
          </p:cNvPr>
          <p:cNvSpPr txBox="1"/>
          <p:nvPr/>
        </p:nvSpPr>
        <p:spPr>
          <a:xfrm>
            <a:off x="497544" y="891098"/>
            <a:ext cx="6851002" cy="1200329"/>
          </a:xfrm>
          <a:prstGeom prst="rect">
            <a:avLst/>
          </a:prstGeom>
          <a:noFill/>
        </p:spPr>
        <p:txBody>
          <a:bodyPr wrap="square" rtlCol="0">
            <a:spAutoFit/>
          </a:bodyPr>
          <a:lstStyle/>
          <a:p>
            <a:r>
              <a:rPr lang="en-US" sz="3600" dirty="0">
                <a:solidFill>
                  <a:schemeClr val="bg1"/>
                </a:solidFill>
              </a:rPr>
              <a:t>Colin Blankenship </a:t>
            </a:r>
          </a:p>
          <a:p>
            <a:r>
              <a:rPr lang="en-US" sz="3600" dirty="0">
                <a:solidFill>
                  <a:schemeClr val="bg1"/>
                </a:solidFill>
              </a:rPr>
              <a:t>Georgia Gwinnett College</a:t>
            </a:r>
          </a:p>
        </p:txBody>
      </p:sp>
      <p:sp>
        <p:nvSpPr>
          <p:cNvPr id="8" name="TextBox 7">
            <a:extLst>
              <a:ext uri="{FF2B5EF4-FFF2-40B4-BE49-F238E27FC236}">
                <a16:creationId xmlns:a16="http://schemas.microsoft.com/office/drawing/2014/main" id="{2E616243-1A7D-498F-8E9E-AE646B66324B}"/>
              </a:ext>
            </a:extLst>
          </p:cNvPr>
          <p:cNvSpPr txBox="1"/>
          <p:nvPr/>
        </p:nvSpPr>
        <p:spPr>
          <a:xfrm>
            <a:off x="21694364" y="15073243"/>
            <a:ext cx="10335498" cy="7109639"/>
          </a:xfrm>
          <a:prstGeom prst="rect">
            <a:avLst/>
          </a:prstGeom>
          <a:noFill/>
        </p:spPr>
        <p:txBody>
          <a:bodyPr wrap="square" rtlCol="0">
            <a:spAutoFit/>
          </a:bodyPr>
          <a:lstStyle/>
          <a:p>
            <a:pPr algn="ctr"/>
            <a:r>
              <a:rPr lang="en-US" sz="7200" b="1" dirty="0">
                <a:solidFill>
                  <a:schemeClr val="bg1"/>
                </a:solidFill>
              </a:rPr>
              <a:t>Recommendations</a:t>
            </a:r>
          </a:p>
          <a:p>
            <a:endParaRPr lang="en-US" sz="2400" dirty="0">
              <a:solidFill>
                <a:schemeClr val="bg1"/>
              </a:solidFill>
            </a:endParaRPr>
          </a:p>
          <a:p>
            <a:pPr marL="571500" indent="-571500">
              <a:buFont typeface="Wingdings" panose="05000000000000000000" pitchFamily="2" charset="2"/>
              <a:buChar char="Ø"/>
            </a:pPr>
            <a:r>
              <a:rPr lang="en-US" sz="3600" dirty="0">
                <a:solidFill>
                  <a:schemeClr val="bg1"/>
                </a:solidFill>
              </a:rPr>
              <a:t>Inform people about NCMEC and ICAC</a:t>
            </a:r>
          </a:p>
          <a:p>
            <a:pPr marL="571500" indent="-571500">
              <a:buFont typeface="Wingdings" panose="05000000000000000000" pitchFamily="2" charset="2"/>
              <a:buChar char="Ø"/>
            </a:pPr>
            <a:r>
              <a:rPr lang="en-US" sz="3600" dirty="0">
                <a:solidFill>
                  <a:schemeClr val="bg1"/>
                </a:solidFill>
              </a:rPr>
              <a:t>Closer monitoring of known and suspected trafficking websites</a:t>
            </a:r>
          </a:p>
          <a:p>
            <a:pPr marL="571500" indent="-571500">
              <a:buFont typeface="Wingdings" panose="05000000000000000000" pitchFamily="2" charset="2"/>
              <a:buChar char="Ø"/>
            </a:pPr>
            <a:r>
              <a:rPr lang="en-US" sz="3600" dirty="0">
                <a:solidFill>
                  <a:schemeClr val="bg1"/>
                </a:solidFill>
              </a:rPr>
              <a:t>Teach transportation workers to notice the signs of human trafficking</a:t>
            </a:r>
          </a:p>
          <a:p>
            <a:pPr marL="571500" indent="-571500">
              <a:buFont typeface="Wingdings" panose="05000000000000000000" pitchFamily="2" charset="2"/>
              <a:buChar char="Ø"/>
            </a:pPr>
            <a:r>
              <a:rPr lang="en-US" sz="3600" dirty="0">
                <a:solidFill>
                  <a:schemeClr val="bg1"/>
                </a:solidFill>
              </a:rPr>
              <a:t>Promote the sharing of information and resources across jurisdictions to combat human trafficking</a:t>
            </a:r>
          </a:p>
          <a:p>
            <a:pPr marL="571500" indent="-571500">
              <a:buFont typeface="Wingdings" panose="05000000000000000000" pitchFamily="2" charset="2"/>
              <a:buChar char="Ø"/>
            </a:pPr>
            <a:endParaRPr lang="en-US" sz="3600" dirty="0">
              <a:solidFill>
                <a:schemeClr val="bg1"/>
              </a:solidFill>
            </a:endParaRPr>
          </a:p>
          <a:p>
            <a:pPr marL="571500" indent="-571500">
              <a:buFont typeface="Arial" panose="020B0604020202020204" pitchFamily="34" charset="0"/>
              <a:buChar char="•"/>
            </a:pPr>
            <a:endParaRPr lang="en-US" sz="3600" dirty="0"/>
          </a:p>
        </p:txBody>
      </p:sp>
      <p:sp>
        <p:nvSpPr>
          <p:cNvPr id="9" name="TextBox 8">
            <a:extLst>
              <a:ext uri="{FF2B5EF4-FFF2-40B4-BE49-F238E27FC236}">
                <a16:creationId xmlns:a16="http://schemas.microsoft.com/office/drawing/2014/main" id="{0198765B-3062-422C-ADB6-72D8D904FBDB}"/>
              </a:ext>
            </a:extLst>
          </p:cNvPr>
          <p:cNvSpPr txBox="1"/>
          <p:nvPr/>
        </p:nvSpPr>
        <p:spPr>
          <a:xfrm>
            <a:off x="22108950" y="5494150"/>
            <a:ext cx="10589342" cy="9879628"/>
          </a:xfrm>
          <a:prstGeom prst="rect">
            <a:avLst/>
          </a:prstGeom>
          <a:noFill/>
        </p:spPr>
        <p:txBody>
          <a:bodyPr wrap="square" rtlCol="0">
            <a:spAutoFit/>
          </a:bodyPr>
          <a:lstStyle/>
          <a:p>
            <a:pPr algn="ctr"/>
            <a:r>
              <a:rPr lang="en-US" sz="7200" b="1" dirty="0">
                <a:solidFill>
                  <a:schemeClr val="bg1"/>
                </a:solidFill>
              </a:rPr>
              <a:t>Cyber Tools of Human Trafficking</a:t>
            </a:r>
          </a:p>
          <a:p>
            <a:pPr algn="ctr"/>
            <a:endParaRPr lang="en-US" sz="2400" dirty="0">
              <a:solidFill>
                <a:schemeClr val="bg1"/>
              </a:solidFill>
            </a:endParaRPr>
          </a:p>
          <a:p>
            <a:pPr marL="571500" indent="-571500">
              <a:buFont typeface="Wingdings" panose="05000000000000000000" pitchFamily="2" charset="2"/>
              <a:buChar char="Ø"/>
            </a:pPr>
            <a:r>
              <a:rPr lang="en-US" sz="3600" dirty="0">
                <a:solidFill>
                  <a:schemeClr val="bg1"/>
                </a:solidFill>
              </a:rPr>
              <a:t>The internet is singlehandedly the most important cyber tool for human traffickers.</a:t>
            </a:r>
          </a:p>
          <a:p>
            <a:pPr marL="571500" indent="-571500">
              <a:buFont typeface="Wingdings" panose="05000000000000000000" pitchFamily="2" charset="2"/>
              <a:buChar char="Ø"/>
            </a:pPr>
            <a:r>
              <a:rPr lang="en-US" sz="3600" dirty="0">
                <a:solidFill>
                  <a:schemeClr val="bg1"/>
                </a:solidFill>
              </a:rPr>
              <a:t>Certain social media website can be used by traffickers to contact their victims and build trust</a:t>
            </a:r>
          </a:p>
          <a:p>
            <a:pPr marL="571500" indent="-571500">
              <a:buFont typeface="Wingdings" panose="05000000000000000000" pitchFamily="2" charset="2"/>
              <a:buChar char="Ø"/>
            </a:pPr>
            <a:r>
              <a:rPr lang="en-US" sz="3600" dirty="0">
                <a:solidFill>
                  <a:schemeClr val="bg1"/>
                </a:solidFill>
              </a:rPr>
              <a:t>False advertisements can be placed on many websites which lure in victims.</a:t>
            </a:r>
          </a:p>
          <a:p>
            <a:pPr marL="571500" indent="-571500">
              <a:buFont typeface="Wingdings" panose="05000000000000000000" pitchFamily="2" charset="2"/>
              <a:buChar char="Ø"/>
            </a:pPr>
            <a:r>
              <a:rPr lang="en-US" sz="3600" dirty="0">
                <a:solidFill>
                  <a:schemeClr val="bg1"/>
                </a:solidFill>
              </a:rPr>
              <a:t>Victims can be “traded” through certain websites</a:t>
            </a:r>
          </a:p>
          <a:p>
            <a:pPr marL="571500" indent="-571500">
              <a:buFont typeface="Wingdings" panose="05000000000000000000" pitchFamily="2" charset="2"/>
              <a:buChar char="Ø"/>
            </a:pPr>
            <a:r>
              <a:rPr lang="en-US" sz="3600" dirty="0">
                <a:solidFill>
                  <a:schemeClr val="bg1"/>
                </a:solidFill>
              </a:rPr>
              <a:t>Computer cameras can be used to capture illicit images of victims.  These images can then be distributed through the internet</a:t>
            </a:r>
          </a:p>
          <a:p>
            <a:pPr marL="571500" indent="-571500">
              <a:buFont typeface="Arial" panose="020B0604020202020204" pitchFamily="34" charset="0"/>
              <a:buChar char="•"/>
            </a:pPr>
            <a:endParaRPr lang="en-US" sz="3600" dirty="0"/>
          </a:p>
        </p:txBody>
      </p:sp>
      <p:pic>
        <p:nvPicPr>
          <p:cNvPr id="3" name="Picture 2" descr="A close up of a person&#10;&#10;Description automatically generated">
            <a:extLst>
              <a:ext uri="{FF2B5EF4-FFF2-40B4-BE49-F238E27FC236}">
                <a16:creationId xmlns:a16="http://schemas.microsoft.com/office/drawing/2014/main" id="{E64006B5-946B-4662-A7B9-D22EB3771748}"/>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26862113" y="789380"/>
            <a:ext cx="5815486" cy="4119303"/>
          </a:xfrm>
          <a:prstGeom prst="rect">
            <a:avLst/>
          </a:prstGeom>
        </p:spPr>
      </p:pic>
      <p:sp>
        <p:nvSpPr>
          <p:cNvPr id="7" name="TextBox 6">
            <a:extLst>
              <a:ext uri="{FF2B5EF4-FFF2-40B4-BE49-F238E27FC236}">
                <a16:creationId xmlns:a16="http://schemas.microsoft.com/office/drawing/2014/main" id="{8E6EEB2E-2BAA-47FE-83F5-3F1F8F108102}"/>
              </a:ext>
            </a:extLst>
          </p:cNvPr>
          <p:cNvSpPr txBox="1"/>
          <p:nvPr/>
        </p:nvSpPr>
        <p:spPr>
          <a:xfrm>
            <a:off x="26683113" y="5148034"/>
            <a:ext cx="14490320" cy="369332"/>
          </a:xfrm>
          <a:prstGeom prst="rect">
            <a:avLst/>
          </a:prstGeom>
          <a:noFill/>
        </p:spPr>
        <p:txBody>
          <a:bodyPr wrap="square" rtlCol="0">
            <a:spAutoFit/>
          </a:bodyPr>
          <a:lstStyle/>
          <a:p>
            <a:r>
              <a:rPr lang="en-US" dirty="0">
                <a:solidFill>
                  <a:schemeClr val="bg1"/>
                </a:solidFill>
              </a:rPr>
              <a:t>This Photo by Unknown Author is licensed under CC BY</a:t>
            </a:r>
          </a:p>
        </p:txBody>
      </p:sp>
      <p:sp>
        <p:nvSpPr>
          <p:cNvPr id="2" name="TextBox 1">
            <a:extLst>
              <a:ext uri="{FF2B5EF4-FFF2-40B4-BE49-F238E27FC236}">
                <a16:creationId xmlns:a16="http://schemas.microsoft.com/office/drawing/2014/main" id="{F776D27D-50AB-4CBB-BFCE-140E7E9D0299}"/>
              </a:ext>
            </a:extLst>
          </p:cNvPr>
          <p:cNvSpPr txBox="1"/>
          <p:nvPr/>
        </p:nvSpPr>
        <p:spPr>
          <a:xfrm>
            <a:off x="3923045" y="17534596"/>
            <a:ext cx="7418221" cy="4062651"/>
          </a:xfrm>
          <a:prstGeom prst="rect">
            <a:avLst/>
          </a:prstGeom>
          <a:noFill/>
        </p:spPr>
        <p:txBody>
          <a:bodyPr wrap="square" rtlCol="0">
            <a:spAutoFit/>
          </a:bodyPr>
          <a:lstStyle/>
          <a:p>
            <a:pPr indent="-457200" algn="ctr"/>
            <a:r>
              <a:rPr lang="en-US" sz="2400" dirty="0">
                <a:solidFill>
                  <a:schemeClr val="bg1"/>
                </a:solidFill>
              </a:rPr>
              <a:t>Sources</a:t>
            </a:r>
          </a:p>
          <a:p>
            <a:pPr indent="-457200"/>
            <a:r>
              <a:rPr lang="en-US" dirty="0">
                <a:solidFill>
                  <a:schemeClr val="bg1"/>
                </a:solidFill>
              </a:rPr>
              <a:t>Van Dijk, J. &amp; van der Heijden, P. G. M. (2016). On the potential of 	Multiple Systems Estimation for estimating the number of 	victims of human trafficking across the world. Retrieved 	September 15, 2020, from 	https://www.researchgate.net/profile/Peter_GM_Heijden/publi	cation/305179429_On_the_potential_of_Multiple_Systems_Estim	</a:t>
            </a:r>
            <a:r>
              <a:rPr lang="en-US" dirty="0" err="1">
                <a:solidFill>
                  <a:schemeClr val="bg1"/>
                </a:solidFill>
              </a:rPr>
              <a:t>ation_for_estimating_the_number_of_victims_of_human_trafficki</a:t>
            </a:r>
            <a:r>
              <a:rPr lang="en-US" dirty="0">
                <a:solidFill>
                  <a:schemeClr val="bg1"/>
                </a:solidFill>
              </a:rPr>
              <a:t>	</a:t>
            </a:r>
            <a:r>
              <a:rPr lang="en-US" dirty="0" err="1">
                <a:solidFill>
                  <a:schemeClr val="bg1"/>
                </a:solidFill>
              </a:rPr>
              <a:t>ng_across_the_world</a:t>
            </a:r>
            <a:r>
              <a:rPr lang="en-US" dirty="0">
                <a:solidFill>
                  <a:schemeClr val="bg1"/>
                </a:solidFill>
              </a:rPr>
              <a:t>/links/5784109908ae37d3af6c15ae.pdf</a:t>
            </a:r>
          </a:p>
          <a:p>
            <a:pPr indent="-457200"/>
            <a:endParaRPr lang="en-US" dirty="0">
              <a:solidFill>
                <a:schemeClr val="bg1"/>
              </a:solidFill>
            </a:endParaRPr>
          </a:p>
          <a:p>
            <a:pPr indent="-457200"/>
            <a:r>
              <a:rPr lang="en-US" dirty="0" err="1">
                <a:solidFill>
                  <a:schemeClr val="bg1"/>
                </a:solidFill>
              </a:rPr>
              <a:t>Sykiotou</a:t>
            </a:r>
            <a:r>
              <a:rPr lang="en-US" dirty="0">
                <a:solidFill>
                  <a:schemeClr val="bg1"/>
                </a:solidFill>
              </a:rPr>
              <a:t>, A. P. (2017). Cyber trafficking: recruiting victims of human      	trafficking through the net. Retrieved September 17, 2020, from 	http://crime-in-crisis.com/en/wp-content/uploads/2017/06/74-	SYKIOTOU-KOURAKIS-FS_Final_Draft_26.4.17.pdf</a:t>
            </a:r>
          </a:p>
        </p:txBody>
      </p:sp>
      <p:sp>
        <p:nvSpPr>
          <p:cNvPr id="11" name="TextBox 10">
            <a:extLst>
              <a:ext uri="{FF2B5EF4-FFF2-40B4-BE49-F238E27FC236}">
                <a16:creationId xmlns:a16="http://schemas.microsoft.com/office/drawing/2014/main" id="{AF681FDF-FC54-4258-8C5C-2460B5AFC4E8}"/>
              </a:ext>
            </a:extLst>
          </p:cNvPr>
          <p:cNvSpPr txBox="1"/>
          <p:nvPr/>
        </p:nvSpPr>
        <p:spPr>
          <a:xfrm>
            <a:off x="5006620" y="3485806"/>
            <a:ext cx="22905160" cy="1200329"/>
          </a:xfrm>
          <a:prstGeom prst="rect">
            <a:avLst/>
          </a:prstGeom>
          <a:noFill/>
        </p:spPr>
        <p:txBody>
          <a:bodyPr wrap="square" rtlCol="0">
            <a:spAutoFit/>
          </a:bodyPr>
          <a:lstStyle/>
          <a:p>
            <a:pPr algn="ctr"/>
            <a:r>
              <a:rPr lang="en-US" sz="3600" b="1" cap="all"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Abstract: </a:t>
            </a:r>
            <a:r>
              <a:rPr lang="en-US" sz="3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This poster presents data and recommendations about human trafficking and the role of cyber tools in the perpetrations of such act. Recommendations for addressing to combat human trafficking are presented.</a:t>
            </a:r>
            <a:endParaRPr lang="en-US" sz="3600" dirty="0">
              <a:solidFill>
                <a:schemeClr val="bg1"/>
              </a:solidFill>
            </a:endParaRPr>
          </a:p>
        </p:txBody>
      </p:sp>
      <p:graphicFrame>
        <p:nvGraphicFramePr>
          <p:cNvPr id="10" name="Diagram 9">
            <a:extLst>
              <a:ext uri="{FF2B5EF4-FFF2-40B4-BE49-F238E27FC236}">
                <a16:creationId xmlns:a16="http://schemas.microsoft.com/office/drawing/2014/main" id="{1CFF2FE8-D61E-481C-B09F-4ECB7DDA79EF}"/>
              </a:ext>
            </a:extLst>
          </p:cNvPr>
          <p:cNvGraphicFramePr/>
          <p:nvPr>
            <p:extLst>
              <p:ext uri="{D42A27DB-BD31-4B8C-83A1-F6EECF244321}">
                <p14:modId xmlns:p14="http://schemas.microsoft.com/office/powerpoint/2010/main" val="1593040006"/>
              </p:ext>
            </p:extLst>
          </p:nvPr>
        </p:nvGraphicFramePr>
        <p:xfrm>
          <a:off x="6233353" y="6417804"/>
          <a:ext cx="22577707" cy="144673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2" name="TextBox 11">
            <a:extLst>
              <a:ext uri="{FF2B5EF4-FFF2-40B4-BE49-F238E27FC236}">
                <a16:creationId xmlns:a16="http://schemas.microsoft.com/office/drawing/2014/main" id="{EDC9A72A-2E8A-49B6-A772-5D0A4AEFFDC6}"/>
              </a:ext>
            </a:extLst>
          </p:cNvPr>
          <p:cNvSpPr txBox="1"/>
          <p:nvPr/>
        </p:nvSpPr>
        <p:spPr>
          <a:xfrm>
            <a:off x="12057244" y="4564033"/>
            <a:ext cx="12121662" cy="2308324"/>
          </a:xfrm>
          <a:prstGeom prst="rect">
            <a:avLst/>
          </a:prstGeom>
          <a:noFill/>
        </p:spPr>
        <p:txBody>
          <a:bodyPr wrap="square" rtlCol="0">
            <a:spAutoFit/>
          </a:bodyPr>
          <a:lstStyle/>
          <a:p>
            <a:pPr algn="ctr"/>
            <a:r>
              <a:rPr lang="en-US" sz="7200" b="1" dirty="0">
                <a:solidFill>
                  <a:schemeClr val="bg1"/>
                </a:solidFill>
              </a:rPr>
              <a:t>How Cyber-Trafficking is Perpetrated</a:t>
            </a:r>
          </a:p>
        </p:txBody>
      </p:sp>
      <p:pic>
        <p:nvPicPr>
          <p:cNvPr id="16" name="Picture 15">
            <a:extLst>
              <a:ext uri="{FF2B5EF4-FFF2-40B4-BE49-F238E27FC236}">
                <a16:creationId xmlns:a16="http://schemas.microsoft.com/office/drawing/2014/main" id="{E2457EBE-E09B-4B60-A15C-880836C535C3}"/>
              </a:ext>
            </a:extLst>
          </p:cNvPr>
          <p:cNvPicPr>
            <a:picLocks noChangeAspect="1"/>
          </p:cNvPicPr>
          <p:nvPr/>
        </p:nvPicPr>
        <p:blipFill rotWithShape="1">
          <a:blip r:embed="rId12"/>
          <a:srcRect r="6659" b="3774"/>
          <a:stretch/>
        </p:blipFill>
        <p:spPr>
          <a:xfrm>
            <a:off x="668033" y="5788863"/>
            <a:ext cx="12300643" cy="10929346"/>
          </a:xfrm>
          <a:prstGeom prst="rect">
            <a:avLst/>
          </a:prstGeom>
        </p:spPr>
      </p:pic>
      <p:sp>
        <p:nvSpPr>
          <p:cNvPr id="19" name="TextBox 18">
            <a:extLst>
              <a:ext uri="{FF2B5EF4-FFF2-40B4-BE49-F238E27FC236}">
                <a16:creationId xmlns:a16="http://schemas.microsoft.com/office/drawing/2014/main" id="{11536CF7-5496-47F4-831D-190008A587B1}"/>
              </a:ext>
            </a:extLst>
          </p:cNvPr>
          <p:cNvSpPr txBox="1"/>
          <p:nvPr/>
        </p:nvSpPr>
        <p:spPr>
          <a:xfrm>
            <a:off x="668033" y="16805006"/>
            <a:ext cx="5150734" cy="461665"/>
          </a:xfrm>
          <a:prstGeom prst="rect">
            <a:avLst/>
          </a:prstGeom>
          <a:noFill/>
        </p:spPr>
        <p:txBody>
          <a:bodyPr wrap="square" rtlCol="0">
            <a:spAutoFit/>
          </a:bodyPr>
          <a:lstStyle/>
          <a:p>
            <a:r>
              <a:rPr lang="en-US" sz="2400" dirty="0">
                <a:solidFill>
                  <a:schemeClr val="bg1"/>
                </a:solidFill>
              </a:rPr>
              <a:t>Source: The Polaris Project (2019)</a:t>
            </a:r>
          </a:p>
        </p:txBody>
      </p:sp>
    </p:spTree>
    <p:extLst>
      <p:ext uri="{BB962C8B-B14F-4D97-AF65-F5344CB8AC3E}">
        <p14:creationId xmlns:p14="http://schemas.microsoft.com/office/powerpoint/2010/main" val="7660065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994</TotalTime>
  <Words>403</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Rockwell</vt:lpstr>
      <vt:lpstr>Rockwell Condensed</vt:lpstr>
      <vt:lpstr>Wingdings</vt:lpstr>
      <vt:lpstr>Wood Type</vt:lpstr>
      <vt:lpstr>Cyber Human Trafficking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Human Trafficking</dc:title>
  <dc:creator> </dc:creator>
  <cp:lastModifiedBy>Colin Blankenship</cp:lastModifiedBy>
  <cp:revision>78</cp:revision>
  <dcterms:created xsi:type="dcterms:W3CDTF">2019-06-03T19:38:17Z</dcterms:created>
  <dcterms:modified xsi:type="dcterms:W3CDTF">2020-09-22T17:57:23Z</dcterms:modified>
</cp:coreProperties>
</file>