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00" autoAdjust="0"/>
  </p:normalViewPr>
  <p:slideViewPr>
    <p:cSldViewPr>
      <p:cViewPr varScale="1">
        <p:scale>
          <a:sx n="61" d="100"/>
          <a:sy n="61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89ADB8-8EBC-4818-9180-3B1264080ECF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 numCol="1"/>
        <a:lstStyle/>
        <a:p>
          <a:endParaRPr lang="en-US"/>
        </a:p>
      </dgm:t>
    </dgm:pt>
    <dgm:pt modelId="{E7A10D0F-BB38-42AE-97D4-5A3801DEBF7F}">
      <dgm:prSet/>
      <dgm:spPr/>
      <dgm:t>
        <a:bodyPr numCol="1"/>
        <a:lstStyle/>
        <a:p>
          <a:pPr>
            <a:lnSpc>
              <a:spcPct val="100000"/>
            </a:lnSpc>
            <a:defRPr b="1"/>
          </a:pPr>
          <a:r>
            <a:rPr lang="en-GB" altLang="en-GB" dirty="0"/>
            <a:t>Jack Mezirow developed Transformative Learning Theory in 1978. </a:t>
          </a:r>
          <a:endParaRPr lang="en-US" dirty="0"/>
        </a:p>
      </dgm:t>
    </dgm:pt>
    <dgm:pt modelId="{CF5FD14A-AC9F-4A98-9C19-5A6E52B7503B}" type="parTrans" cxnId="{ECB5425E-BCD7-4C79-9888-3622D3672F82}">
      <dgm:prSet/>
      <dgm:spPr/>
      <dgm:t>
        <a:bodyPr numCol="1"/>
        <a:lstStyle/>
        <a:p>
          <a:endParaRPr lang="en-US"/>
        </a:p>
      </dgm:t>
    </dgm:pt>
    <dgm:pt modelId="{21213F32-D715-4E3E-BEFC-8BCCBF04F84D}" type="sibTrans" cxnId="{ECB5425E-BCD7-4C79-9888-3622D3672F82}">
      <dgm:prSet/>
      <dgm:spPr/>
      <dgm:t>
        <a:bodyPr numCol="1"/>
        <a:lstStyle/>
        <a:p>
          <a:endParaRPr lang="en-US"/>
        </a:p>
      </dgm:t>
    </dgm:pt>
    <dgm:pt modelId="{37AB0236-2A6B-4F66-8572-2E9542D22AD8}">
      <dgm:prSet/>
      <dgm:spPr/>
      <dgm:t>
        <a:bodyPr numCol="1"/>
        <a:lstStyle/>
        <a:p>
          <a:pPr>
            <a:lnSpc>
              <a:spcPct val="100000"/>
            </a:lnSpc>
            <a:defRPr b="1"/>
          </a:pPr>
          <a:r>
            <a:rPr lang="en-GB" altLang="en-GB" dirty="0"/>
            <a:t>Occurs within environments that are both supportive and challenging.  The environment needs to be supportive in that each learner needs to be considered valuable and unique.</a:t>
          </a:r>
        </a:p>
        <a:p>
          <a:pPr>
            <a:lnSpc>
              <a:spcPct val="100000"/>
            </a:lnSpc>
            <a:defRPr b="1"/>
          </a:pPr>
          <a:endParaRPr lang="en-GB" altLang="en-GB" dirty="0"/>
        </a:p>
        <a:p>
          <a:pPr>
            <a:lnSpc>
              <a:spcPct val="100000"/>
            </a:lnSpc>
            <a:defRPr b="1"/>
          </a:pPr>
          <a:r>
            <a:rPr lang="en-US" dirty="0"/>
            <a:t>Effectiveness for boosting learner autonomy and helping learners change how they approach their studies.</a:t>
          </a:r>
        </a:p>
        <a:p>
          <a:pPr>
            <a:lnSpc>
              <a:spcPct val="100000"/>
            </a:lnSpc>
            <a:defRPr b="1"/>
          </a:pPr>
          <a:endParaRPr lang="en-US" dirty="0"/>
        </a:p>
      </dgm:t>
    </dgm:pt>
    <dgm:pt modelId="{84101837-81AF-438A-A3B0-0F0CB2362BF5}" type="parTrans" cxnId="{08B0D1DE-CC8E-49EB-B586-E302B22B9184}">
      <dgm:prSet/>
      <dgm:spPr/>
      <dgm:t>
        <a:bodyPr numCol="1"/>
        <a:lstStyle/>
        <a:p>
          <a:endParaRPr lang="en-US"/>
        </a:p>
      </dgm:t>
    </dgm:pt>
    <dgm:pt modelId="{7EE166FC-6FDA-4455-BFCC-80D93F436A9D}" type="sibTrans" cxnId="{08B0D1DE-CC8E-49EB-B586-E302B22B9184}">
      <dgm:prSet/>
      <dgm:spPr/>
      <dgm:t>
        <a:bodyPr numCol="1"/>
        <a:lstStyle/>
        <a:p>
          <a:endParaRPr lang="en-US"/>
        </a:p>
      </dgm:t>
    </dgm:pt>
    <dgm:pt modelId="{1D923637-BB6D-46ED-B38C-5A473070A055}" type="pres">
      <dgm:prSet presAssocID="{D389ADB8-8EBC-4818-9180-3B1264080ECF}" presName="root" presStyleCnt="0">
        <dgm:presLayoutVars>
          <dgm:dir/>
          <dgm:resizeHandles val="exact"/>
        </dgm:presLayoutVars>
      </dgm:prSet>
      <dgm:spPr/>
    </dgm:pt>
    <dgm:pt modelId="{07095249-F001-4898-A9B9-2D556E21A0AE}" type="pres">
      <dgm:prSet presAssocID="{E7A10D0F-BB38-42AE-97D4-5A3801DEBF7F}" presName="compNode" presStyleCnt="0"/>
      <dgm:spPr/>
    </dgm:pt>
    <dgm:pt modelId="{D355631B-B290-4B8C-96D1-16E5D0561B3A}" type="pres">
      <dgm:prSet presAssocID="{E7A10D0F-BB38-42AE-97D4-5A3801DEBF7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9BD676A-241D-464A-A57D-BA53BC7C0F10}" type="pres">
      <dgm:prSet presAssocID="{E7A10D0F-BB38-42AE-97D4-5A3801DEBF7F}" presName="iconSpace" presStyleCnt="0"/>
      <dgm:spPr/>
    </dgm:pt>
    <dgm:pt modelId="{83C2AB8B-217C-4456-BB67-9E3A8E1FF9D7}" type="pres">
      <dgm:prSet presAssocID="{E7A10D0F-BB38-42AE-97D4-5A3801DEBF7F}" presName="parTx" presStyleLbl="revTx" presStyleIdx="0" presStyleCnt="4">
        <dgm:presLayoutVars>
          <dgm:chMax val="0"/>
          <dgm:chPref val="0"/>
        </dgm:presLayoutVars>
      </dgm:prSet>
      <dgm:spPr/>
    </dgm:pt>
    <dgm:pt modelId="{37EF3B1C-57C8-45E6-8487-292D1985BE75}" type="pres">
      <dgm:prSet presAssocID="{E7A10D0F-BB38-42AE-97D4-5A3801DEBF7F}" presName="txSpace" presStyleCnt="0"/>
      <dgm:spPr/>
    </dgm:pt>
    <dgm:pt modelId="{56AEEA52-3EC9-4793-AC42-5D1D03E3B776}" type="pres">
      <dgm:prSet presAssocID="{E7A10D0F-BB38-42AE-97D4-5A3801DEBF7F}" presName="desTx" presStyleLbl="revTx" presStyleIdx="1" presStyleCnt="4">
        <dgm:presLayoutVars/>
      </dgm:prSet>
      <dgm:spPr/>
    </dgm:pt>
    <dgm:pt modelId="{A06CB850-4D36-4566-9A83-8CB6EBB6BB42}" type="pres">
      <dgm:prSet presAssocID="{21213F32-D715-4E3E-BEFC-8BCCBF04F84D}" presName="sibTrans" presStyleCnt="0"/>
      <dgm:spPr/>
    </dgm:pt>
    <dgm:pt modelId="{78BCF34F-E7CD-4E50-8DB3-390A3D4D259C}" type="pres">
      <dgm:prSet presAssocID="{37AB0236-2A6B-4F66-8572-2E9542D22AD8}" presName="compNode" presStyleCnt="0"/>
      <dgm:spPr/>
    </dgm:pt>
    <dgm:pt modelId="{B3CF7392-2481-49C4-8DD0-0BD961AEB503}" type="pres">
      <dgm:prSet presAssocID="{37AB0236-2A6B-4F66-8572-2E9542D22AD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28BA0C5-8394-4DF8-91A8-39AABFC5A63D}" type="pres">
      <dgm:prSet presAssocID="{37AB0236-2A6B-4F66-8572-2E9542D22AD8}" presName="iconSpace" presStyleCnt="0"/>
      <dgm:spPr/>
    </dgm:pt>
    <dgm:pt modelId="{D5FDB893-6055-474A-BC5A-A1A018880EB7}" type="pres">
      <dgm:prSet presAssocID="{37AB0236-2A6B-4F66-8572-2E9542D22AD8}" presName="parTx" presStyleLbl="revTx" presStyleIdx="2" presStyleCnt="4" custScaleY="125110">
        <dgm:presLayoutVars>
          <dgm:chMax val="0"/>
          <dgm:chPref val="0"/>
        </dgm:presLayoutVars>
      </dgm:prSet>
      <dgm:spPr/>
    </dgm:pt>
    <dgm:pt modelId="{DACEEC08-8C04-419D-A7C4-FD6110A82517}" type="pres">
      <dgm:prSet presAssocID="{37AB0236-2A6B-4F66-8572-2E9542D22AD8}" presName="txSpace" presStyleCnt="0"/>
      <dgm:spPr/>
    </dgm:pt>
    <dgm:pt modelId="{41323FCC-2426-4097-B2F0-0F320F234AB4}" type="pres">
      <dgm:prSet presAssocID="{37AB0236-2A6B-4F66-8572-2E9542D22AD8}" presName="desTx" presStyleLbl="revTx" presStyleIdx="3" presStyleCnt="4">
        <dgm:presLayoutVars/>
      </dgm:prSet>
      <dgm:spPr/>
    </dgm:pt>
  </dgm:ptLst>
  <dgm:cxnLst>
    <dgm:cxn modelId="{8FCCAC3F-1E36-4822-ACB8-97397BD5ED2E}" type="presOf" srcId="{D389ADB8-8EBC-4818-9180-3B1264080ECF}" destId="{1D923637-BB6D-46ED-B38C-5A473070A055}" srcOrd="0" destOrd="0" presId="urn:microsoft.com/office/officeart/2018/2/layout/IconLabelDescriptionList"/>
    <dgm:cxn modelId="{ECB5425E-BCD7-4C79-9888-3622D3672F82}" srcId="{D389ADB8-8EBC-4818-9180-3B1264080ECF}" destId="{E7A10D0F-BB38-42AE-97D4-5A3801DEBF7F}" srcOrd="0" destOrd="0" parTransId="{CF5FD14A-AC9F-4A98-9C19-5A6E52B7503B}" sibTransId="{21213F32-D715-4E3E-BEFC-8BCCBF04F84D}"/>
    <dgm:cxn modelId="{58A585DC-8697-4E1D-917E-B02F0EF1350E}" type="presOf" srcId="{E7A10D0F-BB38-42AE-97D4-5A3801DEBF7F}" destId="{83C2AB8B-217C-4456-BB67-9E3A8E1FF9D7}" srcOrd="0" destOrd="0" presId="urn:microsoft.com/office/officeart/2018/2/layout/IconLabelDescriptionList"/>
    <dgm:cxn modelId="{08B0D1DE-CC8E-49EB-B586-E302B22B9184}" srcId="{D389ADB8-8EBC-4818-9180-3B1264080ECF}" destId="{37AB0236-2A6B-4F66-8572-2E9542D22AD8}" srcOrd="1" destOrd="0" parTransId="{84101837-81AF-438A-A3B0-0F0CB2362BF5}" sibTransId="{7EE166FC-6FDA-4455-BFCC-80D93F436A9D}"/>
    <dgm:cxn modelId="{181BD2E9-BDC3-40AA-B0C5-EE67105E0A28}" type="presOf" srcId="{37AB0236-2A6B-4F66-8572-2E9542D22AD8}" destId="{D5FDB893-6055-474A-BC5A-A1A018880EB7}" srcOrd="0" destOrd="0" presId="urn:microsoft.com/office/officeart/2018/2/layout/IconLabelDescriptionList"/>
    <dgm:cxn modelId="{09FA95E2-AF4A-4206-93F0-1023C96F08EE}" type="presParOf" srcId="{1D923637-BB6D-46ED-B38C-5A473070A055}" destId="{07095249-F001-4898-A9B9-2D556E21A0AE}" srcOrd="0" destOrd="0" presId="urn:microsoft.com/office/officeart/2018/2/layout/IconLabelDescriptionList"/>
    <dgm:cxn modelId="{D1950016-5AD6-43D0-A25E-116C8FE81838}" type="presParOf" srcId="{07095249-F001-4898-A9B9-2D556E21A0AE}" destId="{D355631B-B290-4B8C-96D1-16E5D0561B3A}" srcOrd="0" destOrd="0" presId="urn:microsoft.com/office/officeart/2018/2/layout/IconLabelDescriptionList"/>
    <dgm:cxn modelId="{967CFA1F-2F35-4565-9AC9-5258A7F2B1FE}" type="presParOf" srcId="{07095249-F001-4898-A9B9-2D556E21A0AE}" destId="{99BD676A-241D-464A-A57D-BA53BC7C0F10}" srcOrd="1" destOrd="0" presId="urn:microsoft.com/office/officeart/2018/2/layout/IconLabelDescriptionList"/>
    <dgm:cxn modelId="{13042C90-817C-4FC4-9410-766272276A38}" type="presParOf" srcId="{07095249-F001-4898-A9B9-2D556E21A0AE}" destId="{83C2AB8B-217C-4456-BB67-9E3A8E1FF9D7}" srcOrd="2" destOrd="0" presId="urn:microsoft.com/office/officeart/2018/2/layout/IconLabelDescriptionList"/>
    <dgm:cxn modelId="{AFCA496D-8C35-4193-8723-6316C43208C5}" type="presParOf" srcId="{07095249-F001-4898-A9B9-2D556E21A0AE}" destId="{37EF3B1C-57C8-45E6-8487-292D1985BE75}" srcOrd="3" destOrd="0" presId="urn:microsoft.com/office/officeart/2018/2/layout/IconLabelDescriptionList"/>
    <dgm:cxn modelId="{40B94810-EF35-4524-97C5-E78AE8898C2E}" type="presParOf" srcId="{07095249-F001-4898-A9B9-2D556E21A0AE}" destId="{56AEEA52-3EC9-4793-AC42-5D1D03E3B776}" srcOrd="4" destOrd="0" presId="urn:microsoft.com/office/officeart/2018/2/layout/IconLabelDescriptionList"/>
    <dgm:cxn modelId="{E6639682-75EC-4B11-B83B-DFE344C3AD81}" type="presParOf" srcId="{1D923637-BB6D-46ED-B38C-5A473070A055}" destId="{A06CB850-4D36-4566-9A83-8CB6EBB6BB42}" srcOrd="1" destOrd="0" presId="urn:microsoft.com/office/officeart/2018/2/layout/IconLabelDescriptionList"/>
    <dgm:cxn modelId="{4714F899-1999-4C85-A4D6-5AC32D693BB5}" type="presParOf" srcId="{1D923637-BB6D-46ED-B38C-5A473070A055}" destId="{78BCF34F-E7CD-4E50-8DB3-390A3D4D259C}" srcOrd="2" destOrd="0" presId="urn:microsoft.com/office/officeart/2018/2/layout/IconLabelDescriptionList"/>
    <dgm:cxn modelId="{40325026-1D96-4937-9E73-7EF08F472F8A}" type="presParOf" srcId="{78BCF34F-E7CD-4E50-8DB3-390A3D4D259C}" destId="{B3CF7392-2481-49C4-8DD0-0BD961AEB503}" srcOrd="0" destOrd="0" presId="urn:microsoft.com/office/officeart/2018/2/layout/IconLabelDescriptionList"/>
    <dgm:cxn modelId="{F608399D-E86C-430B-95C7-0BA1FE7C3668}" type="presParOf" srcId="{78BCF34F-E7CD-4E50-8DB3-390A3D4D259C}" destId="{328BA0C5-8394-4DF8-91A8-39AABFC5A63D}" srcOrd="1" destOrd="0" presId="urn:microsoft.com/office/officeart/2018/2/layout/IconLabelDescriptionList"/>
    <dgm:cxn modelId="{C2ACBE47-B9B9-4C4F-BB8B-A8F44439608F}" type="presParOf" srcId="{78BCF34F-E7CD-4E50-8DB3-390A3D4D259C}" destId="{D5FDB893-6055-474A-BC5A-A1A018880EB7}" srcOrd="2" destOrd="0" presId="urn:microsoft.com/office/officeart/2018/2/layout/IconLabelDescriptionList"/>
    <dgm:cxn modelId="{B265E4A8-DF2E-4764-B811-8ABEC7DBE49C}" type="presParOf" srcId="{78BCF34F-E7CD-4E50-8DB3-390A3D4D259C}" destId="{DACEEC08-8C04-419D-A7C4-FD6110A82517}" srcOrd="3" destOrd="0" presId="urn:microsoft.com/office/officeart/2018/2/layout/IconLabelDescriptionList"/>
    <dgm:cxn modelId="{ADA4B604-2B21-4F91-B5AF-6FDE0C3F5672}" type="presParOf" srcId="{78BCF34F-E7CD-4E50-8DB3-390A3D4D259C}" destId="{41323FCC-2426-4097-B2F0-0F320F234AB4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CFF767-F9A1-43D5-994B-25F7CA09F47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 numCol="1"/>
        <a:lstStyle/>
        <a:p>
          <a:endParaRPr lang="en-US"/>
        </a:p>
      </dgm:t>
    </dgm:pt>
    <dgm:pt modelId="{09A2193E-4A19-4D53-8789-5D275F459E0E}">
      <dgm:prSet/>
      <dgm:spPr/>
      <dgm:t>
        <a:bodyPr numCol="1"/>
        <a:lstStyle/>
        <a:p>
          <a:r>
            <a:rPr lang="en-US" dirty="0"/>
            <a:t>Group discussion </a:t>
          </a:r>
        </a:p>
      </dgm:t>
    </dgm:pt>
    <dgm:pt modelId="{290D762C-1431-47F9-9EEE-1DC92CF08951}" type="parTrans" cxnId="{74228038-35E8-453C-ADB5-1EBE4E6CC495}">
      <dgm:prSet/>
      <dgm:spPr/>
      <dgm:t>
        <a:bodyPr numCol="1"/>
        <a:lstStyle/>
        <a:p>
          <a:endParaRPr lang="en-US"/>
        </a:p>
      </dgm:t>
    </dgm:pt>
    <dgm:pt modelId="{3C82D096-D2C9-452A-B8E1-F219FBFB04AB}" type="sibTrans" cxnId="{74228038-35E8-453C-ADB5-1EBE4E6CC495}">
      <dgm:prSet/>
      <dgm:spPr/>
      <dgm:t>
        <a:bodyPr numCol="1"/>
        <a:lstStyle/>
        <a:p>
          <a:endParaRPr lang="en-US"/>
        </a:p>
      </dgm:t>
    </dgm:pt>
    <dgm:pt modelId="{EEF18C76-399D-4A1C-84AA-5B62A3FC11E9}">
      <dgm:prSet/>
      <dgm:spPr/>
      <dgm:t>
        <a:bodyPr numCol="1"/>
        <a:lstStyle/>
        <a:p>
          <a:r>
            <a:rPr lang="en-US" dirty="0"/>
            <a:t>Personal self-reflection</a:t>
          </a:r>
        </a:p>
      </dgm:t>
    </dgm:pt>
    <dgm:pt modelId="{88EFB222-511C-4EA1-8504-11C4F20F6DDA}" type="parTrans" cxnId="{E1460877-EDF4-4E35-B4B6-8BD29A8E3632}">
      <dgm:prSet/>
      <dgm:spPr/>
      <dgm:t>
        <a:bodyPr numCol="1"/>
        <a:lstStyle/>
        <a:p>
          <a:endParaRPr lang="en-US"/>
        </a:p>
      </dgm:t>
    </dgm:pt>
    <dgm:pt modelId="{D3830467-F991-4D5F-9825-9AC397E4266A}" type="sibTrans" cxnId="{E1460877-EDF4-4E35-B4B6-8BD29A8E3632}">
      <dgm:prSet/>
      <dgm:spPr/>
      <dgm:t>
        <a:bodyPr numCol="1"/>
        <a:lstStyle/>
        <a:p>
          <a:endParaRPr lang="en-US"/>
        </a:p>
      </dgm:t>
    </dgm:pt>
    <dgm:pt modelId="{3AF22827-C73B-4B22-9823-93F3246F6EB1}">
      <dgm:prSet/>
      <dgm:spPr/>
      <dgm:t>
        <a:bodyPr numCol="1"/>
        <a:lstStyle/>
        <a:p>
          <a:r>
            <a:rPr lang="en-US" dirty="0"/>
            <a:t>Critical reflection </a:t>
          </a:r>
        </a:p>
      </dgm:t>
    </dgm:pt>
    <dgm:pt modelId="{41450D1A-E38B-4BA0-9606-BBEA28702F9E}" type="parTrans" cxnId="{D5BA36D6-8DFF-469C-9042-7C2FB25A697E}">
      <dgm:prSet/>
      <dgm:spPr/>
      <dgm:t>
        <a:bodyPr numCol="1"/>
        <a:lstStyle/>
        <a:p>
          <a:endParaRPr lang="en-US"/>
        </a:p>
      </dgm:t>
    </dgm:pt>
    <dgm:pt modelId="{6F5858B5-DBD5-4782-8B68-E074C49B7C9C}" type="sibTrans" cxnId="{D5BA36D6-8DFF-469C-9042-7C2FB25A697E}">
      <dgm:prSet/>
      <dgm:spPr/>
      <dgm:t>
        <a:bodyPr numCol="1"/>
        <a:lstStyle/>
        <a:p>
          <a:endParaRPr lang="en-US"/>
        </a:p>
      </dgm:t>
    </dgm:pt>
    <dgm:pt modelId="{0F0A1416-9A57-48AF-80BA-EDFB1D15920D}">
      <dgm:prSet/>
      <dgm:spPr/>
      <dgm:t>
        <a:bodyPr numCol="1"/>
        <a:lstStyle/>
        <a:p>
          <a:r>
            <a:rPr lang="en-US" dirty="0"/>
            <a:t>Mentoring</a:t>
          </a:r>
        </a:p>
      </dgm:t>
    </dgm:pt>
    <dgm:pt modelId="{2A152401-34AB-4942-9D8F-1157CB666A5F}" type="parTrans" cxnId="{615E7A45-F886-4574-9F62-C82C1778CA76}">
      <dgm:prSet/>
      <dgm:spPr/>
      <dgm:t>
        <a:bodyPr numCol="1"/>
        <a:lstStyle/>
        <a:p>
          <a:endParaRPr lang="en-US"/>
        </a:p>
      </dgm:t>
    </dgm:pt>
    <dgm:pt modelId="{923BE47D-786E-471B-A244-63F6DFB532BD}" type="sibTrans" cxnId="{615E7A45-F886-4574-9F62-C82C1778CA76}">
      <dgm:prSet/>
      <dgm:spPr/>
      <dgm:t>
        <a:bodyPr numCol="1"/>
        <a:lstStyle/>
        <a:p>
          <a:endParaRPr lang="en-US"/>
        </a:p>
      </dgm:t>
    </dgm:pt>
    <dgm:pt modelId="{B5DBA2D6-A584-40BC-A634-EB82E99B3EEA}">
      <dgm:prSet/>
      <dgm:spPr/>
      <dgm:t>
        <a:bodyPr numCol="1"/>
        <a:lstStyle/>
        <a:p>
          <a:r>
            <a:rPr lang="en-US" dirty="0"/>
            <a:t>Reflective discourse involves examining arguments, evidence, and alternatives through discussion. </a:t>
          </a:r>
        </a:p>
      </dgm:t>
    </dgm:pt>
    <dgm:pt modelId="{5FAF3AF6-EA34-4740-80DA-661FE97305E9}" type="parTrans" cxnId="{AF96E6C2-08D4-4C94-818D-BA2C1A6E3471}">
      <dgm:prSet/>
      <dgm:spPr/>
      <dgm:t>
        <a:bodyPr numCol="1"/>
        <a:lstStyle/>
        <a:p>
          <a:endParaRPr lang="en-US"/>
        </a:p>
      </dgm:t>
    </dgm:pt>
    <dgm:pt modelId="{C78266E1-E993-4870-AA26-EE2A53885A14}" type="sibTrans" cxnId="{AF96E6C2-08D4-4C94-818D-BA2C1A6E3471}">
      <dgm:prSet/>
      <dgm:spPr/>
      <dgm:t>
        <a:bodyPr numCol="1"/>
        <a:lstStyle/>
        <a:p>
          <a:endParaRPr lang="en-US"/>
        </a:p>
      </dgm:t>
    </dgm:pt>
    <dgm:pt modelId="{E5760212-47A2-4258-96C0-AB0DACD6A5CF}" type="pres">
      <dgm:prSet presAssocID="{D1CFF767-F9A1-43D5-994B-25F7CA09F476}" presName="root" presStyleCnt="0">
        <dgm:presLayoutVars>
          <dgm:dir/>
          <dgm:resizeHandles val="exact"/>
        </dgm:presLayoutVars>
      </dgm:prSet>
      <dgm:spPr/>
    </dgm:pt>
    <dgm:pt modelId="{E080FB9F-2390-411A-B392-49FE676A8B62}" type="pres">
      <dgm:prSet presAssocID="{09A2193E-4A19-4D53-8789-5D275F459E0E}" presName="compNode" presStyleCnt="0"/>
      <dgm:spPr/>
    </dgm:pt>
    <dgm:pt modelId="{153938B6-05FC-4699-AF55-78F09E5AD6C1}" type="pres">
      <dgm:prSet presAssocID="{09A2193E-4A19-4D53-8789-5D275F459E0E}" presName="bgRect" presStyleLbl="bgShp" presStyleIdx="0" presStyleCnt="5" custLinFactNeighborX="2040"/>
      <dgm:spPr/>
    </dgm:pt>
    <dgm:pt modelId="{6E590481-46B0-4A95-B6C8-B4FF6293B284}" type="pres">
      <dgm:prSet presAssocID="{09A2193E-4A19-4D53-8789-5D275F459E0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7F6A5C48-AC84-4C97-A5EA-CD9161CA4172}" type="pres">
      <dgm:prSet presAssocID="{09A2193E-4A19-4D53-8789-5D275F459E0E}" presName="spaceRect" presStyleCnt="0"/>
      <dgm:spPr/>
    </dgm:pt>
    <dgm:pt modelId="{26412141-EFE3-4DE8-A232-CE06C7FC5661}" type="pres">
      <dgm:prSet presAssocID="{09A2193E-4A19-4D53-8789-5D275F459E0E}" presName="parTx" presStyleLbl="revTx" presStyleIdx="0" presStyleCnt="5">
        <dgm:presLayoutVars>
          <dgm:chMax val="0"/>
          <dgm:chPref val="0"/>
        </dgm:presLayoutVars>
      </dgm:prSet>
      <dgm:spPr/>
    </dgm:pt>
    <dgm:pt modelId="{350E3779-53DF-41BC-AB7B-23592DCF64EA}" type="pres">
      <dgm:prSet presAssocID="{3C82D096-D2C9-452A-B8E1-F219FBFB04AB}" presName="sibTrans" presStyleCnt="0"/>
      <dgm:spPr/>
    </dgm:pt>
    <dgm:pt modelId="{70D7538E-121E-4832-B7AD-5E815DEA2572}" type="pres">
      <dgm:prSet presAssocID="{EEF18C76-399D-4A1C-84AA-5B62A3FC11E9}" presName="compNode" presStyleCnt="0"/>
      <dgm:spPr/>
    </dgm:pt>
    <dgm:pt modelId="{C160EFD6-5259-4CB6-9C4B-7FBCD1617D3B}" type="pres">
      <dgm:prSet presAssocID="{EEF18C76-399D-4A1C-84AA-5B62A3FC11E9}" presName="bgRect" presStyleLbl="bgShp" presStyleIdx="1" presStyleCnt="5"/>
      <dgm:spPr/>
    </dgm:pt>
    <dgm:pt modelId="{175C8883-F308-4274-8B9D-55D841C85734}" type="pres">
      <dgm:prSet presAssocID="{EEF18C76-399D-4A1C-84AA-5B62A3FC11E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B8AEFD4-3F23-41DB-8A10-5B9E02936D97}" type="pres">
      <dgm:prSet presAssocID="{EEF18C76-399D-4A1C-84AA-5B62A3FC11E9}" presName="spaceRect" presStyleCnt="0"/>
      <dgm:spPr/>
    </dgm:pt>
    <dgm:pt modelId="{E125E75F-88BB-47B5-91CD-5F4D8AA7DA28}" type="pres">
      <dgm:prSet presAssocID="{EEF18C76-399D-4A1C-84AA-5B62A3FC11E9}" presName="parTx" presStyleLbl="revTx" presStyleIdx="1" presStyleCnt="5">
        <dgm:presLayoutVars>
          <dgm:chMax val="0"/>
          <dgm:chPref val="0"/>
        </dgm:presLayoutVars>
      </dgm:prSet>
      <dgm:spPr/>
    </dgm:pt>
    <dgm:pt modelId="{A496A1F1-BF23-4998-9C14-E4404888474A}" type="pres">
      <dgm:prSet presAssocID="{D3830467-F991-4D5F-9825-9AC397E4266A}" presName="sibTrans" presStyleCnt="0"/>
      <dgm:spPr/>
    </dgm:pt>
    <dgm:pt modelId="{509FEEDB-767C-42F2-87A6-E477FFA461F1}" type="pres">
      <dgm:prSet presAssocID="{3AF22827-C73B-4B22-9823-93F3246F6EB1}" presName="compNode" presStyleCnt="0"/>
      <dgm:spPr/>
    </dgm:pt>
    <dgm:pt modelId="{5E0038CB-FFC2-41FA-8D5E-E51A924BF18C}" type="pres">
      <dgm:prSet presAssocID="{3AF22827-C73B-4B22-9823-93F3246F6EB1}" presName="bgRect" presStyleLbl="bgShp" presStyleIdx="2" presStyleCnt="5"/>
      <dgm:spPr/>
    </dgm:pt>
    <dgm:pt modelId="{1CB23397-C7CC-4150-807B-4CDA82E98A10}" type="pres">
      <dgm:prSet presAssocID="{3AF22827-C73B-4B22-9823-93F3246F6EB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0128B1F1-18B0-4CA4-A313-6AF3AD1FB7B2}" type="pres">
      <dgm:prSet presAssocID="{3AF22827-C73B-4B22-9823-93F3246F6EB1}" presName="spaceRect" presStyleCnt="0"/>
      <dgm:spPr/>
    </dgm:pt>
    <dgm:pt modelId="{83CE6962-A254-46AB-9594-B9342E7B5FEE}" type="pres">
      <dgm:prSet presAssocID="{3AF22827-C73B-4B22-9823-93F3246F6EB1}" presName="parTx" presStyleLbl="revTx" presStyleIdx="2" presStyleCnt="5">
        <dgm:presLayoutVars>
          <dgm:chMax val="0"/>
          <dgm:chPref val="0"/>
        </dgm:presLayoutVars>
      </dgm:prSet>
      <dgm:spPr/>
    </dgm:pt>
    <dgm:pt modelId="{21A796A0-BC0C-472D-B2C6-2A7B7BF95B97}" type="pres">
      <dgm:prSet presAssocID="{6F5858B5-DBD5-4782-8B68-E074C49B7C9C}" presName="sibTrans" presStyleCnt="0"/>
      <dgm:spPr/>
    </dgm:pt>
    <dgm:pt modelId="{63172E4E-A47A-469B-B6B5-F584CA7D3BCE}" type="pres">
      <dgm:prSet presAssocID="{0F0A1416-9A57-48AF-80BA-EDFB1D15920D}" presName="compNode" presStyleCnt="0"/>
      <dgm:spPr/>
    </dgm:pt>
    <dgm:pt modelId="{C6C8D0F3-3AC6-4111-8584-562A471A0ECB}" type="pres">
      <dgm:prSet presAssocID="{0F0A1416-9A57-48AF-80BA-EDFB1D15920D}" presName="bgRect" presStyleLbl="bgShp" presStyleIdx="3" presStyleCnt="5"/>
      <dgm:spPr/>
    </dgm:pt>
    <dgm:pt modelId="{E9B0EB51-18A6-418F-BD50-7BD4BF22935D}" type="pres">
      <dgm:prSet presAssocID="{0F0A1416-9A57-48AF-80BA-EDFB1D15920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ABD0659-09CE-4687-8A83-AF27228155B5}" type="pres">
      <dgm:prSet presAssocID="{0F0A1416-9A57-48AF-80BA-EDFB1D15920D}" presName="spaceRect" presStyleCnt="0"/>
      <dgm:spPr/>
    </dgm:pt>
    <dgm:pt modelId="{472D3A90-B896-4D39-9984-F4B98409929D}" type="pres">
      <dgm:prSet presAssocID="{0F0A1416-9A57-48AF-80BA-EDFB1D15920D}" presName="parTx" presStyleLbl="revTx" presStyleIdx="3" presStyleCnt="5">
        <dgm:presLayoutVars>
          <dgm:chMax val="0"/>
          <dgm:chPref val="0"/>
        </dgm:presLayoutVars>
      </dgm:prSet>
      <dgm:spPr/>
    </dgm:pt>
    <dgm:pt modelId="{4EE1E65F-B01D-4065-AC2E-FD92BD5EA835}" type="pres">
      <dgm:prSet presAssocID="{923BE47D-786E-471B-A244-63F6DFB532BD}" presName="sibTrans" presStyleCnt="0"/>
      <dgm:spPr/>
    </dgm:pt>
    <dgm:pt modelId="{83838B2B-1861-45AF-9E38-CB6C4DC9CBD8}" type="pres">
      <dgm:prSet presAssocID="{B5DBA2D6-A584-40BC-A634-EB82E99B3EEA}" presName="compNode" presStyleCnt="0"/>
      <dgm:spPr/>
    </dgm:pt>
    <dgm:pt modelId="{0B556FA6-C334-4A5E-B7A5-923C349E7131}" type="pres">
      <dgm:prSet presAssocID="{B5DBA2D6-A584-40BC-A634-EB82E99B3EEA}" presName="bgRect" presStyleLbl="bgShp" presStyleIdx="4" presStyleCnt="5"/>
      <dgm:spPr/>
    </dgm:pt>
    <dgm:pt modelId="{7735782F-E1F8-469B-B7D6-E58D886EDC57}" type="pres">
      <dgm:prSet presAssocID="{B5DBA2D6-A584-40BC-A634-EB82E99B3EE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2D6BF28D-9E1C-4936-B4C4-5F43CF28EAFD}" type="pres">
      <dgm:prSet presAssocID="{B5DBA2D6-A584-40BC-A634-EB82E99B3EEA}" presName="spaceRect" presStyleCnt="0"/>
      <dgm:spPr/>
    </dgm:pt>
    <dgm:pt modelId="{AB580F05-EA5B-4202-B578-119955A41A29}" type="pres">
      <dgm:prSet presAssocID="{B5DBA2D6-A584-40BC-A634-EB82E99B3EE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4228038-35E8-453C-ADB5-1EBE4E6CC495}" srcId="{D1CFF767-F9A1-43D5-994B-25F7CA09F476}" destId="{09A2193E-4A19-4D53-8789-5D275F459E0E}" srcOrd="0" destOrd="0" parTransId="{290D762C-1431-47F9-9EEE-1DC92CF08951}" sibTransId="{3C82D096-D2C9-452A-B8E1-F219FBFB04AB}"/>
    <dgm:cxn modelId="{615E7A45-F886-4574-9F62-C82C1778CA76}" srcId="{D1CFF767-F9A1-43D5-994B-25F7CA09F476}" destId="{0F0A1416-9A57-48AF-80BA-EDFB1D15920D}" srcOrd="3" destOrd="0" parTransId="{2A152401-34AB-4942-9D8F-1157CB666A5F}" sibTransId="{923BE47D-786E-471B-A244-63F6DFB532BD}"/>
    <dgm:cxn modelId="{8466736B-22F9-423C-89E5-B5E7FE89A812}" type="presOf" srcId="{3AF22827-C73B-4B22-9823-93F3246F6EB1}" destId="{83CE6962-A254-46AB-9594-B9342E7B5FEE}" srcOrd="0" destOrd="0" presId="urn:microsoft.com/office/officeart/2018/2/layout/IconVerticalSolidList"/>
    <dgm:cxn modelId="{53634D4C-6B27-4647-8B40-282350C5CE2E}" type="presOf" srcId="{0F0A1416-9A57-48AF-80BA-EDFB1D15920D}" destId="{472D3A90-B896-4D39-9984-F4B98409929D}" srcOrd="0" destOrd="0" presId="urn:microsoft.com/office/officeart/2018/2/layout/IconVerticalSolidList"/>
    <dgm:cxn modelId="{CE7CBE74-F48C-4220-B03C-CE0D00047B28}" type="presOf" srcId="{B5DBA2D6-A584-40BC-A634-EB82E99B3EEA}" destId="{AB580F05-EA5B-4202-B578-119955A41A29}" srcOrd="0" destOrd="0" presId="urn:microsoft.com/office/officeart/2018/2/layout/IconVerticalSolidList"/>
    <dgm:cxn modelId="{E1460877-EDF4-4E35-B4B6-8BD29A8E3632}" srcId="{D1CFF767-F9A1-43D5-994B-25F7CA09F476}" destId="{EEF18C76-399D-4A1C-84AA-5B62A3FC11E9}" srcOrd="1" destOrd="0" parTransId="{88EFB222-511C-4EA1-8504-11C4F20F6DDA}" sibTransId="{D3830467-F991-4D5F-9825-9AC397E4266A}"/>
    <dgm:cxn modelId="{39BCAD9A-94DA-421F-A0FD-32D4AA17FB7A}" type="presOf" srcId="{EEF18C76-399D-4A1C-84AA-5B62A3FC11E9}" destId="{E125E75F-88BB-47B5-91CD-5F4D8AA7DA28}" srcOrd="0" destOrd="0" presId="urn:microsoft.com/office/officeart/2018/2/layout/IconVerticalSolidList"/>
    <dgm:cxn modelId="{18E0A0BB-93BE-42E4-94F8-996821BC771E}" type="presOf" srcId="{09A2193E-4A19-4D53-8789-5D275F459E0E}" destId="{26412141-EFE3-4DE8-A232-CE06C7FC5661}" srcOrd="0" destOrd="0" presId="urn:microsoft.com/office/officeart/2018/2/layout/IconVerticalSolidList"/>
    <dgm:cxn modelId="{AF96E6C2-08D4-4C94-818D-BA2C1A6E3471}" srcId="{D1CFF767-F9A1-43D5-994B-25F7CA09F476}" destId="{B5DBA2D6-A584-40BC-A634-EB82E99B3EEA}" srcOrd="4" destOrd="0" parTransId="{5FAF3AF6-EA34-4740-80DA-661FE97305E9}" sibTransId="{C78266E1-E993-4870-AA26-EE2A53885A14}"/>
    <dgm:cxn modelId="{D5BA36D6-8DFF-469C-9042-7C2FB25A697E}" srcId="{D1CFF767-F9A1-43D5-994B-25F7CA09F476}" destId="{3AF22827-C73B-4B22-9823-93F3246F6EB1}" srcOrd="2" destOrd="0" parTransId="{41450D1A-E38B-4BA0-9606-BBEA28702F9E}" sibTransId="{6F5858B5-DBD5-4782-8B68-E074C49B7C9C}"/>
    <dgm:cxn modelId="{E2D668F6-E158-4C6C-82D1-E8D3A86E35CC}" type="presOf" srcId="{D1CFF767-F9A1-43D5-994B-25F7CA09F476}" destId="{E5760212-47A2-4258-96C0-AB0DACD6A5CF}" srcOrd="0" destOrd="0" presId="urn:microsoft.com/office/officeart/2018/2/layout/IconVerticalSolidList"/>
    <dgm:cxn modelId="{8E477B67-E403-46EE-ACC0-EF955DF72B7E}" type="presParOf" srcId="{E5760212-47A2-4258-96C0-AB0DACD6A5CF}" destId="{E080FB9F-2390-411A-B392-49FE676A8B62}" srcOrd="0" destOrd="0" presId="urn:microsoft.com/office/officeart/2018/2/layout/IconVerticalSolidList"/>
    <dgm:cxn modelId="{1EF3B084-9029-4E84-8ED7-F87F63384812}" type="presParOf" srcId="{E080FB9F-2390-411A-B392-49FE676A8B62}" destId="{153938B6-05FC-4699-AF55-78F09E5AD6C1}" srcOrd="0" destOrd="0" presId="urn:microsoft.com/office/officeart/2018/2/layout/IconVerticalSolidList"/>
    <dgm:cxn modelId="{6A12420E-3EE1-4076-8B59-388833460D34}" type="presParOf" srcId="{E080FB9F-2390-411A-B392-49FE676A8B62}" destId="{6E590481-46B0-4A95-B6C8-B4FF6293B284}" srcOrd="1" destOrd="0" presId="urn:microsoft.com/office/officeart/2018/2/layout/IconVerticalSolidList"/>
    <dgm:cxn modelId="{CE3E59DB-6F8A-42E2-B1D6-26773D83166F}" type="presParOf" srcId="{E080FB9F-2390-411A-B392-49FE676A8B62}" destId="{7F6A5C48-AC84-4C97-A5EA-CD9161CA4172}" srcOrd="2" destOrd="0" presId="urn:microsoft.com/office/officeart/2018/2/layout/IconVerticalSolidList"/>
    <dgm:cxn modelId="{3D65A9C0-C3C7-4606-8772-FE42A6F50CDE}" type="presParOf" srcId="{E080FB9F-2390-411A-B392-49FE676A8B62}" destId="{26412141-EFE3-4DE8-A232-CE06C7FC5661}" srcOrd="3" destOrd="0" presId="urn:microsoft.com/office/officeart/2018/2/layout/IconVerticalSolidList"/>
    <dgm:cxn modelId="{DA0F60DC-F22A-452F-BD86-6F504A07208D}" type="presParOf" srcId="{E5760212-47A2-4258-96C0-AB0DACD6A5CF}" destId="{350E3779-53DF-41BC-AB7B-23592DCF64EA}" srcOrd="1" destOrd="0" presId="urn:microsoft.com/office/officeart/2018/2/layout/IconVerticalSolidList"/>
    <dgm:cxn modelId="{788134CB-EEEF-4AB8-B791-9EAE3E185805}" type="presParOf" srcId="{E5760212-47A2-4258-96C0-AB0DACD6A5CF}" destId="{70D7538E-121E-4832-B7AD-5E815DEA2572}" srcOrd="2" destOrd="0" presId="urn:microsoft.com/office/officeart/2018/2/layout/IconVerticalSolidList"/>
    <dgm:cxn modelId="{31E8BBE1-0594-495E-A02A-FECBCCC0B909}" type="presParOf" srcId="{70D7538E-121E-4832-B7AD-5E815DEA2572}" destId="{C160EFD6-5259-4CB6-9C4B-7FBCD1617D3B}" srcOrd="0" destOrd="0" presId="urn:microsoft.com/office/officeart/2018/2/layout/IconVerticalSolidList"/>
    <dgm:cxn modelId="{2BE998A6-6178-46BA-AFFB-E65CDDE5FE5A}" type="presParOf" srcId="{70D7538E-121E-4832-B7AD-5E815DEA2572}" destId="{175C8883-F308-4274-8B9D-55D841C85734}" srcOrd="1" destOrd="0" presId="urn:microsoft.com/office/officeart/2018/2/layout/IconVerticalSolidList"/>
    <dgm:cxn modelId="{0924F777-BA9C-4928-A85C-9ACF416EDC16}" type="presParOf" srcId="{70D7538E-121E-4832-B7AD-5E815DEA2572}" destId="{5B8AEFD4-3F23-41DB-8A10-5B9E02936D97}" srcOrd="2" destOrd="0" presId="urn:microsoft.com/office/officeart/2018/2/layout/IconVerticalSolidList"/>
    <dgm:cxn modelId="{A0A449FD-1709-45CD-B9C7-963353EC443F}" type="presParOf" srcId="{70D7538E-121E-4832-B7AD-5E815DEA2572}" destId="{E125E75F-88BB-47B5-91CD-5F4D8AA7DA28}" srcOrd="3" destOrd="0" presId="urn:microsoft.com/office/officeart/2018/2/layout/IconVerticalSolidList"/>
    <dgm:cxn modelId="{ADA292BC-1326-4DE5-9245-89D4CC68B6F3}" type="presParOf" srcId="{E5760212-47A2-4258-96C0-AB0DACD6A5CF}" destId="{A496A1F1-BF23-4998-9C14-E4404888474A}" srcOrd="3" destOrd="0" presId="urn:microsoft.com/office/officeart/2018/2/layout/IconVerticalSolidList"/>
    <dgm:cxn modelId="{EC9EB368-1ED1-4F10-834A-F6294EFEB5F5}" type="presParOf" srcId="{E5760212-47A2-4258-96C0-AB0DACD6A5CF}" destId="{509FEEDB-767C-42F2-87A6-E477FFA461F1}" srcOrd="4" destOrd="0" presId="urn:microsoft.com/office/officeart/2018/2/layout/IconVerticalSolidList"/>
    <dgm:cxn modelId="{9E70D60E-1C21-45E0-83D5-D5A5455E565A}" type="presParOf" srcId="{509FEEDB-767C-42F2-87A6-E477FFA461F1}" destId="{5E0038CB-FFC2-41FA-8D5E-E51A924BF18C}" srcOrd="0" destOrd="0" presId="urn:microsoft.com/office/officeart/2018/2/layout/IconVerticalSolidList"/>
    <dgm:cxn modelId="{41D4761D-A9FE-4105-80F8-125BD8B157D8}" type="presParOf" srcId="{509FEEDB-767C-42F2-87A6-E477FFA461F1}" destId="{1CB23397-C7CC-4150-807B-4CDA82E98A10}" srcOrd="1" destOrd="0" presId="urn:microsoft.com/office/officeart/2018/2/layout/IconVerticalSolidList"/>
    <dgm:cxn modelId="{693645BD-4445-4DC9-B236-3DDC8E07DE2B}" type="presParOf" srcId="{509FEEDB-767C-42F2-87A6-E477FFA461F1}" destId="{0128B1F1-18B0-4CA4-A313-6AF3AD1FB7B2}" srcOrd="2" destOrd="0" presId="urn:microsoft.com/office/officeart/2018/2/layout/IconVerticalSolidList"/>
    <dgm:cxn modelId="{991A535F-B795-4E91-A76E-1FDF2C5F33DD}" type="presParOf" srcId="{509FEEDB-767C-42F2-87A6-E477FFA461F1}" destId="{83CE6962-A254-46AB-9594-B9342E7B5FEE}" srcOrd="3" destOrd="0" presId="urn:microsoft.com/office/officeart/2018/2/layout/IconVerticalSolidList"/>
    <dgm:cxn modelId="{BD73B384-3500-4456-BE5A-0756BF9DF8FF}" type="presParOf" srcId="{E5760212-47A2-4258-96C0-AB0DACD6A5CF}" destId="{21A796A0-BC0C-472D-B2C6-2A7B7BF95B97}" srcOrd="5" destOrd="0" presId="urn:microsoft.com/office/officeart/2018/2/layout/IconVerticalSolidList"/>
    <dgm:cxn modelId="{B51BFCBC-E1CC-48B9-B266-093AD7E7A7D9}" type="presParOf" srcId="{E5760212-47A2-4258-96C0-AB0DACD6A5CF}" destId="{63172E4E-A47A-469B-B6B5-F584CA7D3BCE}" srcOrd="6" destOrd="0" presId="urn:microsoft.com/office/officeart/2018/2/layout/IconVerticalSolidList"/>
    <dgm:cxn modelId="{430B6B0C-3E6A-4F90-BCAD-D32BBEE16860}" type="presParOf" srcId="{63172E4E-A47A-469B-B6B5-F584CA7D3BCE}" destId="{C6C8D0F3-3AC6-4111-8584-562A471A0ECB}" srcOrd="0" destOrd="0" presId="urn:microsoft.com/office/officeart/2018/2/layout/IconVerticalSolidList"/>
    <dgm:cxn modelId="{45D4E7A7-D511-4155-8A5C-20DA3FD4FDC3}" type="presParOf" srcId="{63172E4E-A47A-469B-B6B5-F584CA7D3BCE}" destId="{E9B0EB51-18A6-418F-BD50-7BD4BF22935D}" srcOrd="1" destOrd="0" presId="urn:microsoft.com/office/officeart/2018/2/layout/IconVerticalSolidList"/>
    <dgm:cxn modelId="{A74B9E50-4006-4A67-A8DE-F3607DF939A5}" type="presParOf" srcId="{63172E4E-A47A-469B-B6B5-F584CA7D3BCE}" destId="{2ABD0659-09CE-4687-8A83-AF27228155B5}" srcOrd="2" destOrd="0" presId="urn:microsoft.com/office/officeart/2018/2/layout/IconVerticalSolidList"/>
    <dgm:cxn modelId="{A59896D3-01BD-410E-866A-396B0E213BA1}" type="presParOf" srcId="{63172E4E-A47A-469B-B6B5-F584CA7D3BCE}" destId="{472D3A90-B896-4D39-9984-F4B98409929D}" srcOrd="3" destOrd="0" presId="urn:microsoft.com/office/officeart/2018/2/layout/IconVerticalSolidList"/>
    <dgm:cxn modelId="{FF80D2C4-1C29-425C-909B-6251CA4F6618}" type="presParOf" srcId="{E5760212-47A2-4258-96C0-AB0DACD6A5CF}" destId="{4EE1E65F-B01D-4065-AC2E-FD92BD5EA835}" srcOrd="7" destOrd="0" presId="urn:microsoft.com/office/officeart/2018/2/layout/IconVerticalSolidList"/>
    <dgm:cxn modelId="{ADF2EAB4-5FE7-4B1F-9B35-B0D64D1E7376}" type="presParOf" srcId="{E5760212-47A2-4258-96C0-AB0DACD6A5CF}" destId="{83838B2B-1861-45AF-9E38-CB6C4DC9CBD8}" srcOrd="8" destOrd="0" presId="urn:microsoft.com/office/officeart/2018/2/layout/IconVerticalSolidList"/>
    <dgm:cxn modelId="{AF75C263-1626-4856-B02E-A094092B4794}" type="presParOf" srcId="{83838B2B-1861-45AF-9E38-CB6C4DC9CBD8}" destId="{0B556FA6-C334-4A5E-B7A5-923C349E7131}" srcOrd="0" destOrd="0" presId="urn:microsoft.com/office/officeart/2018/2/layout/IconVerticalSolidList"/>
    <dgm:cxn modelId="{FEB68A5B-E9C7-40DC-A2D4-E1F30D7C4381}" type="presParOf" srcId="{83838B2B-1861-45AF-9E38-CB6C4DC9CBD8}" destId="{7735782F-E1F8-469B-B7D6-E58D886EDC57}" srcOrd="1" destOrd="0" presId="urn:microsoft.com/office/officeart/2018/2/layout/IconVerticalSolidList"/>
    <dgm:cxn modelId="{FA85FDDE-7335-48D5-A79D-4B96A99074FA}" type="presParOf" srcId="{83838B2B-1861-45AF-9E38-CB6C4DC9CBD8}" destId="{2D6BF28D-9E1C-4936-B4C4-5F43CF28EAFD}" srcOrd="2" destOrd="0" presId="urn:microsoft.com/office/officeart/2018/2/layout/IconVerticalSolidList"/>
    <dgm:cxn modelId="{718CFB2A-9187-4EC9-BD38-605266A551C5}" type="presParOf" srcId="{83838B2B-1861-45AF-9E38-CB6C4DC9CBD8}" destId="{AB580F05-EA5B-4202-B578-119955A41A2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FE65CC-B9BA-436E-93F1-4D85172233AE}" type="doc">
      <dgm:prSet loTypeId="urn:microsoft.com/office/officeart/2018/2/layout/IconLabelDescriptionList#1" loCatId="icon" qsTypeId="urn:microsoft.com/office/officeart/2005/8/quickstyle/simple1" qsCatId="simple" csTypeId="urn:microsoft.com/office/officeart/2018/5/colors/Iconchunking_neutralbg_colorful1" csCatId="colorful" phldr="1"/>
      <dgm:spPr/>
      <dgm:t>
        <a:bodyPr numCol="1"/>
        <a:lstStyle/>
        <a:p>
          <a:endParaRPr lang="en-US"/>
        </a:p>
      </dgm:t>
    </dgm:pt>
    <dgm:pt modelId="{44E88D77-D459-477E-8154-D758CC4B8219}">
      <dgm:prSet/>
      <dgm:spPr/>
      <dgm:t>
        <a:bodyPr numCol="1"/>
        <a:lstStyle/>
        <a:p>
          <a:pPr>
            <a:lnSpc>
              <a:spcPct val="100000"/>
            </a:lnSpc>
            <a:defRPr b="1"/>
          </a:pPr>
          <a:r>
            <a:rPr lang="en-US" dirty="0"/>
            <a:t>Videos</a:t>
          </a:r>
        </a:p>
      </dgm:t>
    </dgm:pt>
    <dgm:pt modelId="{3CF8DDBB-DF99-42FF-81C8-A0DFE187D041}" type="parTrans" cxnId="{00C08F84-C5DC-4E43-B34C-85A407968A87}">
      <dgm:prSet/>
      <dgm:spPr/>
      <dgm:t>
        <a:bodyPr numCol="1"/>
        <a:lstStyle/>
        <a:p>
          <a:endParaRPr lang="en-US"/>
        </a:p>
      </dgm:t>
    </dgm:pt>
    <dgm:pt modelId="{599076D8-45CC-4DC9-8AEF-107BC21020C8}" type="sibTrans" cxnId="{00C08F84-C5DC-4E43-B34C-85A407968A87}">
      <dgm:prSet/>
      <dgm:spPr/>
      <dgm:t>
        <a:bodyPr numCol="1"/>
        <a:lstStyle/>
        <a:p>
          <a:endParaRPr lang="en-US"/>
        </a:p>
      </dgm:t>
    </dgm:pt>
    <dgm:pt modelId="{7D68313A-018E-452D-9665-9C11D7B325F3}">
      <dgm:prSet/>
      <dgm:spPr/>
      <dgm:t>
        <a:bodyPr numCol="1"/>
        <a:lstStyle/>
        <a:p>
          <a:pPr>
            <a:lnSpc>
              <a:spcPct val="100000"/>
            </a:lnSpc>
          </a:pPr>
          <a:r>
            <a:rPr lang="en-US" dirty="0"/>
            <a:t>Modeling</a:t>
          </a:r>
        </a:p>
      </dgm:t>
    </dgm:pt>
    <dgm:pt modelId="{79C8E6B7-1180-47FC-84C1-F40DD6009BF5}" type="parTrans" cxnId="{C0318F2F-60CD-4F1D-9F9A-F2CC737673CB}">
      <dgm:prSet/>
      <dgm:spPr/>
      <dgm:t>
        <a:bodyPr numCol="1"/>
        <a:lstStyle/>
        <a:p>
          <a:endParaRPr lang="en-US"/>
        </a:p>
      </dgm:t>
    </dgm:pt>
    <dgm:pt modelId="{062B2F2F-1D0E-4A96-8DBD-58E380960845}" type="sibTrans" cxnId="{C0318F2F-60CD-4F1D-9F9A-F2CC737673CB}">
      <dgm:prSet/>
      <dgm:spPr/>
      <dgm:t>
        <a:bodyPr numCol="1"/>
        <a:lstStyle/>
        <a:p>
          <a:endParaRPr lang="en-US"/>
        </a:p>
      </dgm:t>
    </dgm:pt>
    <dgm:pt modelId="{5248869A-0A82-47F7-A902-F324055D0E1B}">
      <dgm:prSet/>
      <dgm:spPr/>
      <dgm:t>
        <a:bodyPr numCol="1"/>
        <a:lstStyle/>
        <a:p>
          <a:pPr>
            <a:lnSpc>
              <a:spcPct val="100000"/>
            </a:lnSpc>
          </a:pPr>
          <a:r>
            <a:rPr lang="en-US" dirty="0"/>
            <a:t>Coaching</a:t>
          </a:r>
        </a:p>
      </dgm:t>
    </dgm:pt>
    <dgm:pt modelId="{8E3E522F-D81F-4C78-9BF6-CB26F62B32E2}" type="parTrans" cxnId="{69075BD4-B775-489F-815B-0D0ED4BB6A28}">
      <dgm:prSet/>
      <dgm:spPr/>
      <dgm:t>
        <a:bodyPr numCol="1"/>
        <a:lstStyle/>
        <a:p>
          <a:endParaRPr lang="en-US"/>
        </a:p>
      </dgm:t>
    </dgm:pt>
    <dgm:pt modelId="{BCB40C09-5744-4836-878C-4B31FB93ECB5}" type="sibTrans" cxnId="{69075BD4-B775-489F-815B-0D0ED4BB6A28}">
      <dgm:prSet/>
      <dgm:spPr/>
      <dgm:t>
        <a:bodyPr numCol="1"/>
        <a:lstStyle/>
        <a:p>
          <a:endParaRPr lang="en-US"/>
        </a:p>
      </dgm:t>
    </dgm:pt>
    <dgm:pt modelId="{DEC8A44F-5C77-43B9-9661-2085143A0ED2}">
      <dgm:prSet/>
      <dgm:spPr/>
      <dgm:t>
        <a:bodyPr numCol="1"/>
        <a:lstStyle/>
        <a:p>
          <a:pPr>
            <a:lnSpc>
              <a:spcPct val="100000"/>
            </a:lnSpc>
            <a:defRPr b="1"/>
          </a:pPr>
          <a:r>
            <a:rPr lang="en-US" dirty="0"/>
            <a:t>Simulations</a:t>
          </a:r>
        </a:p>
      </dgm:t>
    </dgm:pt>
    <dgm:pt modelId="{87E372DB-2EE8-4EAD-88DF-5DC5E9157DD0}" type="parTrans" cxnId="{A75B3FB0-7A82-4D26-A460-E377AE62AC56}">
      <dgm:prSet/>
      <dgm:spPr/>
      <dgm:t>
        <a:bodyPr numCol="1"/>
        <a:lstStyle/>
        <a:p>
          <a:endParaRPr lang="en-US"/>
        </a:p>
      </dgm:t>
    </dgm:pt>
    <dgm:pt modelId="{D646D0A1-CC3F-4D55-9C4C-62A0E143AC54}" type="sibTrans" cxnId="{A75B3FB0-7A82-4D26-A460-E377AE62AC56}">
      <dgm:prSet/>
      <dgm:spPr/>
      <dgm:t>
        <a:bodyPr numCol="1"/>
        <a:lstStyle/>
        <a:p>
          <a:endParaRPr lang="en-US"/>
        </a:p>
      </dgm:t>
    </dgm:pt>
    <dgm:pt modelId="{CDE459BE-BECF-4DD3-A26A-AD0493DFDCA7}">
      <dgm:prSet/>
      <dgm:spPr/>
      <dgm:t>
        <a:bodyPr numCol="1"/>
        <a:lstStyle/>
        <a:p>
          <a:pPr>
            <a:lnSpc>
              <a:spcPct val="100000"/>
            </a:lnSpc>
            <a:defRPr b="1"/>
          </a:pPr>
          <a:r>
            <a:rPr lang="en-US" dirty="0"/>
            <a:t>Field trips</a:t>
          </a:r>
        </a:p>
      </dgm:t>
    </dgm:pt>
    <dgm:pt modelId="{1072199E-3533-429A-9025-BB52F63DBFC4}" type="parTrans" cxnId="{0F53F75D-3903-4A8A-BF0A-A959AA448DEE}">
      <dgm:prSet/>
      <dgm:spPr/>
      <dgm:t>
        <a:bodyPr numCol="1"/>
        <a:lstStyle/>
        <a:p>
          <a:endParaRPr lang="en-US"/>
        </a:p>
      </dgm:t>
    </dgm:pt>
    <dgm:pt modelId="{E95F48B0-CB05-4638-BF9B-F982A631D452}" type="sibTrans" cxnId="{0F53F75D-3903-4A8A-BF0A-A959AA448DEE}">
      <dgm:prSet/>
      <dgm:spPr/>
      <dgm:t>
        <a:bodyPr numCol="1"/>
        <a:lstStyle/>
        <a:p>
          <a:endParaRPr lang="en-US"/>
        </a:p>
      </dgm:t>
    </dgm:pt>
    <dgm:pt modelId="{19176373-F09F-4A04-8CA3-7F2137E93AC9}">
      <dgm:prSet/>
      <dgm:spPr/>
      <dgm:t>
        <a:bodyPr numCol="1"/>
        <a:lstStyle/>
        <a:p>
          <a:pPr>
            <a:lnSpc>
              <a:spcPct val="100000"/>
            </a:lnSpc>
            <a:defRPr b="1"/>
          </a:pPr>
          <a:r>
            <a:rPr lang="en-US" dirty="0"/>
            <a:t>Journals</a:t>
          </a:r>
        </a:p>
      </dgm:t>
    </dgm:pt>
    <dgm:pt modelId="{45759230-9136-4281-BBCD-8B661771000C}" type="parTrans" cxnId="{21C0F2D5-5BDA-446E-9C29-D9DA2869F31F}">
      <dgm:prSet/>
      <dgm:spPr/>
      <dgm:t>
        <a:bodyPr numCol="1"/>
        <a:lstStyle/>
        <a:p>
          <a:endParaRPr lang="en-US"/>
        </a:p>
      </dgm:t>
    </dgm:pt>
    <dgm:pt modelId="{B6672021-0D74-45FD-8FAD-30B79EE81EA2}" type="sibTrans" cxnId="{21C0F2D5-5BDA-446E-9C29-D9DA2869F31F}">
      <dgm:prSet/>
      <dgm:spPr/>
      <dgm:t>
        <a:bodyPr numCol="1"/>
        <a:lstStyle/>
        <a:p>
          <a:endParaRPr lang="en-US"/>
        </a:p>
      </dgm:t>
    </dgm:pt>
    <dgm:pt modelId="{1102A3BF-28EB-41BC-ABBE-4A2279ECC1AC}" type="pres">
      <dgm:prSet presAssocID="{4DFE65CC-B9BA-436E-93F1-4D85172233AE}" presName="root" presStyleCnt="0">
        <dgm:presLayoutVars>
          <dgm:dir/>
          <dgm:resizeHandles val="exact"/>
        </dgm:presLayoutVars>
      </dgm:prSet>
      <dgm:spPr/>
    </dgm:pt>
    <dgm:pt modelId="{DD24A3E3-E05D-4AB3-ACD4-92298CCDF6AB}" type="pres">
      <dgm:prSet presAssocID="{44E88D77-D459-477E-8154-D758CC4B8219}" presName="compNode" presStyleCnt="0"/>
      <dgm:spPr/>
    </dgm:pt>
    <dgm:pt modelId="{21655285-E061-4EF4-A62B-071EB889C317}" type="pres">
      <dgm:prSet presAssocID="{44E88D77-D459-477E-8154-D758CC4B821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60350BD2-B439-44DD-8C5E-8FD8A69F14A2}" type="pres">
      <dgm:prSet presAssocID="{44E88D77-D459-477E-8154-D758CC4B8219}" presName="iconSpace" presStyleCnt="0"/>
      <dgm:spPr/>
    </dgm:pt>
    <dgm:pt modelId="{D2FF774C-478C-42F6-AA0C-02D0E26868AF}" type="pres">
      <dgm:prSet presAssocID="{44E88D77-D459-477E-8154-D758CC4B8219}" presName="parTx" presStyleLbl="revTx" presStyleIdx="0" presStyleCnt="8">
        <dgm:presLayoutVars>
          <dgm:chMax val="0"/>
          <dgm:chPref val="0"/>
        </dgm:presLayoutVars>
      </dgm:prSet>
      <dgm:spPr/>
    </dgm:pt>
    <dgm:pt modelId="{FFCED5FF-9F6B-40E7-AA3E-463BB923730D}" type="pres">
      <dgm:prSet presAssocID="{44E88D77-D459-477E-8154-D758CC4B8219}" presName="txSpace" presStyleCnt="0"/>
      <dgm:spPr/>
    </dgm:pt>
    <dgm:pt modelId="{89666EAD-B311-4999-897C-66CD06D0B675}" type="pres">
      <dgm:prSet presAssocID="{44E88D77-D459-477E-8154-D758CC4B8219}" presName="desTx" presStyleLbl="revTx" presStyleIdx="1" presStyleCnt="8">
        <dgm:presLayoutVars/>
      </dgm:prSet>
      <dgm:spPr/>
    </dgm:pt>
    <dgm:pt modelId="{C04ECAA5-44D1-4A5E-AAB4-37788E489709}" type="pres">
      <dgm:prSet presAssocID="{599076D8-45CC-4DC9-8AEF-107BC21020C8}" presName="sibTrans" presStyleCnt="0"/>
      <dgm:spPr/>
    </dgm:pt>
    <dgm:pt modelId="{858D991C-528A-45F2-A8E5-655D08C66B21}" type="pres">
      <dgm:prSet presAssocID="{DEC8A44F-5C77-43B9-9661-2085143A0ED2}" presName="compNode" presStyleCnt="0"/>
      <dgm:spPr/>
    </dgm:pt>
    <dgm:pt modelId="{68347CF7-A4BC-41AC-99FC-C757BB0DCD19}" type="pres">
      <dgm:prSet presAssocID="{DEC8A44F-5C77-43B9-9661-2085143A0ED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BCFF1B09-E66D-4F7A-9FDD-697EA40C8D03}" type="pres">
      <dgm:prSet presAssocID="{DEC8A44F-5C77-43B9-9661-2085143A0ED2}" presName="iconSpace" presStyleCnt="0"/>
      <dgm:spPr/>
    </dgm:pt>
    <dgm:pt modelId="{7E76695A-A9D2-45E7-89CB-E7AD07748ED8}" type="pres">
      <dgm:prSet presAssocID="{DEC8A44F-5C77-43B9-9661-2085143A0ED2}" presName="parTx" presStyleLbl="revTx" presStyleIdx="2" presStyleCnt="8">
        <dgm:presLayoutVars>
          <dgm:chMax val="0"/>
          <dgm:chPref val="0"/>
        </dgm:presLayoutVars>
      </dgm:prSet>
      <dgm:spPr/>
    </dgm:pt>
    <dgm:pt modelId="{F186DD86-14A3-4A0F-80BB-0E650622506D}" type="pres">
      <dgm:prSet presAssocID="{DEC8A44F-5C77-43B9-9661-2085143A0ED2}" presName="txSpace" presStyleCnt="0"/>
      <dgm:spPr/>
    </dgm:pt>
    <dgm:pt modelId="{39F1CF0D-D3C3-434B-A0D4-EFBEB35F1160}" type="pres">
      <dgm:prSet presAssocID="{DEC8A44F-5C77-43B9-9661-2085143A0ED2}" presName="desTx" presStyleLbl="revTx" presStyleIdx="3" presStyleCnt="8">
        <dgm:presLayoutVars/>
      </dgm:prSet>
      <dgm:spPr/>
    </dgm:pt>
    <dgm:pt modelId="{CC6C1C2B-1E0E-46E1-A0CE-0195DBB0CFA2}" type="pres">
      <dgm:prSet presAssocID="{D646D0A1-CC3F-4D55-9C4C-62A0E143AC54}" presName="sibTrans" presStyleCnt="0"/>
      <dgm:spPr/>
    </dgm:pt>
    <dgm:pt modelId="{317109C0-CB4B-4BD0-8532-7EB7ABB594DF}" type="pres">
      <dgm:prSet presAssocID="{CDE459BE-BECF-4DD3-A26A-AD0493DFDCA7}" presName="compNode" presStyleCnt="0"/>
      <dgm:spPr/>
    </dgm:pt>
    <dgm:pt modelId="{53DC682F-2712-43F1-AC62-BCC9DC260FC4}" type="pres">
      <dgm:prSet presAssocID="{CDE459BE-BECF-4DD3-A26A-AD0493DFDCA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"/>
        </a:ext>
      </dgm:extLst>
    </dgm:pt>
    <dgm:pt modelId="{4C9710A3-E24D-4A39-99C9-A741698962CB}" type="pres">
      <dgm:prSet presAssocID="{CDE459BE-BECF-4DD3-A26A-AD0493DFDCA7}" presName="iconSpace" presStyleCnt="0"/>
      <dgm:spPr/>
    </dgm:pt>
    <dgm:pt modelId="{1869280E-9627-4AC0-82B0-5698F2C4CED9}" type="pres">
      <dgm:prSet presAssocID="{CDE459BE-BECF-4DD3-A26A-AD0493DFDCA7}" presName="parTx" presStyleLbl="revTx" presStyleIdx="4" presStyleCnt="8">
        <dgm:presLayoutVars>
          <dgm:chMax val="0"/>
          <dgm:chPref val="0"/>
        </dgm:presLayoutVars>
      </dgm:prSet>
      <dgm:spPr/>
    </dgm:pt>
    <dgm:pt modelId="{A0E375DD-362F-46AA-83BE-0FD8DACA2B4A}" type="pres">
      <dgm:prSet presAssocID="{CDE459BE-BECF-4DD3-A26A-AD0493DFDCA7}" presName="txSpace" presStyleCnt="0"/>
      <dgm:spPr/>
    </dgm:pt>
    <dgm:pt modelId="{47A7ADF7-2662-4341-8B92-10379A3829CF}" type="pres">
      <dgm:prSet presAssocID="{CDE459BE-BECF-4DD3-A26A-AD0493DFDCA7}" presName="desTx" presStyleLbl="revTx" presStyleIdx="5" presStyleCnt="8">
        <dgm:presLayoutVars/>
      </dgm:prSet>
      <dgm:spPr/>
    </dgm:pt>
    <dgm:pt modelId="{55F2D70F-CDBF-4A9C-8EEB-CA906EE59BD1}" type="pres">
      <dgm:prSet presAssocID="{E95F48B0-CB05-4638-BF9B-F982A631D452}" presName="sibTrans" presStyleCnt="0"/>
      <dgm:spPr/>
    </dgm:pt>
    <dgm:pt modelId="{17E5C7EB-C098-4B08-9FB1-A6A2AC6AA49E}" type="pres">
      <dgm:prSet presAssocID="{19176373-F09F-4A04-8CA3-7F2137E93AC9}" presName="compNode" presStyleCnt="0"/>
      <dgm:spPr/>
    </dgm:pt>
    <dgm:pt modelId="{4ABF23FF-D59E-4B45-A2B8-CFF29E592432}" type="pres">
      <dgm:prSet presAssocID="{19176373-F09F-4A04-8CA3-7F2137E93AC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B9BB9A2B-6865-4123-89E1-BC8318209086}" type="pres">
      <dgm:prSet presAssocID="{19176373-F09F-4A04-8CA3-7F2137E93AC9}" presName="iconSpace" presStyleCnt="0"/>
      <dgm:spPr/>
    </dgm:pt>
    <dgm:pt modelId="{0041AA8D-5D36-4776-A134-29104342B8E5}" type="pres">
      <dgm:prSet presAssocID="{19176373-F09F-4A04-8CA3-7F2137E93AC9}" presName="parTx" presStyleLbl="revTx" presStyleIdx="6" presStyleCnt="8">
        <dgm:presLayoutVars>
          <dgm:chMax val="0"/>
          <dgm:chPref val="0"/>
        </dgm:presLayoutVars>
      </dgm:prSet>
      <dgm:spPr/>
    </dgm:pt>
    <dgm:pt modelId="{9BDB9681-982A-4159-9CD3-3BBA32A40218}" type="pres">
      <dgm:prSet presAssocID="{19176373-F09F-4A04-8CA3-7F2137E93AC9}" presName="txSpace" presStyleCnt="0"/>
      <dgm:spPr/>
    </dgm:pt>
    <dgm:pt modelId="{DF9837E7-AA08-41E5-9513-EB93B1E0C629}" type="pres">
      <dgm:prSet presAssocID="{19176373-F09F-4A04-8CA3-7F2137E93AC9}" presName="desTx" presStyleLbl="revTx" presStyleIdx="7" presStyleCnt="8">
        <dgm:presLayoutVars/>
      </dgm:prSet>
      <dgm:spPr/>
    </dgm:pt>
  </dgm:ptLst>
  <dgm:cxnLst>
    <dgm:cxn modelId="{D0864B27-A7DB-4F48-B047-58BE4532C8FB}" type="presOf" srcId="{DEC8A44F-5C77-43B9-9661-2085143A0ED2}" destId="{7E76695A-A9D2-45E7-89CB-E7AD07748ED8}" srcOrd="0" destOrd="0" presId="urn:microsoft.com/office/officeart/2018/2/layout/IconLabelDescriptionList#1"/>
    <dgm:cxn modelId="{95461628-71FA-4B04-8040-C1D7E7824743}" type="presOf" srcId="{44E88D77-D459-477E-8154-D758CC4B8219}" destId="{D2FF774C-478C-42F6-AA0C-02D0E26868AF}" srcOrd="0" destOrd="0" presId="urn:microsoft.com/office/officeart/2018/2/layout/IconLabelDescriptionList#1"/>
    <dgm:cxn modelId="{C0318F2F-60CD-4F1D-9F9A-F2CC737673CB}" srcId="{44E88D77-D459-477E-8154-D758CC4B8219}" destId="{7D68313A-018E-452D-9665-9C11D7B325F3}" srcOrd="0" destOrd="0" parTransId="{79C8E6B7-1180-47FC-84C1-F40DD6009BF5}" sibTransId="{062B2F2F-1D0E-4A96-8DBD-58E380960845}"/>
    <dgm:cxn modelId="{0F53F75D-3903-4A8A-BF0A-A959AA448DEE}" srcId="{4DFE65CC-B9BA-436E-93F1-4D85172233AE}" destId="{CDE459BE-BECF-4DD3-A26A-AD0493DFDCA7}" srcOrd="2" destOrd="0" parTransId="{1072199E-3533-429A-9025-BB52F63DBFC4}" sibTransId="{E95F48B0-CB05-4638-BF9B-F982A631D452}"/>
    <dgm:cxn modelId="{254B6F64-1369-470F-9C74-AAD7003D9D5B}" type="presOf" srcId="{CDE459BE-BECF-4DD3-A26A-AD0493DFDCA7}" destId="{1869280E-9627-4AC0-82B0-5698F2C4CED9}" srcOrd="0" destOrd="0" presId="urn:microsoft.com/office/officeart/2018/2/layout/IconLabelDescriptionList#1"/>
    <dgm:cxn modelId="{2D96BC6F-5A81-4116-9205-9EFAB8BE1D2C}" type="presOf" srcId="{4DFE65CC-B9BA-436E-93F1-4D85172233AE}" destId="{1102A3BF-28EB-41BC-ABBE-4A2279ECC1AC}" srcOrd="0" destOrd="0" presId="urn:microsoft.com/office/officeart/2018/2/layout/IconLabelDescriptionList#1"/>
    <dgm:cxn modelId="{DCECFC50-BFE0-415F-9822-08C219A137BF}" type="presOf" srcId="{5248869A-0A82-47F7-A902-F324055D0E1B}" destId="{89666EAD-B311-4999-897C-66CD06D0B675}" srcOrd="0" destOrd="1" presId="urn:microsoft.com/office/officeart/2018/2/layout/IconLabelDescriptionList#1"/>
    <dgm:cxn modelId="{7F06B756-4FB6-43F1-9AB3-91111412C47C}" type="presOf" srcId="{7D68313A-018E-452D-9665-9C11D7B325F3}" destId="{89666EAD-B311-4999-897C-66CD06D0B675}" srcOrd="0" destOrd="0" presId="urn:microsoft.com/office/officeart/2018/2/layout/IconLabelDescriptionList#1"/>
    <dgm:cxn modelId="{00C08F84-C5DC-4E43-B34C-85A407968A87}" srcId="{4DFE65CC-B9BA-436E-93F1-4D85172233AE}" destId="{44E88D77-D459-477E-8154-D758CC4B8219}" srcOrd="0" destOrd="0" parTransId="{3CF8DDBB-DF99-42FF-81C8-A0DFE187D041}" sibTransId="{599076D8-45CC-4DC9-8AEF-107BC21020C8}"/>
    <dgm:cxn modelId="{176F0FAE-47DC-4D84-A5D6-A85F269C0E75}" type="presOf" srcId="{19176373-F09F-4A04-8CA3-7F2137E93AC9}" destId="{0041AA8D-5D36-4776-A134-29104342B8E5}" srcOrd="0" destOrd="0" presId="urn:microsoft.com/office/officeart/2018/2/layout/IconLabelDescriptionList#1"/>
    <dgm:cxn modelId="{A75B3FB0-7A82-4D26-A460-E377AE62AC56}" srcId="{4DFE65CC-B9BA-436E-93F1-4D85172233AE}" destId="{DEC8A44F-5C77-43B9-9661-2085143A0ED2}" srcOrd="1" destOrd="0" parTransId="{87E372DB-2EE8-4EAD-88DF-5DC5E9157DD0}" sibTransId="{D646D0A1-CC3F-4D55-9C4C-62A0E143AC54}"/>
    <dgm:cxn modelId="{69075BD4-B775-489F-815B-0D0ED4BB6A28}" srcId="{44E88D77-D459-477E-8154-D758CC4B8219}" destId="{5248869A-0A82-47F7-A902-F324055D0E1B}" srcOrd="1" destOrd="0" parTransId="{8E3E522F-D81F-4C78-9BF6-CB26F62B32E2}" sibTransId="{BCB40C09-5744-4836-878C-4B31FB93ECB5}"/>
    <dgm:cxn modelId="{21C0F2D5-5BDA-446E-9C29-D9DA2869F31F}" srcId="{4DFE65CC-B9BA-436E-93F1-4D85172233AE}" destId="{19176373-F09F-4A04-8CA3-7F2137E93AC9}" srcOrd="3" destOrd="0" parTransId="{45759230-9136-4281-BBCD-8B661771000C}" sibTransId="{B6672021-0D74-45FD-8FAD-30B79EE81EA2}"/>
    <dgm:cxn modelId="{F9AD35E4-67F9-4F30-B636-C863ABCF0A0C}" type="presParOf" srcId="{1102A3BF-28EB-41BC-ABBE-4A2279ECC1AC}" destId="{DD24A3E3-E05D-4AB3-ACD4-92298CCDF6AB}" srcOrd="0" destOrd="0" presId="urn:microsoft.com/office/officeart/2018/2/layout/IconLabelDescriptionList#1"/>
    <dgm:cxn modelId="{F0E7C772-D655-4D46-9CC3-F1E89BA405F9}" type="presParOf" srcId="{DD24A3E3-E05D-4AB3-ACD4-92298CCDF6AB}" destId="{21655285-E061-4EF4-A62B-071EB889C317}" srcOrd="0" destOrd="0" presId="urn:microsoft.com/office/officeart/2018/2/layout/IconLabelDescriptionList#1"/>
    <dgm:cxn modelId="{B8C46103-1D09-4D64-BC84-F4649D78B7DD}" type="presParOf" srcId="{DD24A3E3-E05D-4AB3-ACD4-92298CCDF6AB}" destId="{60350BD2-B439-44DD-8C5E-8FD8A69F14A2}" srcOrd="1" destOrd="0" presId="urn:microsoft.com/office/officeart/2018/2/layout/IconLabelDescriptionList#1"/>
    <dgm:cxn modelId="{E8FF1564-0C54-4F76-9550-CCCC48DA37C7}" type="presParOf" srcId="{DD24A3E3-E05D-4AB3-ACD4-92298CCDF6AB}" destId="{D2FF774C-478C-42F6-AA0C-02D0E26868AF}" srcOrd="2" destOrd="0" presId="urn:microsoft.com/office/officeart/2018/2/layout/IconLabelDescriptionList#1"/>
    <dgm:cxn modelId="{0F935EBB-92A7-475F-A1E9-761CD337AAD6}" type="presParOf" srcId="{DD24A3E3-E05D-4AB3-ACD4-92298CCDF6AB}" destId="{FFCED5FF-9F6B-40E7-AA3E-463BB923730D}" srcOrd="3" destOrd="0" presId="urn:microsoft.com/office/officeart/2018/2/layout/IconLabelDescriptionList#1"/>
    <dgm:cxn modelId="{7E3F23AD-3CD3-4260-BB05-B1DFFBA9A261}" type="presParOf" srcId="{DD24A3E3-E05D-4AB3-ACD4-92298CCDF6AB}" destId="{89666EAD-B311-4999-897C-66CD06D0B675}" srcOrd="4" destOrd="0" presId="urn:microsoft.com/office/officeart/2018/2/layout/IconLabelDescriptionList#1"/>
    <dgm:cxn modelId="{E5853ED8-E967-446D-9A26-94E44E991411}" type="presParOf" srcId="{1102A3BF-28EB-41BC-ABBE-4A2279ECC1AC}" destId="{C04ECAA5-44D1-4A5E-AAB4-37788E489709}" srcOrd="1" destOrd="0" presId="urn:microsoft.com/office/officeart/2018/2/layout/IconLabelDescriptionList#1"/>
    <dgm:cxn modelId="{7C8EBCD5-5CB1-4136-9195-78C34B3E953D}" type="presParOf" srcId="{1102A3BF-28EB-41BC-ABBE-4A2279ECC1AC}" destId="{858D991C-528A-45F2-A8E5-655D08C66B21}" srcOrd="2" destOrd="0" presId="urn:microsoft.com/office/officeart/2018/2/layout/IconLabelDescriptionList#1"/>
    <dgm:cxn modelId="{493D79C5-6C32-47C4-8950-C736734F6D7F}" type="presParOf" srcId="{858D991C-528A-45F2-A8E5-655D08C66B21}" destId="{68347CF7-A4BC-41AC-99FC-C757BB0DCD19}" srcOrd="0" destOrd="0" presId="urn:microsoft.com/office/officeart/2018/2/layout/IconLabelDescriptionList#1"/>
    <dgm:cxn modelId="{DD7CD989-AB7D-4629-9C18-100F3DBDFC95}" type="presParOf" srcId="{858D991C-528A-45F2-A8E5-655D08C66B21}" destId="{BCFF1B09-E66D-4F7A-9FDD-697EA40C8D03}" srcOrd="1" destOrd="0" presId="urn:microsoft.com/office/officeart/2018/2/layout/IconLabelDescriptionList#1"/>
    <dgm:cxn modelId="{A4C94C6C-6791-438B-A117-246FAC406B4C}" type="presParOf" srcId="{858D991C-528A-45F2-A8E5-655D08C66B21}" destId="{7E76695A-A9D2-45E7-89CB-E7AD07748ED8}" srcOrd="2" destOrd="0" presId="urn:microsoft.com/office/officeart/2018/2/layout/IconLabelDescriptionList#1"/>
    <dgm:cxn modelId="{39923115-6DAD-40F3-AA5C-ABED36C99924}" type="presParOf" srcId="{858D991C-528A-45F2-A8E5-655D08C66B21}" destId="{F186DD86-14A3-4A0F-80BB-0E650622506D}" srcOrd="3" destOrd="0" presId="urn:microsoft.com/office/officeart/2018/2/layout/IconLabelDescriptionList#1"/>
    <dgm:cxn modelId="{9F43EAED-4A0B-48B9-B552-4B7D18706DA6}" type="presParOf" srcId="{858D991C-528A-45F2-A8E5-655D08C66B21}" destId="{39F1CF0D-D3C3-434B-A0D4-EFBEB35F1160}" srcOrd="4" destOrd="0" presId="urn:microsoft.com/office/officeart/2018/2/layout/IconLabelDescriptionList#1"/>
    <dgm:cxn modelId="{DF64AB80-3664-4411-9577-7CF23CBF5662}" type="presParOf" srcId="{1102A3BF-28EB-41BC-ABBE-4A2279ECC1AC}" destId="{CC6C1C2B-1E0E-46E1-A0CE-0195DBB0CFA2}" srcOrd="3" destOrd="0" presId="urn:microsoft.com/office/officeart/2018/2/layout/IconLabelDescriptionList#1"/>
    <dgm:cxn modelId="{12466159-5BD8-4637-804C-3923C3511F62}" type="presParOf" srcId="{1102A3BF-28EB-41BC-ABBE-4A2279ECC1AC}" destId="{317109C0-CB4B-4BD0-8532-7EB7ABB594DF}" srcOrd="4" destOrd="0" presId="urn:microsoft.com/office/officeart/2018/2/layout/IconLabelDescriptionList#1"/>
    <dgm:cxn modelId="{95A5495D-6DB1-4480-A18B-EBDFDD65A1A0}" type="presParOf" srcId="{317109C0-CB4B-4BD0-8532-7EB7ABB594DF}" destId="{53DC682F-2712-43F1-AC62-BCC9DC260FC4}" srcOrd="0" destOrd="0" presId="urn:microsoft.com/office/officeart/2018/2/layout/IconLabelDescriptionList#1"/>
    <dgm:cxn modelId="{6DD612F1-6BC0-4844-AF71-67E664A60401}" type="presParOf" srcId="{317109C0-CB4B-4BD0-8532-7EB7ABB594DF}" destId="{4C9710A3-E24D-4A39-99C9-A741698962CB}" srcOrd="1" destOrd="0" presId="urn:microsoft.com/office/officeart/2018/2/layout/IconLabelDescriptionList#1"/>
    <dgm:cxn modelId="{00E8112B-A6EC-4D8E-822B-C8AD654BF9DA}" type="presParOf" srcId="{317109C0-CB4B-4BD0-8532-7EB7ABB594DF}" destId="{1869280E-9627-4AC0-82B0-5698F2C4CED9}" srcOrd="2" destOrd="0" presId="urn:microsoft.com/office/officeart/2018/2/layout/IconLabelDescriptionList#1"/>
    <dgm:cxn modelId="{015FC90A-BBD8-4F1B-8CF6-A31B4ED5FB11}" type="presParOf" srcId="{317109C0-CB4B-4BD0-8532-7EB7ABB594DF}" destId="{A0E375DD-362F-46AA-83BE-0FD8DACA2B4A}" srcOrd="3" destOrd="0" presId="urn:microsoft.com/office/officeart/2018/2/layout/IconLabelDescriptionList#1"/>
    <dgm:cxn modelId="{B81451E4-2A98-48BB-90C3-47445B2F96B2}" type="presParOf" srcId="{317109C0-CB4B-4BD0-8532-7EB7ABB594DF}" destId="{47A7ADF7-2662-4341-8B92-10379A3829CF}" srcOrd="4" destOrd="0" presId="urn:microsoft.com/office/officeart/2018/2/layout/IconLabelDescriptionList#1"/>
    <dgm:cxn modelId="{CD5F3766-C6C3-4FFD-8EC4-660B93CD1D69}" type="presParOf" srcId="{1102A3BF-28EB-41BC-ABBE-4A2279ECC1AC}" destId="{55F2D70F-CDBF-4A9C-8EEB-CA906EE59BD1}" srcOrd="5" destOrd="0" presId="urn:microsoft.com/office/officeart/2018/2/layout/IconLabelDescriptionList#1"/>
    <dgm:cxn modelId="{7CC82C82-14AF-4F03-8CE0-BDBE2D7E9912}" type="presParOf" srcId="{1102A3BF-28EB-41BC-ABBE-4A2279ECC1AC}" destId="{17E5C7EB-C098-4B08-9FB1-A6A2AC6AA49E}" srcOrd="6" destOrd="0" presId="urn:microsoft.com/office/officeart/2018/2/layout/IconLabelDescriptionList#1"/>
    <dgm:cxn modelId="{A63258BF-B259-4BEE-93FE-E18AD1CB5CDC}" type="presParOf" srcId="{17E5C7EB-C098-4B08-9FB1-A6A2AC6AA49E}" destId="{4ABF23FF-D59E-4B45-A2B8-CFF29E592432}" srcOrd="0" destOrd="0" presId="urn:microsoft.com/office/officeart/2018/2/layout/IconLabelDescriptionList#1"/>
    <dgm:cxn modelId="{34BC038D-1EE2-439C-9C14-EF8D7EE34F2E}" type="presParOf" srcId="{17E5C7EB-C098-4B08-9FB1-A6A2AC6AA49E}" destId="{B9BB9A2B-6865-4123-89E1-BC8318209086}" srcOrd="1" destOrd="0" presId="urn:microsoft.com/office/officeart/2018/2/layout/IconLabelDescriptionList#1"/>
    <dgm:cxn modelId="{00BEF029-0823-4159-BF0C-2ACD1ED252AE}" type="presParOf" srcId="{17E5C7EB-C098-4B08-9FB1-A6A2AC6AA49E}" destId="{0041AA8D-5D36-4776-A134-29104342B8E5}" srcOrd="2" destOrd="0" presId="urn:microsoft.com/office/officeart/2018/2/layout/IconLabelDescriptionList#1"/>
    <dgm:cxn modelId="{32E16DD7-A11E-4354-895B-703F43804C87}" type="presParOf" srcId="{17E5C7EB-C098-4B08-9FB1-A6A2AC6AA49E}" destId="{9BDB9681-982A-4159-9CD3-3BBA32A40218}" srcOrd="3" destOrd="0" presId="urn:microsoft.com/office/officeart/2018/2/layout/IconLabelDescriptionList#1"/>
    <dgm:cxn modelId="{0EDE132F-D86C-4FF2-A411-2DB5FACD0DD9}" type="presParOf" srcId="{17E5C7EB-C098-4B08-9FB1-A6A2AC6AA49E}" destId="{DF9837E7-AA08-41E5-9513-EB93B1E0C629}" srcOrd="4" destOrd="0" presId="urn:microsoft.com/office/officeart/2018/2/layout/IconLabelDescriptionLis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63429E-3B3F-4812-A5DA-6B44E5188BC6}" type="doc">
      <dgm:prSet loTypeId="urn:microsoft.com/office/officeart/2005/8/layout/vProcess5#1" loCatId="process" qsTypeId="urn:microsoft.com/office/officeart/2005/8/quickstyle/simple1" qsCatId="simple" csTypeId="urn:microsoft.com/office/officeart/2005/8/colors/colorful2" csCatId="colorful" phldr="1"/>
      <dgm:spPr/>
      <dgm:t>
        <a:bodyPr numCol="1"/>
        <a:lstStyle/>
        <a:p>
          <a:endParaRPr lang="en-US"/>
        </a:p>
      </dgm:t>
    </dgm:pt>
    <dgm:pt modelId="{F1F5938A-13D2-4D6E-AEB7-F118BEE7365C}">
      <dgm:prSet/>
      <dgm:spPr/>
      <dgm:t>
        <a:bodyPr numCol="1"/>
        <a:lstStyle/>
        <a:p>
          <a:r>
            <a:rPr lang="en-US" dirty="0"/>
            <a:t>List examples of trips/tours…</a:t>
          </a:r>
        </a:p>
      </dgm:t>
    </dgm:pt>
    <dgm:pt modelId="{3DDACCBC-C470-45EF-A5D8-F20C45A0878E}" type="parTrans" cxnId="{F9719B3C-815D-4CEF-B495-B4375036E57B}">
      <dgm:prSet/>
      <dgm:spPr/>
      <dgm:t>
        <a:bodyPr numCol="1"/>
        <a:lstStyle/>
        <a:p>
          <a:endParaRPr lang="en-US"/>
        </a:p>
      </dgm:t>
    </dgm:pt>
    <dgm:pt modelId="{52760A93-7780-43A2-A414-8F713A2A3EC1}" type="sibTrans" cxnId="{F9719B3C-815D-4CEF-B495-B4375036E57B}">
      <dgm:prSet/>
      <dgm:spPr/>
      <dgm:t>
        <a:bodyPr numCol="1"/>
        <a:lstStyle/>
        <a:p>
          <a:endParaRPr lang="en-US" dirty="0"/>
        </a:p>
      </dgm:t>
    </dgm:pt>
    <dgm:pt modelId="{4B5BE1F2-0975-4F30-8C7C-833133E27914}">
      <dgm:prSet/>
      <dgm:spPr/>
      <dgm:t>
        <a:bodyPr numCol="1"/>
        <a:lstStyle/>
        <a:p>
          <a:r>
            <a:rPr lang="en-US" dirty="0"/>
            <a:t>Be specific, and feel free to list other ideas!</a:t>
          </a:r>
        </a:p>
      </dgm:t>
    </dgm:pt>
    <dgm:pt modelId="{A89A2F65-AA16-48D7-B885-54AE1607A549}" type="parTrans" cxnId="{0E60616D-A734-407F-B4F9-7DCDB8DB9335}">
      <dgm:prSet/>
      <dgm:spPr/>
      <dgm:t>
        <a:bodyPr numCol="1"/>
        <a:lstStyle/>
        <a:p>
          <a:endParaRPr lang="en-US"/>
        </a:p>
      </dgm:t>
    </dgm:pt>
    <dgm:pt modelId="{2ED507BA-366C-4110-860C-30CADC646E8F}" type="sibTrans" cxnId="{0E60616D-A734-407F-B4F9-7DCDB8DB9335}">
      <dgm:prSet/>
      <dgm:spPr/>
      <dgm:t>
        <a:bodyPr numCol="1"/>
        <a:lstStyle/>
        <a:p>
          <a:endParaRPr lang="en-US"/>
        </a:p>
      </dgm:t>
    </dgm:pt>
    <dgm:pt modelId="{5A865105-9007-414F-9973-2720175469E9}" type="pres">
      <dgm:prSet presAssocID="{6363429E-3B3F-4812-A5DA-6B44E5188BC6}" presName="outerComposite" presStyleCnt="0">
        <dgm:presLayoutVars>
          <dgm:chMax val="5"/>
          <dgm:dir/>
          <dgm:resizeHandles val="exact"/>
        </dgm:presLayoutVars>
      </dgm:prSet>
      <dgm:spPr/>
    </dgm:pt>
    <dgm:pt modelId="{3209A7DC-D2BD-4E26-8D85-48506B954FBB}" type="pres">
      <dgm:prSet presAssocID="{6363429E-3B3F-4812-A5DA-6B44E5188BC6}" presName="dummyMaxCanvas" presStyleCnt="0">
        <dgm:presLayoutVars/>
      </dgm:prSet>
      <dgm:spPr/>
    </dgm:pt>
    <dgm:pt modelId="{7D39BA5C-5AC4-44D6-8DE7-F56B67DB2A3C}" type="pres">
      <dgm:prSet presAssocID="{6363429E-3B3F-4812-A5DA-6B44E5188BC6}" presName="TwoNodes_1" presStyleLbl="node1" presStyleIdx="0" presStyleCnt="2">
        <dgm:presLayoutVars>
          <dgm:bulletEnabled val="1"/>
        </dgm:presLayoutVars>
      </dgm:prSet>
      <dgm:spPr/>
    </dgm:pt>
    <dgm:pt modelId="{F68FBD84-763C-493B-A059-830DE2B2E26A}" type="pres">
      <dgm:prSet presAssocID="{6363429E-3B3F-4812-A5DA-6B44E5188BC6}" presName="TwoNodes_2" presStyleLbl="node1" presStyleIdx="1" presStyleCnt="2">
        <dgm:presLayoutVars>
          <dgm:bulletEnabled val="1"/>
        </dgm:presLayoutVars>
      </dgm:prSet>
      <dgm:spPr/>
    </dgm:pt>
    <dgm:pt modelId="{608E3F92-C85F-439E-942E-CEA62D63DBF6}" type="pres">
      <dgm:prSet presAssocID="{6363429E-3B3F-4812-A5DA-6B44E5188BC6}" presName="TwoConn_1-2" presStyleLbl="fgAccFollowNode1" presStyleIdx="0" presStyleCnt="1">
        <dgm:presLayoutVars>
          <dgm:bulletEnabled val="1"/>
        </dgm:presLayoutVars>
      </dgm:prSet>
      <dgm:spPr/>
    </dgm:pt>
    <dgm:pt modelId="{C43192F1-2AB1-477A-88B2-3ACA9759CA92}" type="pres">
      <dgm:prSet presAssocID="{6363429E-3B3F-4812-A5DA-6B44E5188BC6}" presName="TwoNodes_1_text" presStyleLbl="node1" presStyleIdx="1" presStyleCnt="2">
        <dgm:presLayoutVars>
          <dgm:bulletEnabled val="1"/>
        </dgm:presLayoutVars>
      </dgm:prSet>
      <dgm:spPr/>
    </dgm:pt>
    <dgm:pt modelId="{ABE766F5-BEBD-44E2-A618-57DBF234B631}" type="pres">
      <dgm:prSet presAssocID="{6363429E-3B3F-4812-A5DA-6B44E5188BC6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BCFD4C02-A834-47C7-A4DE-BA3237E8B9CA}" type="presOf" srcId="{F1F5938A-13D2-4D6E-AEB7-F118BEE7365C}" destId="{C43192F1-2AB1-477A-88B2-3ACA9759CA92}" srcOrd="1" destOrd="0" presId="urn:microsoft.com/office/officeart/2005/8/layout/vProcess5#1"/>
    <dgm:cxn modelId="{A8021613-AC86-4748-8615-AB58C1351FE7}" type="presOf" srcId="{4B5BE1F2-0975-4F30-8C7C-833133E27914}" destId="{ABE766F5-BEBD-44E2-A618-57DBF234B631}" srcOrd="1" destOrd="0" presId="urn:microsoft.com/office/officeart/2005/8/layout/vProcess5#1"/>
    <dgm:cxn modelId="{F9719B3C-815D-4CEF-B495-B4375036E57B}" srcId="{6363429E-3B3F-4812-A5DA-6B44E5188BC6}" destId="{F1F5938A-13D2-4D6E-AEB7-F118BEE7365C}" srcOrd="0" destOrd="0" parTransId="{3DDACCBC-C470-45EF-A5D8-F20C45A0878E}" sibTransId="{52760A93-7780-43A2-A414-8F713A2A3EC1}"/>
    <dgm:cxn modelId="{0E60616D-A734-407F-B4F9-7DCDB8DB9335}" srcId="{6363429E-3B3F-4812-A5DA-6B44E5188BC6}" destId="{4B5BE1F2-0975-4F30-8C7C-833133E27914}" srcOrd="1" destOrd="0" parTransId="{A89A2F65-AA16-48D7-B885-54AE1607A549}" sibTransId="{2ED507BA-366C-4110-860C-30CADC646E8F}"/>
    <dgm:cxn modelId="{141C2B70-222D-49DA-936F-2956EA4D8CE8}" type="presOf" srcId="{6363429E-3B3F-4812-A5DA-6B44E5188BC6}" destId="{5A865105-9007-414F-9973-2720175469E9}" srcOrd="0" destOrd="0" presId="urn:microsoft.com/office/officeart/2005/8/layout/vProcess5#1"/>
    <dgm:cxn modelId="{2905A655-F012-471D-8CDC-3BA1247F0E86}" type="presOf" srcId="{F1F5938A-13D2-4D6E-AEB7-F118BEE7365C}" destId="{7D39BA5C-5AC4-44D6-8DE7-F56B67DB2A3C}" srcOrd="0" destOrd="0" presId="urn:microsoft.com/office/officeart/2005/8/layout/vProcess5#1"/>
    <dgm:cxn modelId="{54C5467C-4846-4312-8713-871B261ED5B5}" type="presOf" srcId="{52760A93-7780-43A2-A414-8F713A2A3EC1}" destId="{608E3F92-C85F-439E-942E-CEA62D63DBF6}" srcOrd="0" destOrd="0" presId="urn:microsoft.com/office/officeart/2005/8/layout/vProcess5#1"/>
    <dgm:cxn modelId="{0D0312F8-F32A-4E1F-9978-16315E970EFC}" type="presOf" srcId="{4B5BE1F2-0975-4F30-8C7C-833133E27914}" destId="{F68FBD84-763C-493B-A059-830DE2B2E26A}" srcOrd="0" destOrd="0" presId="urn:microsoft.com/office/officeart/2005/8/layout/vProcess5#1"/>
    <dgm:cxn modelId="{A905D66B-9CF0-41F0-9F6B-C1658E36E015}" type="presParOf" srcId="{5A865105-9007-414F-9973-2720175469E9}" destId="{3209A7DC-D2BD-4E26-8D85-48506B954FBB}" srcOrd="0" destOrd="0" presId="urn:microsoft.com/office/officeart/2005/8/layout/vProcess5#1"/>
    <dgm:cxn modelId="{F8E2BB99-3C87-4AFC-85E4-41318C4AD0A5}" type="presParOf" srcId="{5A865105-9007-414F-9973-2720175469E9}" destId="{7D39BA5C-5AC4-44D6-8DE7-F56B67DB2A3C}" srcOrd="1" destOrd="0" presId="urn:microsoft.com/office/officeart/2005/8/layout/vProcess5#1"/>
    <dgm:cxn modelId="{8A8A20D1-598D-4856-9755-17493A6F040E}" type="presParOf" srcId="{5A865105-9007-414F-9973-2720175469E9}" destId="{F68FBD84-763C-493B-A059-830DE2B2E26A}" srcOrd="2" destOrd="0" presId="urn:microsoft.com/office/officeart/2005/8/layout/vProcess5#1"/>
    <dgm:cxn modelId="{CD270889-A728-46A9-8896-1D549B6AB0E9}" type="presParOf" srcId="{5A865105-9007-414F-9973-2720175469E9}" destId="{608E3F92-C85F-439E-942E-CEA62D63DBF6}" srcOrd="3" destOrd="0" presId="urn:microsoft.com/office/officeart/2005/8/layout/vProcess5#1"/>
    <dgm:cxn modelId="{C06E3615-354E-4321-B5DF-91F1E785D597}" type="presParOf" srcId="{5A865105-9007-414F-9973-2720175469E9}" destId="{C43192F1-2AB1-477A-88B2-3ACA9759CA92}" srcOrd="4" destOrd="0" presId="urn:microsoft.com/office/officeart/2005/8/layout/vProcess5#1"/>
    <dgm:cxn modelId="{9F7C8784-2AC8-47C7-A134-E2D623A2D42A}" type="presParOf" srcId="{5A865105-9007-414F-9973-2720175469E9}" destId="{ABE766F5-BEBD-44E2-A618-57DBF234B631}" srcOrd="5" destOrd="0" presId="urn:microsoft.com/office/officeart/2005/8/layout/vProcess5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5631B-B290-4B8C-96D1-16E5D0561B3A}">
      <dsp:nvSpPr>
        <dsp:cNvPr id="0" name=""/>
        <dsp:cNvSpPr/>
      </dsp:nvSpPr>
      <dsp:spPr>
        <a:xfrm>
          <a:off x="3663" y="143155"/>
          <a:ext cx="1157969" cy="9582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2AB8B-217C-4456-BB67-9E3A8E1FF9D7}">
      <dsp:nvSpPr>
        <dsp:cNvPr id="0" name=""/>
        <dsp:cNvSpPr/>
      </dsp:nvSpPr>
      <dsp:spPr>
        <a:xfrm>
          <a:off x="3663" y="1219751"/>
          <a:ext cx="3308484" cy="1906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altLang="en-GB" sz="1400" kern="1200" dirty="0"/>
            <a:t>Jack Mezirow developed Transformative Learning Theory in 1978. </a:t>
          </a:r>
          <a:endParaRPr lang="en-US" sz="1400" kern="1200" dirty="0"/>
        </a:p>
      </dsp:txBody>
      <dsp:txXfrm>
        <a:off x="3663" y="1219751"/>
        <a:ext cx="3308484" cy="1906241"/>
      </dsp:txXfrm>
    </dsp:sp>
    <dsp:sp modelId="{56AEEA52-3EC9-4793-AC42-5D1D03E3B776}">
      <dsp:nvSpPr>
        <dsp:cNvPr id="0" name=""/>
        <dsp:cNvSpPr/>
      </dsp:nvSpPr>
      <dsp:spPr>
        <a:xfrm>
          <a:off x="3663" y="3181017"/>
          <a:ext cx="3308484" cy="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F7392-2481-49C4-8DD0-0BD961AEB503}">
      <dsp:nvSpPr>
        <dsp:cNvPr id="0" name=""/>
        <dsp:cNvSpPr/>
      </dsp:nvSpPr>
      <dsp:spPr>
        <a:xfrm>
          <a:off x="3891132" y="51163"/>
          <a:ext cx="1157969" cy="9582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DB893-6055-474A-BC5A-A1A018880EB7}">
      <dsp:nvSpPr>
        <dsp:cNvPr id="0" name=""/>
        <dsp:cNvSpPr/>
      </dsp:nvSpPr>
      <dsp:spPr>
        <a:xfrm>
          <a:off x="3891132" y="888431"/>
          <a:ext cx="3308484" cy="2384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altLang="en-GB" sz="1400" kern="1200" dirty="0"/>
            <a:t>Occurs within environments that are both supportive and challenging.  The environment needs to be supportive in that each learner needs to be considered valuable and unique.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GB" altLang="en-GB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Effectiveness for boosting learner autonomy and helping learners change how they approach their studies.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</dsp:txBody>
      <dsp:txXfrm>
        <a:off x="3891132" y="888431"/>
        <a:ext cx="3308484" cy="2384898"/>
      </dsp:txXfrm>
    </dsp:sp>
    <dsp:sp modelId="{41323FCC-2426-4097-B2F0-0F320F234AB4}">
      <dsp:nvSpPr>
        <dsp:cNvPr id="0" name=""/>
        <dsp:cNvSpPr/>
      </dsp:nvSpPr>
      <dsp:spPr>
        <a:xfrm>
          <a:off x="3891132" y="3089026"/>
          <a:ext cx="3308484" cy="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938B6-05FC-4699-AF55-78F09E5AD6C1}">
      <dsp:nvSpPr>
        <dsp:cNvPr id="0" name=""/>
        <dsp:cNvSpPr/>
      </dsp:nvSpPr>
      <dsp:spPr>
        <a:xfrm>
          <a:off x="0" y="3622"/>
          <a:ext cx="4435078" cy="7716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590481-46B0-4A95-B6C8-B4FF6293B284}">
      <dsp:nvSpPr>
        <dsp:cNvPr id="0" name=""/>
        <dsp:cNvSpPr/>
      </dsp:nvSpPr>
      <dsp:spPr>
        <a:xfrm>
          <a:off x="233421" y="177241"/>
          <a:ext cx="424402" cy="424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12141-EFE3-4DE8-A232-CE06C7FC5661}">
      <dsp:nvSpPr>
        <dsp:cNvPr id="0" name=""/>
        <dsp:cNvSpPr/>
      </dsp:nvSpPr>
      <dsp:spPr>
        <a:xfrm>
          <a:off x="891244" y="3622"/>
          <a:ext cx="3543833" cy="77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65" tIns="81665" rIns="81665" bIns="8166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Group discussion </a:t>
          </a:r>
        </a:p>
      </dsp:txBody>
      <dsp:txXfrm>
        <a:off x="891244" y="3622"/>
        <a:ext cx="3543833" cy="771640"/>
      </dsp:txXfrm>
    </dsp:sp>
    <dsp:sp modelId="{C160EFD6-5259-4CB6-9C4B-7FBCD1617D3B}">
      <dsp:nvSpPr>
        <dsp:cNvPr id="0" name=""/>
        <dsp:cNvSpPr/>
      </dsp:nvSpPr>
      <dsp:spPr>
        <a:xfrm>
          <a:off x="0" y="968173"/>
          <a:ext cx="4435078" cy="7716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5C8883-F308-4274-8B9D-55D841C85734}">
      <dsp:nvSpPr>
        <dsp:cNvPr id="0" name=""/>
        <dsp:cNvSpPr/>
      </dsp:nvSpPr>
      <dsp:spPr>
        <a:xfrm>
          <a:off x="233421" y="1141792"/>
          <a:ext cx="424402" cy="424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5E75F-88BB-47B5-91CD-5F4D8AA7DA28}">
      <dsp:nvSpPr>
        <dsp:cNvPr id="0" name=""/>
        <dsp:cNvSpPr/>
      </dsp:nvSpPr>
      <dsp:spPr>
        <a:xfrm>
          <a:off x="891244" y="968173"/>
          <a:ext cx="3543833" cy="77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65" tIns="81665" rIns="81665" bIns="8166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Personal self-reflection</a:t>
          </a:r>
        </a:p>
      </dsp:txBody>
      <dsp:txXfrm>
        <a:off x="891244" y="968173"/>
        <a:ext cx="3543833" cy="771640"/>
      </dsp:txXfrm>
    </dsp:sp>
    <dsp:sp modelId="{5E0038CB-FFC2-41FA-8D5E-E51A924BF18C}">
      <dsp:nvSpPr>
        <dsp:cNvPr id="0" name=""/>
        <dsp:cNvSpPr/>
      </dsp:nvSpPr>
      <dsp:spPr>
        <a:xfrm>
          <a:off x="0" y="1932723"/>
          <a:ext cx="4435078" cy="7716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B23397-C7CC-4150-807B-4CDA82E98A10}">
      <dsp:nvSpPr>
        <dsp:cNvPr id="0" name=""/>
        <dsp:cNvSpPr/>
      </dsp:nvSpPr>
      <dsp:spPr>
        <a:xfrm>
          <a:off x="233421" y="2106342"/>
          <a:ext cx="424402" cy="424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E6962-A254-46AB-9594-B9342E7B5FEE}">
      <dsp:nvSpPr>
        <dsp:cNvPr id="0" name=""/>
        <dsp:cNvSpPr/>
      </dsp:nvSpPr>
      <dsp:spPr>
        <a:xfrm>
          <a:off x="891244" y="1932723"/>
          <a:ext cx="3543833" cy="77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65" tIns="81665" rIns="81665" bIns="8166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Critical reflection </a:t>
          </a:r>
        </a:p>
      </dsp:txBody>
      <dsp:txXfrm>
        <a:off x="891244" y="1932723"/>
        <a:ext cx="3543833" cy="771640"/>
      </dsp:txXfrm>
    </dsp:sp>
    <dsp:sp modelId="{C6C8D0F3-3AC6-4111-8584-562A471A0ECB}">
      <dsp:nvSpPr>
        <dsp:cNvPr id="0" name=""/>
        <dsp:cNvSpPr/>
      </dsp:nvSpPr>
      <dsp:spPr>
        <a:xfrm>
          <a:off x="0" y="2897274"/>
          <a:ext cx="4435078" cy="7716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B0EB51-18A6-418F-BD50-7BD4BF22935D}">
      <dsp:nvSpPr>
        <dsp:cNvPr id="0" name=""/>
        <dsp:cNvSpPr/>
      </dsp:nvSpPr>
      <dsp:spPr>
        <a:xfrm>
          <a:off x="233421" y="3070893"/>
          <a:ext cx="424402" cy="424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D3A90-B896-4D39-9984-F4B98409929D}">
      <dsp:nvSpPr>
        <dsp:cNvPr id="0" name=""/>
        <dsp:cNvSpPr/>
      </dsp:nvSpPr>
      <dsp:spPr>
        <a:xfrm>
          <a:off x="891244" y="2897274"/>
          <a:ext cx="3543833" cy="77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65" tIns="81665" rIns="81665" bIns="8166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Mentoring</a:t>
          </a:r>
        </a:p>
      </dsp:txBody>
      <dsp:txXfrm>
        <a:off x="891244" y="2897274"/>
        <a:ext cx="3543833" cy="771640"/>
      </dsp:txXfrm>
    </dsp:sp>
    <dsp:sp modelId="{0B556FA6-C334-4A5E-B7A5-923C349E7131}">
      <dsp:nvSpPr>
        <dsp:cNvPr id="0" name=""/>
        <dsp:cNvSpPr/>
      </dsp:nvSpPr>
      <dsp:spPr>
        <a:xfrm>
          <a:off x="0" y="3861824"/>
          <a:ext cx="4435078" cy="7716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35782F-E1F8-469B-B7D6-E58D886EDC57}">
      <dsp:nvSpPr>
        <dsp:cNvPr id="0" name=""/>
        <dsp:cNvSpPr/>
      </dsp:nvSpPr>
      <dsp:spPr>
        <a:xfrm>
          <a:off x="233421" y="4035443"/>
          <a:ext cx="424402" cy="424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80F05-EA5B-4202-B578-119955A41A29}">
      <dsp:nvSpPr>
        <dsp:cNvPr id="0" name=""/>
        <dsp:cNvSpPr/>
      </dsp:nvSpPr>
      <dsp:spPr>
        <a:xfrm>
          <a:off x="891244" y="3861824"/>
          <a:ext cx="3543833" cy="77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65" tIns="81665" rIns="81665" bIns="8166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Reflective discourse involves examining arguments, evidence, and alternatives through discussion. </a:t>
          </a:r>
        </a:p>
      </dsp:txBody>
      <dsp:txXfrm>
        <a:off x="891244" y="3861824"/>
        <a:ext cx="3543833" cy="771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55285-E061-4EF4-A62B-071EB889C317}">
      <dsp:nvSpPr>
        <dsp:cNvPr id="0" name=""/>
        <dsp:cNvSpPr/>
      </dsp:nvSpPr>
      <dsp:spPr>
        <a:xfrm>
          <a:off x="3204" y="914235"/>
          <a:ext cx="556664" cy="5566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F774C-478C-42F6-AA0C-02D0E26868AF}">
      <dsp:nvSpPr>
        <dsp:cNvPr id="0" name=""/>
        <dsp:cNvSpPr/>
      </dsp:nvSpPr>
      <dsp:spPr>
        <a:xfrm>
          <a:off x="3204" y="1535228"/>
          <a:ext cx="1590468" cy="238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Videos</a:t>
          </a:r>
        </a:p>
      </dsp:txBody>
      <dsp:txXfrm>
        <a:off x="3204" y="1535228"/>
        <a:ext cx="1590468" cy="238570"/>
      </dsp:txXfrm>
    </dsp:sp>
    <dsp:sp modelId="{89666EAD-B311-4999-897C-66CD06D0B675}">
      <dsp:nvSpPr>
        <dsp:cNvPr id="0" name=""/>
        <dsp:cNvSpPr/>
      </dsp:nvSpPr>
      <dsp:spPr>
        <a:xfrm>
          <a:off x="3204" y="1803719"/>
          <a:ext cx="1590468" cy="606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Modeling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Coaching</a:t>
          </a:r>
        </a:p>
      </dsp:txBody>
      <dsp:txXfrm>
        <a:off x="3204" y="1803719"/>
        <a:ext cx="1590468" cy="606538"/>
      </dsp:txXfrm>
    </dsp:sp>
    <dsp:sp modelId="{68347CF7-A4BC-41AC-99FC-C757BB0DCD19}">
      <dsp:nvSpPr>
        <dsp:cNvPr id="0" name=""/>
        <dsp:cNvSpPr/>
      </dsp:nvSpPr>
      <dsp:spPr>
        <a:xfrm>
          <a:off x="1872005" y="914235"/>
          <a:ext cx="556664" cy="5566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6695A-A9D2-45E7-89CB-E7AD07748ED8}">
      <dsp:nvSpPr>
        <dsp:cNvPr id="0" name=""/>
        <dsp:cNvSpPr/>
      </dsp:nvSpPr>
      <dsp:spPr>
        <a:xfrm>
          <a:off x="1872005" y="1535228"/>
          <a:ext cx="1590468" cy="238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Simulations</a:t>
          </a:r>
        </a:p>
      </dsp:txBody>
      <dsp:txXfrm>
        <a:off x="1872005" y="1535228"/>
        <a:ext cx="1590468" cy="238570"/>
      </dsp:txXfrm>
    </dsp:sp>
    <dsp:sp modelId="{39F1CF0D-D3C3-434B-A0D4-EFBEB35F1160}">
      <dsp:nvSpPr>
        <dsp:cNvPr id="0" name=""/>
        <dsp:cNvSpPr/>
      </dsp:nvSpPr>
      <dsp:spPr>
        <a:xfrm>
          <a:off x="1872005" y="1803719"/>
          <a:ext cx="1590468" cy="606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C682F-2712-43F1-AC62-BCC9DC260FC4}">
      <dsp:nvSpPr>
        <dsp:cNvPr id="0" name=""/>
        <dsp:cNvSpPr/>
      </dsp:nvSpPr>
      <dsp:spPr>
        <a:xfrm>
          <a:off x="3740806" y="914235"/>
          <a:ext cx="556664" cy="5566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9280E-9627-4AC0-82B0-5698F2C4CED9}">
      <dsp:nvSpPr>
        <dsp:cNvPr id="0" name=""/>
        <dsp:cNvSpPr/>
      </dsp:nvSpPr>
      <dsp:spPr>
        <a:xfrm>
          <a:off x="3740806" y="1535228"/>
          <a:ext cx="1590468" cy="238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Field trips</a:t>
          </a:r>
        </a:p>
      </dsp:txBody>
      <dsp:txXfrm>
        <a:off x="3740806" y="1535228"/>
        <a:ext cx="1590468" cy="238570"/>
      </dsp:txXfrm>
    </dsp:sp>
    <dsp:sp modelId="{47A7ADF7-2662-4341-8B92-10379A3829CF}">
      <dsp:nvSpPr>
        <dsp:cNvPr id="0" name=""/>
        <dsp:cNvSpPr/>
      </dsp:nvSpPr>
      <dsp:spPr>
        <a:xfrm>
          <a:off x="3740806" y="1803719"/>
          <a:ext cx="1590468" cy="606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F23FF-D59E-4B45-A2B8-CFF29E592432}">
      <dsp:nvSpPr>
        <dsp:cNvPr id="0" name=""/>
        <dsp:cNvSpPr/>
      </dsp:nvSpPr>
      <dsp:spPr>
        <a:xfrm>
          <a:off x="5609607" y="914235"/>
          <a:ext cx="556664" cy="5566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1AA8D-5D36-4776-A134-29104342B8E5}">
      <dsp:nvSpPr>
        <dsp:cNvPr id="0" name=""/>
        <dsp:cNvSpPr/>
      </dsp:nvSpPr>
      <dsp:spPr>
        <a:xfrm>
          <a:off x="5609607" y="1535228"/>
          <a:ext cx="1590468" cy="238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Journals</a:t>
          </a:r>
        </a:p>
      </dsp:txBody>
      <dsp:txXfrm>
        <a:off x="5609607" y="1535228"/>
        <a:ext cx="1590468" cy="238570"/>
      </dsp:txXfrm>
    </dsp:sp>
    <dsp:sp modelId="{DF9837E7-AA08-41E5-9513-EB93B1E0C629}">
      <dsp:nvSpPr>
        <dsp:cNvPr id="0" name=""/>
        <dsp:cNvSpPr/>
      </dsp:nvSpPr>
      <dsp:spPr>
        <a:xfrm>
          <a:off x="5609607" y="1803719"/>
          <a:ext cx="1590468" cy="606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9BA5C-5AC4-44D6-8DE7-F56B67DB2A3C}">
      <dsp:nvSpPr>
        <dsp:cNvPr id="0" name=""/>
        <dsp:cNvSpPr/>
      </dsp:nvSpPr>
      <dsp:spPr>
        <a:xfrm>
          <a:off x="0" y="0"/>
          <a:ext cx="6122788" cy="16754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List examples of trips/tours…</a:t>
          </a:r>
        </a:p>
      </dsp:txBody>
      <dsp:txXfrm>
        <a:off x="49072" y="49072"/>
        <a:ext cx="4391079" cy="1577308"/>
      </dsp:txXfrm>
    </dsp:sp>
    <dsp:sp modelId="{F68FBD84-763C-493B-A059-830DE2B2E26A}">
      <dsp:nvSpPr>
        <dsp:cNvPr id="0" name=""/>
        <dsp:cNvSpPr/>
      </dsp:nvSpPr>
      <dsp:spPr>
        <a:xfrm>
          <a:off x="1080492" y="2047774"/>
          <a:ext cx="6122788" cy="1675452"/>
        </a:xfrm>
        <a:prstGeom prst="roundRect">
          <a:avLst>
            <a:gd name="adj" fmla="val 10000"/>
          </a:avLst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Be specific, and feel free to list other ideas!</a:t>
          </a:r>
        </a:p>
      </dsp:txBody>
      <dsp:txXfrm>
        <a:off x="1129564" y="2096846"/>
        <a:ext cx="3855108" cy="1577308"/>
      </dsp:txXfrm>
    </dsp:sp>
    <dsp:sp modelId="{608E3F92-C85F-439E-942E-CEA62D63DBF6}">
      <dsp:nvSpPr>
        <dsp:cNvPr id="0" name=""/>
        <dsp:cNvSpPr/>
      </dsp:nvSpPr>
      <dsp:spPr>
        <a:xfrm>
          <a:off x="5033744" y="1317091"/>
          <a:ext cx="1089043" cy="10890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5278779" y="1317091"/>
        <a:ext cx="598973" cy="819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shape xmlns:r="http://schemas.openxmlformats.org/officeDocument/2006/relationships" r:blip="">
      <dgm:adjLst/>
    </dgm:shape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varLst>
            <dgm:chMax val="0"/>
            <dgm:chPref val="0"/>
          </dgm:varLst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varLst/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shape xmlns:r="http://schemas.openxmlformats.org/officeDocument/2006/relationships" r:blip="">
      <dgm:adjLst/>
    </dgm:shape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varLst>
            <dgm:chMax val="0"/>
            <dgm:chPref val="0"/>
          </dgm:varLst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choose name="Name12">
          <dgm:if name="Name13" axis="ch" ptType="node" func="cnt" op="gte" val="1">
            <dgm:layoutNode name="desTx" styleLbl="revTx"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varLst/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#1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#1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alg type="composite"/>
    <dgm:shape xmlns:r="http://schemas.openxmlformats.org/officeDocument/2006/relationships" r:blip="">
      <dgm:adjLst/>
    </dgm:shape>
    <dgm:layoutNode name="dummyMaxCanvas">
      <dgm:alg type="sp"/>
      <dgm:shape xmlns:r="http://schemas.openxmlformats.org/officeDocument/2006/relationships" r:blip="">
        <dgm:adjLst/>
      </dgm:shape>
      <dgm:varLst/>
      <dgm:presOf/>
      <dgm:constrLst/>
      <dgm:ruleLst/>
    </dgm:layoutNode>
    <dgm:varLst>
      <dgm:chMax val="5"/>
      <dgm:dir/>
      <dgm:resizeHandles val="exact"/>
    </dgm:varLst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choose name="Name3">
      <dgm:if name="Name4" axis="ch" ptType="node" func="cnt" op="equ" val="1">
        <dgm:layoutNode name="OneNode_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varLst>
            <dgm:bulletEnabled val="1"/>
          </dgm:varLst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varLst>
                <dgm:bulletEnabled val="1"/>
              </dgm:varLst>
              <dgm:presOf axis="ch desOrSelf" ptType="node node" st="1 1" cnt="1 0"/>
              <dgm:constrLst/>
              <dgm:ruleLst/>
            </dgm:layoutNode>
            <dgm:layoutNode name="TwoNodes_2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varLst>
                <dgm:bulletEnabled val="1"/>
              </dgm:varLst>
              <dgm:presOf axis="ch desOrSelf" ptType="node node" st="2 1" cnt="1 0"/>
              <dgm:constrLst/>
              <dgm:ruleLst/>
            </dgm:layoutNode>
            <dgm:layoutNode name="TwoConn_1-2" styleLbl="fgAccFollowNode1"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varLst>
                <dgm:bulletEnabled val="1"/>
              </dgm:varLst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varLst>
                <dgm:bulletEnabled val="1"/>
              </dgm:varLst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varLst>
                <dgm:bulletEnabled val="1"/>
              </dgm:varLst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varLst>
                    <dgm:bulletEnabled val="1"/>
                  </dgm:varLst>
                  <dgm:presOf axis="ch desOrSelf" ptType="node node" st="1 1" cnt="1 0"/>
                  <dgm:constrLst/>
                  <dgm:ruleLst/>
                </dgm:layoutNode>
                <dgm:layoutNode name="ThreeNodes_2"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varLst>
                    <dgm:bulletEnabled val="1"/>
                  </dgm:varLst>
                  <dgm:presOf axis="ch desOrSelf" ptType="node node" st="2 1" cnt="1 0"/>
                  <dgm:constrLst/>
                  <dgm:ruleLst/>
                </dgm:layoutNode>
                <dgm:layoutNode name="ThreeNodes_3"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varLst>
                    <dgm:bulletEnabled val="1"/>
                  </dgm:varLst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varLst>
                    <dgm:bulletEnabled val="1"/>
                  </dgm:varLst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varLst>
                    <dgm:bulletEnabled val="1"/>
                  </dgm:varLst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varLst>
                    <dgm:bulletEnabled val="1"/>
                  </dgm:varLst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varLst>
                    <dgm:bulletEnabled val="1"/>
                  </dgm:varLst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varLst>
                    <dgm:bulletEnabled val="1"/>
                  </dgm:varLst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varLst>
                        <dgm:bulletEnabled val="1"/>
                      </dgm:varLst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varLst>
                        <dgm:bulletEnabled val="1"/>
                      </dgm:varLst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varLst>
                        <dgm:bulletEnabled val="1"/>
                      </dgm:varLst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varLst>
                        <dgm:bulletEnabled val="1"/>
                      </dgm:varLst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varLst>
                        <dgm:bulletEnabled val="1"/>
                      </dgm:varLst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varLst>
                        <dgm:bulletEnabled val="1"/>
                      </dgm:varLst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varLst>
                        <dgm:bulletEnabled val="1"/>
                      </dgm:varLst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varLst>
                        <dgm:bulletEnabled val="1"/>
                      </dgm:varLst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varLst>
                        <dgm:bulletEnabled val="1"/>
                      </dgm:varLst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varLst>
                        <dgm:bulletEnabled val="1"/>
                      </dgm:varLst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varLst>
                        <dgm:bulletEnabled val="1"/>
                      </dgm:varLst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varLst>
                            <dgm:bulletEnabled val="1"/>
                          </dgm:varLst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varLst>
                            <dgm:bulletEnabled val="1"/>
                          </dgm:varLst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varLst>
                            <dgm:bulletEnabled val="1"/>
                          </dgm:varLst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varLst>
                            <dgm:bulletEnabled val="1"/>
                          </dgm:varLst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varLst>
                            <dgm:bulletEnabled val="1"/>
                          </dgm:varLst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varLst>
                            <dgm:bulletEnabled val="1"/>
                          </dgm:varLst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varLst>
                            <dgm:bulletEnabled val="1"/>
                          </dgm:varLst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varLst>
                            <dgm:bulletEnabled val="1"/>
                          </dgm:varLst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varLst>
                            <dgm:bulletEnabled val="1"/>
                          </dgm:varLst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varLst>
                            <dgm:bulletEnabled val="1"/>
                          </dgm:varLst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varLst>
                            <dgm:bulletEnabled val="1"/>
                          </dgm:varLst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varLst>
                            <dgm:bulletEnabled val="1"/>
                          </dgm:varLst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varLst>
                            <dgm:bulletEnabled val="1"/>
                          </dgm:varLst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varLst>
                            <dgm:bulletEnabled val="1"/>
                          </dgm:varLst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6CD762-0E85-4FED-89A4-55B384AA60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 ea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2FAB9-A411-4170-BF63-776607A966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 ea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fld id="{CCBCEC40-02B3-43EB-ADDA-E7716B1096F1}" type="datetimeFigureOut">
              <a:rPr lang="en-US"/>
              <a:pPr>
                <a:defRPr/>
              </a:pPr>
              <a:t>10/24/2019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D39CDA7-5E92-46D7-8627-880AE0B9E7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DB56D58-373C-4E58-9DDA-9DBBFEAC7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8297F-F6E0-4151-A2A1-2AB79247816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 ea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0A31D-CBA0-493E-A0AE-CFCFFEB639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B0EE31-871F-4096-B47A-12987B2DF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01E052B8-7F97-40EE-92E7-391AD8D0A1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6465F259-5944-4F05-AD87-DA15FFD92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EB27CF52-5A62-441A-9C82-2F339595A7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4297CC-B0EF-4C43-8A2B-9DE63FFC974B}" type="slidenum">
              <a:rPr lang="en-US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DF8D4ACB-31D2-4709-972A-65F8BBA5B4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BCFF6EA6-8138-4A5D-8049-BB66C8A20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B113853-E185-4904-84A5-55BCA7ADC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0D7E1F-7F9D-420E-8860-82A831E90053}" type="slidenum">
              <a:rPr lang="en-US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147FE989-BE9C-4E39-AABF-65BC9D3FD0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3C7DB40-D8FC-4361-9AEB-00A1BCF05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85E11999-F62C-4BD1-A515-D8B6F1D83D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43F6BF-8606-4E24-AC30-62550FB318D0}" type="slidenum">
              <a:rPr lang="en-US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E65F1F16-91A7-456E-AEA0-309ADC742E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12580396-D42D-4BB8-A94A-D6A753DCA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7B68959-98D3-4285-85CC-1763E89F6F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A69BDB-FAA3-4956-9538-BEEDAC572639}" type="slidenum">
              <a:rPr lang="en-US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4AB2D135-12CB-4375-8BED-D0C269EB98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736677B4-BC40-46F8-8234-2FCD1A9CD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C41B53E7-2113-4659-9964-8C22D11BB7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F9A078-3923-4428-8CCB-D2BC6395BE80}" type="slidenum">
              <a:rPr lang="en-US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8942E31-4BFD-496B-8904-C4BE8F4C6898}"/>
              </a:ext>
            </a:extLst>
          </p:cNvPr>
          <p:cNvCxnSpPr/>
          <p:nvPr/>
        </p:nvCxnSpPr>
        <p:spPr>
          <a:xfrm>
            <a:off x="2395538" y="3529013"/>
            <a:ext cx="5619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numCol="1" anchor="b"/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 numCol="1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922D43-6CA1-458C-8E00-C5BB7945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00D14F-47F8-4D96-8105-A64433D1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5538" y="328613"/>
            <a:ext cx="3087687" cy="309562"/>
          </a:xfrm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5952A0-6AF0-4E4C-8AE3-6FC86386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5100" y="798513"/>
            <a:ext cx="801688" cy="504825"/>
          </a:xfrm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4C83D94B-00A5-47EC-8CDC-3A4A7EE55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5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29AE72A-0989-4D26-A01F-9DC48D1B5647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A0FC99-F825-4D49-BC87-B692DE078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D19482-E09B-405D-BF87-73112CA5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1926F9-CEC9-4989-9450-0C8AE202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02CDDE3D-C92C-499F-AD68-2D94EA1C2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E955531-0053-4B3A-8918-A76794E80BA1}"/>
              </a:ext>
            </a:extLst>
          </p:cNvPr>
          <p:cNvCxnSpPr/>
          <p:nvPr/>
        </p:nvCxnSpPr>
        <p:spPr>
          <a:xfrm>
            <a:off x="691832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 numCol="1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69CC2D-D87F-4A22-B02E-EED8CB01B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9DEEDA-9704-4DAA-9986-E7ECA720C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740335-9DC0-49B4-B6D9-69F1341C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4E6608FA-0D21-47D6-8B09-6B9D98196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4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6EAD090-A1EF-46CB-B338-5F2D3102BC67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FBBD7D-0D9E-4252-B8D9-0510C4E4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35F506-B3D4-42DA-B455-41D76DFD9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D2D2BD-CA31-4CDD-AA16-C07961466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42FFEB19-7B9C-46F6-B71D-EE5592B0DF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6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C28F174-63B4-4D48-8CDC-5C87B5A33EBD}"/>
              </a:ext>
            </a:extLst>
          </p:cNvPr>
          <p:cNvCxnSpPr/>
          <p:nvPr/>
        </p:nvCxnSpPr>
        <p:spPr>
          <a:xfrm>
            <a:off x="1443038" y="3805238"/>
            <a:ext cx="561816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numCol="1"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 numCol="1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53EC4A5-7B38-4F2D-9CE1-F4C7C2D98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F0D5FA-0AB8-417B-B742-EB62A523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8F9BB6-3CC4-4518-9D43-92DCCDBE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0E6F4400-B921-436F-8E5E-2484273108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9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9D96B9-C3E9-4E12-B197-EFC07FB482E9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13977DF-F133-4D5B-B4C3-26B39484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B9158B5-C3D3-433C-883A-B0C18FC25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BBCB379-994E-4F28-8C1A-5933A09C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68FD1B23-37D9-49A5-9681-2099A48D1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D40A0B-CDC8-4BFD-8E6B-4E53DD691AB1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numCol="1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numCol="1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37047DA0-8478-4219-9CB3-BD377309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0DB18EA-0FC1-4622-9B41-2DDCBE72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663482CB-BDEB-4F94-806D-8F15A4210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1C5B4FD1-0D43-4936-B460-C3E28F33D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1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498A977-30C7-4AC6-A985-F5D67313BD25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1C32C93-94C1-4C67-8DD0-46E7AF27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4747F5E-2DD4-4437-B5F1-D0F042FC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1B8CE71-1686-4C7F-9429-40B2F4C7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E96C3CCC-1D81-4059-B489-0EA33CC134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6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6666C4-A046-4D87-913F-4792CB58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AE07BDF-0FDA-4DD5-A643-48F50047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62E09B-A48A-427A-86FD-86170CF56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75C34070-C802-498C-982C-DA140F846E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7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1D5AC7-6206-4034-9AAC-EE5C8B102FCE}"/>
              </a:ext>
            </a:extLst>
          </p:cNvPr>
          <p:cNvCxnSpPr/>
          <p:nvPr/>
        </p:nvCxnSpPr>
        <p:spPr>
          <a:xfrm>
            <a:off x="1441450" y="3205163"/>
            <a:ext cx="24241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numCol="1"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numCol="1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 numCol="1"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FA804A6-2833-4693-8AE5-097E91699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27DD9EB-5B08-4B54-AFAB-C99B57258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5325FD0-2776-48EE-9BCD-45144D53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A0688C41-2F4F-46C5-BB5F-DEC5FAA914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6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>
            <a:extLst>
              <a:ext uri="{FF2B5EF4-FFF2-40B4-BE49-F238E27FC236}">
                <a16:creationId xmlns:a16="http://schemas.microsoft.com/office/drawing/2014/main" id="{AB7D411E-5AC5-4FC5-AC34-FAFF8B493F5B}"/>
              </a:ext>
            </a:extLst>
          </p:cNvPr>
          <p:cNvGrpSpPr>
            <a:grpSpLocks/>
          </p:cNvGrpSpPr>
          <p:nvPr/>
        </p:nvGrpSpPr>
        <p:grpSpPr>
          <a:xfrm>
            <a:off x="4995863" y="482600"/>
            <a:ext cx="3511550" cy="5148263"/>
            <a:chOff x="6852919" y="583365"/>
            <a:chExt cx="4681849" cy="518192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B446DB7-20C1-428C-851D-9953BCAA30DD}"/>
                </a:ext>
              </a:extLst>
            </p:cNvPr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7F9F38-9B2E-467A-BDC8-A39295D8F9C4}"/>
                </a:ext>
              </a:extLst>
            </p:cNvPr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EE134A-DB77-4B2F-B8C2-8C0C7D39B8C2}"/>
              </a:ext>
            </a:extLst>
          </p:cNvPr>
          <p:cNvCxnSpPr/>
          <p:nvPr/>
        </p:nvCxnSpPr>
        <p:spPr>
          <a:xfrm>
            <a:off x="1441450" y="3143250"/>
            <a:ext cx="3241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numCol="1"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 numCol="1"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3985CCBC-61CF-47BE-90DC-0D3352C422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6688" y="5470525"/>
            <a:ext cx="3252787" cy="319088"/>
          </a:xfrm>
        </p:spPr>
        <p:txBody>
          <a:bodyPr numCol="1"/>
          <a:lstStyle>
            <a:lvl1pPr algn="l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887B1C2-6320-4327-AA19-650AB9BA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8275" y="319088"/>
            <a:ext cx="3251200" cy="320675"/>
          </a:xfrm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F7E540E-89A3-4917-BA54-883BEFA6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9830C3D0-8A0D-45AC-B4BF-6BD0AB7BF6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7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A4A65B3-CCCB-4AB1-BB56-D8870DBB78EA}"/>
              </a:ext>
            </a:extLst>
          </p:cNvPr>
          <p:cNvSpPr/>
          <p:nvPr/>
        </p:nvSpPr>
        <p:spPr>
          <a:xfrm>
            <a:off x="0" y="2016125"/>
            <a:ext cx="9144000" cy="40798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8902DAEC-587E-41E4-8E5D-B3E802280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>
            <a:fillRect/>
          </a:stretch>
        </p:blipFill>
        <p:spPr>
          <a:xfrm>
            <a:off x="0" y="6096000"/>
            <a:ext cx="9144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2B9E6EC-BCA7-42E7-A00A-407260473A23}"/>
              </a:ext>
            </a:extLst>
          </p:cNvPr>
          <p:cNvCxnSpPr/>
          <p:nvPr/>
        </p:nvCxnSpPr>
        <p:spPr>
          <a:xfrm>
            <a:off x="0" y="610076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9BA8DD-8D4C-4499-9311-5B161464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49337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DD3E3B52-3728-46E1-9604-070B77AB8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3038" y="2016125"/>
            <a:ext cx="657225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72C47-0757-41A2-8109-4107E0DA4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46738" y="330200"/>
            <a:ext cx="2368550" cy="309563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 eaLnBrk="1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147E5-6350-4C36-9A13-7D3B81ACB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3038" y="328613"/>
            <a:ext cx="4033837" cy="309562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 eaLnBrk="1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A4CBA-EE89-4F83-843B-F219AA132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7363" y="798513"/>
            <a:ext cx="795337" cy="504825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lvl1pPr algn="r" eaLnBrk="1" hangingPunct="1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2989BC42-0F43-4FAB-A088-49C93FD28E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228600" indent="-228600" algn="l" defTabSz="685800" rtl="0" fontAlgn="base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C16F34-E1B6-4CD9-93B9-BA503424E1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3505200"/>
          </a:xfrm>
        </p:spPr>
        <p:txBody>
          <a:bodyPr numCol="1"/>
          <a:lstStyle/>
          <a:p>
            <a:pPr algn="ctr">
              <a:spcAft>
                <a:spcPts val="0"/>
              </a:spcAft>
              <a:defRPr/>
            </a:pPr>
            <a:r>
              <a:rPr lang="en-US" dirty="0"/>
              <a:t>TRANSFORMATIVE LEARNING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4FA75C-10BA-46DC-B4C5-8A783C14B1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numCol="1" rtlCol="0"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dirty="0"/>
              <a:t>APPLYING THEORY AND PRACTICE</a:t>
            </a:r>
            <a:endParaRPr lang="en-US" sz="1800" dirty="0">
              <a:ea typeface="MS PGothic" pitchFamily="34" charset="-128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dirty="0">
                <a:ea typeface="MS PGothic" pitchFamily="34" charset="-128"/>
              </a:rPr>
              <a:t>Dr.  Brittany L. Strickland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dirty="0">
                <a:ea typeface="MS PGothic" pitchFamily="34" charset="-128"/>
              </a:rPr>
              <a:t>East Georgia State College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dirty="0">
                <a:ea typeface="MS PGothic" pitchFamily="34" charset="-128"/>
              </a:rPr>
              <a:t>October 25,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5E66-7B3B-479D-94E1-E8796259D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>
              <a:spcAft>
                <a:spcPts val="0"/>
              </a:spcAft>
              <a:defRPr/>
            </a:pPr>
            <a:r>
              <a:rPr lang="en-US" dirty="0">
                <a:ea typeface="MS PGothic" pitchFamily="34" charset="-128"/>
              </a:rPr>
              <a:t>Conclusion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3607A211-777E-43E2-B384-37E6832224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>
                <a:ea typeface="ＭＳ Ｐゴシック" panose="020B0600070205080204" pitchFamily="34" charset="-128"/>
              </a:rPr>
              <a:t>The fundamental goal while considering adult education is that learners should be able to make their own interpretations instead of simply parroting others’ feelings, beliefs, judgments, and purposes. </a:t>
            </a:r>
          </a:p>
          <a:p>
            <a:r>
              <a:rPr lang="en-US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Food for thought???</a:t>
            </a:r>
          </a:p>
          <a:p>
            <a:endParaRPr lang="en-US" dirty="0">
              <a:ea typeface="ＭＳ Ｐゴシック" panose="020B0600070205080204" pitchFamily="34" charset="-128"/>
            </a:endParaRPr>
          </a:p>
          <a:p>
            <a:endParaRPr 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C62BA-1A0E-43B4-A271-77C2EC9E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E4592-4A41-42C1-9B36-12AF40C4F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Morris, A. H., &amp; Faulk, D. R. (2012). </a:t>
            </a:r>
            <a:r>
              <a:rPr lang="en-US" i="1" dirty="0"/>
              <a:t>Transformative learning in nursing: A guide for nurse educators.</a:t>
            </a:r>
            <a:r>
              <a:rPr lang="en-US" dirty="0"/>
              <a:t> New York, NY: Springer.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09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3C318-DC42-4DCC-B56B-DF09E523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/>
            <a:r>
              <a:rPr lang="en-US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222181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0422" y="1847088"/>
            <a:ext cx="31330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B6321A7-CF80-4E1C-B921-C6F1C8367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5" y="804520"/>
            <a:ext cx="3132383" cy="1049235"/>
          </a:xfrm>
        </p:spPr>
        <p:txBody>
          <a:bodyPr numCol="1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3200" dirty="0"/>
              <a:t>Purpose of Research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endParaRPr lang="en-US" dirty="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4A64D1F-AD72-4A19-8724-D93134C704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88685" y="2015732"/>
            <a:ext cx="3129159" cy="3450613"/>
          </a:xfrm>
        </p:spPr>
        <p:txBody>
          <a:bodyPr numCol="1">
            <a:normAutofit/>
          </a:bodyPr>
          <a:lstStyle/>
          <a:p>
            <a:r>
              <a:rPr lang="en-US" sz="1900" dirty="0"/>
              <a:t>To encourage instructors to utilize trips and tours as an instructional resource</a:t>
            </a:r>
          </a:p>
          <a:p>
            <a:r>
              <a:rPr lang="en-US" sz="1900" dirty="0"/>
              <a:t>To create challenging environments for students</a:t>
            </a:r>
          </a:p>
          <a:p>
            <a:r>
              <a:rPr lang="en-US" sz="1900" dirty="0"/>
              <a:t>To make learning engaging</a:t>
            </a:r>
          </a:p>
          <a:p>
            <a:r>
              <a:rPr lang="en-US" sz="1900" dirty="0"/>
              <a:t>Unlearn or release old ways of thinking</a:t>
            </a:r>
          </a:p>
        </p:txBody>
      </p:sp>
      <p:pic>
        <p:nvPicPr>
          <p:cNvPr id="4" name="Picture 3" descr="A group of people standing in front of a crowd posing for the camera  Description automatically generated">
            <a:extLst>
              <a:ext uri="{FF2B5EF4-FFF2-40B4-BE49-F238E27FC236}">
                <a16:creationId xmlns:a16="http://schemas.microsoft.com/office/drawing/2014/main" id="{EBFADDFE-17AC-4F0C-A1E7-27EF09EEA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08" y="1740840"/>
            <a:ext cx="3720331" cy="279024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251FC7BB-3910-4B4F-AB20-0F093C92723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numCol="1" anchor="ctr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3200" dirty="0">
                <a:ea typeface="MS PGothic" pitchFamily="34" charset="-128"/>
              </a:rPr>
              <a:t>Overview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466BDA5-5DE0-4B8C-885F-6E77851AFD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93638" y="1600199"/>
            <a:ext cx="4597502" cy="4297680"/>
          </a:xfrm>
        </p:spPr>
        <p:txBody>
          <a:bodyPr numCol="1" anchor="ctr">
            <a:normAutofit/>
          </a:bodyPr>
          <a:lstStyle/>
          <a:p>
            <a:r>
              <a:rPr lang="en-US" sz="2000" dirty="0">
                <a:ea typeface="ＭＳ Ｐゴシック" panose="020B0600070205080204" pitchFamily="34" charset="-128"/>
              </a:rPr>
              <a:t>Introduction to transformative learning</a:t>
            </a:r>
          </a:p>
          <a:p>
            <a:r>
              <a:rPr lang="en-US" sz="2000" dirty="0">
                <a:ea typeface="ＭＳ Ｐゴシック" panose="020B0600070205080204" pitchFamily="34" charset="-128"/>
              </a:rPr>
              <a:t>Outcomes of transformative learning</a:t>
            </a:r>
          </a:p>
          <a:p>
            <a:r>
              <a:rPr lang="en-US" sz="2000" dirty="0">
                <a:ea typeface="ＭＳ Ｐゴシック" panose="020B0600070205080204" pitchFamily="34" charset="-128"/>
              </a:rPr>
              <a:t>Trends in transformative learning</a:t>
            </a:r>
          </a:p>
          <a:p>
            <a:r>
              <a:rPr lang="en-US" sz="2000" dirty="0">
                <a:ea typeface="ＭＳ Ｐゴシック" panose="020B0600070205080204" pitchFamily="34" charset="-128"/>
              </a:rPr>
              <a:t>Exercise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BFCA348-CC1B-40FE-929B-4602AD3FE2B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 numCol="1">
            <a:norm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US" dirty="0"/>
              <a:t>Overview of Transformative learning</a:t>
            </a:r>
          </a:p>
        </p:txBody>
      </p:sp>
      <p:graphicFrame>
        <p:nvGraphicFramePr>
          <p:cNvPr id="47108" name="Rectangle 3">
            <a:extLst>
              <a:ext uri="{FF2B5EF4-FFF2-40B4-BE49-F238E27FC236}">
                <a16:creationId xmlns:a16="http://schemas.microsoft.com/office/drawing/2014/main" id="{1F7367FC-488F-4D92-B9E3-79C4A5089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071713"/>
              </p:ext>
            </p:extLst>
          </p:nvPr>
        </p:nvGraphicFramePr>
        <p:xfrm>
          <a:off x="1088231" y="2340435"/>
          <a:ext cx="7203281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E9E5E629-7060-41F9-8B50-02B2E85F7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19162B43-C7D1-4448-9EB6-474EBE845E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706091" y="1268898"/>
            <a:ext cx="2581384" cy="4361688"/>
          </a:xfrm>
        </p:spPr>
        <p:txBody>
          <a:bodyPr numCol="1" anchor="ctr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2200" dirty="0">
                <a:ea typeface="MS PGothic" pitchFamily="34" charset="-128"/>
              </a:rPr>
              <a:t>Outcomes of Transformative learning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0A74D93-ED7F-4633-8594-99D9FA43D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52253" y="676656"/>
            <a:ext cx="5209146" cy="5546173"/>
            <a:chOff x="4603005" y="1286439"/>
            <a:chExt cx="6292376" cy="428948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8493448-FE74-4227-AC61-AF38A22278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3005" y="1286439"/>
              <a:ext cx="6292376" cy="428948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BDA5412-7A0F-451B-86FE-5B4B38E05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02049" y="1490915"/>
              <a:ext cx="5894288" cy="3880536"/>
            </a:xfrm>
            <a:prstGeom prst="rect">
              <a:avLst/>
            </a:prstGeom>
            <a:solidFill>
              <a:schemeClr val="bg1">
                <a:alpha val="98000"/>
              </a:schemeClr>
            </a:soli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D1598E19-BACC-4AD6-8E51-F08B186A0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8822" y="1104306"/>
            <a:ext cx="4636008" cy="4690872"/>
          </a:xfrm>
          <a:prstGeom prst="rect">
            <a:avLst/>
          </a:prstGeom>
          <a:solidFill>
            <a:schemeClr val="tx2"/>
          </a:solidFill>
          <a:ln w="6350">
            <a:solidFill>
              <a:schemeClr val="bg2"/>
            </a:solidFill>
          </a:ln>
          <a:effectLst>
            <a:innerShdw blurRad="114300">
              <a:prstClr val="black">
                <a:alpha val="7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A5E5541-33E0-4423-BAB4-7D8645061D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62266" y="1268898"/>
            <a:ext cx="4389120" cy="4361688"/>
          </a:xfrm>
        </p:spPr>
        <p:txBody>
          <a:bodyPr numCol="1" rtlCol="0" anchor="ctr">
            <a:norm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900" dirty="0">
                <a:solidFill>
                  <a:schemeClr val="bg1"/>
                </a:solidFill>
                <a:ea typeface="MS PGothic" pitchFamily="34" charset="-128"/>
              </a:rPr>
              <a:t>Enhanced self-awareness and engagement in learning. 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900" dirty="0">
                <a:solidFill>
                  <a:schemeClr val="bg1"/>
                </a:solidFill>
                <a:ea typeface="MS PGothic" pitchFamily="34" charset="-128"/>
              </a:rPr>
              <a:t>Allows the learners to come up with new beliefs, assumptions, and values (Morris &amp; Faulk, 2012).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900" dirty="0">
                <a:solidFill>
                  <a:schemeClr val="bg1"/>
                </a:solidFill>
                <a:ea typeface="MS PGothic" pitchFamily="34" charset="-128"/>
              </a:rPr>
              <a:t>Strengthens student and instructor relationships.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900" dirty="0">
                <a:solidFill>
                  <a:schemeClr val="bg1"/>
                </a:solidFill>
                <a:ea typeface="MS PGothic" pitchFamily="34" charset="-128"/>
              </a:rPr>
              <a:t>For the instructor it heightens states of consciousness or awareness, insight, clarity and inner calm among the teachers.  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E1A33FF7-EA0D-4F9B-BB25-92E54D79CCE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80432025"/>
                  </p:ext>
                </p:extLst>
              </p:nvPr>
            </p:nvGraphicFramePr>
            <p:xfrm>
              <a:off x="8868103" y="-352753"/>
              <a:ext cx="2286000" cy="1714500"/>
            </p:xfrm>
            <a:graphic>
              <a:graphicData uri="http://schemas.microsoft.com/office/powerpoint/2016/slidezoom">
                <pslz:sldZm>
                  <pslz:sldZmObj sldId="260" cId="0">
                    <pslz:zmPr id="{972EA81D-307E-4171-9283-F7D10D515536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1A33FF7-EA0D-4F9B-BB25-92E54D79CCE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68103" y="-352753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F13177-CC8C-4CFC-B2DA-C3E817794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4" y="2303047"/>
            <a:ext cx="2454070" cy="2674198"/>
          </a:xfrm>
        </p:spPr>
        <p:txBody>
          <a:bodyPr numCol="1" anchor="t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2000" dirty="0"/>
              <a:t>Examples of Transformative Learning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2146542"/>
            <a:ext cx="24540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685" y="3122496"/>
            <a:ext cx="2647617" cy="1049235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9" name="Content Placeholder 2">
            <a:extLst>
              <a:ext uri="{FF2B5EF4-FFF2-40B4-BE49-F238E27FC236}">
                <a16:creationId xmlns:a16="http://schemas.microsoft.com/office/drawing/2014/main" id="{6B70E92A-63B9-4B1E-A3EE-305F2A7E1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533893"/>
              </p:ext>
            </p:extLst>
          </p:nvPr>
        </p:nvGraphicFramePr>
        <p:xfrm>
          <a:off x="3856434" y="803275"/>
          <a:ext cx="4435078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18595-6851-4666-A70F-AD70638D9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 numCol="1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3200" dirty="0">
                <a:ea typeface="MS PGothic" pitchFamily="34" charset="-128"/>
              </a:rPr>
              <a:t>Trends in Transformative learning</a:t>
            </a:r>
          </a:p>
        </p:txBody>
      </p:sp>
      <p:graphicFrame>
        <p:nvGraphicFramePr>
          <p:cNvPr id="23557" name="Content Placeholder 2">
            <a:extLst>
              <a:ext uri="{FF2B5EF4-FFF2-40B4-BE49-F238E27FC236}">
                <a16:creationId xmlns:a16="http://schemas.microsoft.com/office/drawing/2014/main" id="{71D4764A-B69D-4122-B6B1-19BCDCB6B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714301"/>
              </p:ext>
            </p:extLst>
          </p:nvPr>
        </p:nvGraphicFramePr>
        <p:xfrm>
          <a:off x="1088231" y="2340435"/>
          <a:ext cx="7203281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43A6B-B4C3-4203-B049-4D3C5B43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 numCol="1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3200" dirty="0">
                <a:ea typeface="MS PGothic" pitchFamily="34" charset="-128"/>
              </a:rPr>
              <a:t>Exercise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1853754"/>
            <a:ext cx="72024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endParaRPr lang="en-US" dirty="0"/>
          </a:p>
        </p:txBody>
      </p:sp>
      <p:graphicFrame>
        <p:nvGraphicFramePr>
          <p:cNvPr id="27653" name="Content Placeholder 2">
            <a:extLst>
              <a:ext uri="{FF2B5EF4-FFF2-40B4-BE49-F238E27FC236}">
                <a16:creationId xmlns:a16="http://schemas.microsoft.com/office/drawing/2014/main" id="{5D1F6BB0-00B2-4362-96B6-FE5B7B1E2F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487924"/>
              </p:ext>
            </p:extLst>
          </p:nvPr>
        </p:nvGraphicFramePr>
        <p:xfrm>
          <a:off x="1088231" y="2331497"/>
          <a:ext cx="7203281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6582B05-D9B4-4455-8024-9B7621D1E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3156"/>
            <a:ext cx="8686800" cy="635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376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314</Words>
  <Application>Microsoft Office PowerPoint</Application>
  <PresentationFormat>On-screen Show (4:3)</PresentationFormat>
  <Paragraphs>52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Garamond</vt:lpstr>
      <vt:lpstr>Gill Sans MT</vt:lpstr>
      <vt:lpstr>Gallery</vt:lpstr>
      <vt:lpstr>TRANSFORMATIVE LEARNING</vt:lpstr>
      <vt:lpstr>Purpose of Research</vt:lpstr>
      <vt:lpstr>Overview</vt:lpstr>
      <vt:lpstr>Overview of Transformative learning</vt:lpstr>
      <vt:lpstr>Outcomes of Transformative learning</vt:lpstr>
      <vt:lpstr>Examples of Transformative Learning</vt:lpstr>
      <vt:lpstr>Trends in Transformative learning</vt:lpstr>
      <vt:lpstr>Exercise</vt:lpstr>
      <vt:lpstr>PowerPoint Presentation</vt:lpstr>
      <vt:lpstr>Conclusion</vt:lpstr>
      <vt:lpstr>Resources</vt:lpstr>
      <vt:lpstr>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TRANSFORMATIVE LEARNING</dc:title>
  <dc:creator>Brittany Current</dc:creator>
  <cp:lastModifiedBy>Brittany Current</cp:lastModifiedBy>
  <cp:revision>3</cp:revision>
  <dcterms:created xsi:type="dcterms:W3CDTF">2019-10-24T15:53:49Z</dcterms:created>
  <dcterms:modified xsi:type="dcterms:W3CDTF">2019-10-24T18:05:10Z</dcterms:modified>
</cp:coreProperties>
</file>