
<file path=[Content_Types].xml><?xml version="1.0" encoding="utf-8"?>
<Types xmlns="http://schemas.openxmlformats.org/package/2006/content-types">
  <Default Extension="png" ContentType="image/png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</p:sldIdLst>
  <p:sldSz cx="91440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7"/>
    <p:restoredTop sz="94694"/>
  </p:normalViewPr>
  <p:slideViewPr>
    <p:cSldViewPr snapToGrid="0" snapToObjects="1">
      <p:cViewPr varScale="1">
        <p:scale>
          <a:sx n="103" d="100"/>
          <a:sy n="103" d="100"/>
        </p:scale>
        <p:origin x="16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7187"/>
            <a:ext cx="77724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42174"/>
            <a:ext cx="6858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0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3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89467"/>
            <a:ext cx="1971675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89467"/>
            <a:ext cx="5800725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5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9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23722"/>
            <a:ext cx="78867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95429"/>
            <a:ext cx="78867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29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47333"/>
            <a:ext cx="38862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51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9468"/>
            <a:ext cx="78867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3241"/>
            <a:ext cx="3868340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72080"/>
            <a:ext cx="3868340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793241"/>
            <a:ext cx="3887391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672080"/>
            <a:ext cx="3887391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5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0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3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53255"/>
            <a:ext cx="462915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2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7680"/>
            <a:ext cx="2949178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53255"/>
            <a:ext cx="462915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94560"/>
            <a:ext cx="2949178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9468"/>
            <a:ext cx="78867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47333"/>
            <a:ext cx="78867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14081-2349-DA4B-AFF9-68B6FD438528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780108"/>
            <a:ext cx="30861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780108"/>
            <a:ext cx="20574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90257-87CD-C64E-8E6C-C34683ACC9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5.png"/><Relationship Id="rId17" Type="http://schemas.openxmlformats.org/officeDocument/2006/relationships/image" Target="../media/image9.png"/><Relationship Id="rId2" Type="http://schemas.openxmlformats.org/officeDocument/2006/relationships/image" Target="../media/image1.jp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hyperlink" Target="https://www.remix3d.com/details/686e11ea5abe4fbd92af1c4b9b8fd8e9" TargetMode="External"/><Relationship Id="rId15" Type="http://schemas.openxmlformats.org/officeDocument/2006/relationships/image" Target="../media/image7.png"/><Relationship Id="rId10" Type="http://schemas.openxmlformats.org/officeDocument/2006/relationships/hyperlink" Target="https://www.remix3d.com/details/G009SVDBFH83" TargetMode="External"/><Relationship Id="rId4" Type="http://schemas.microsoft.com/office/2017/06/relationships/model3d" Target="../media/model3d1.glb"/><Relationship Id="rId9" Type="http://schemas.microsoft.com/office/2017/06/relationships/model3d" Target="../media/model3d2.glb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www.remix3d.com/details/G009SVDBFH83" TargetMode="External"/><Relationship Id="rId18" Type="http://schemas.openxmlformats.org/officeDocument/2006/relationships/image" Target="../media/image13.png"/><Relationship Id="rId26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microsoft.com/office/2017/06/relationships/model3d" Target="../media/model3d2.glb"/><Relationship Id="rId17" Type="http://schemas.openxmlformats.org/officeDocument/2006/relationships/image" Target="../media/image12.png"/><Relationship Id="rId25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4.png"/><Relationship Id="rId5" Type="http://schemas.openxmlformats.org/officeDocument/2006/relationships/hyperlink" Target="https://www.remix3d.com/details/686e11ea5abe4fbd92af1c4b9b8fd8e9" TargetMode="Externa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microsoft.com/office/2017/06/relationships/model3d" Target="../media/model3d1.glb"/><Relationship Id="rId9" Type="http://schemas.openxmlformats.org/officeDocument/2006/relationships/image" Target="../media/image11.png"/><Relationship Id="rId14" Type="http://schemas.openxmlformats.org/officeDocument/2006/relationships/image" Target="../media/image5.png"/><Relationship Id="rId2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99D47F-3657-B442-A8C0-4A77E3F3F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5729"/>
              </p:ext>
            </p:extLst>
          </p:nvPr>
        </p:nvGraphicFramePr>
        <p:xfrm>
          <a:off x="571015" y="462430"/>
          <a:ext cx="7787094" cy="6184088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12442">
                  <a:extLst>
                    <a:ext uri="{9D8B030D-6E8A-4147-A177-3AD203B41FA5}">
                      <a16:colId xmlns:a16="http://schemas.microsoft.com/office/drawing/2014/main" val="891933438"/>
                    </a:ext>
                  </a:extLst>
                </a:gridCol>
                <a:gridCol w="1112442">
                  <a:extLst>
                    <a:ext uri="{9D8B030D-6E8A-4147-A177-3AD203B41FA5}">
                      <a16:colId xmlns:a16="http://schemas.microsoft.com/office/drawing/2014/main" val="3390020028"/>
                    </a:ext>
                  </a:extLst>
                </a:gridCol>
                <a:gridCol w="1112442">
                  <a:extLst>
                    <a:ext uri="{9D8B030D-6E8A-4147-A177-3AD203B41FA5}">
                      <a16:colId xmlns:a16="http://schemas.microsoft.com/office/drawing/2014/main" val="2307588287"/>
                    </a:ext>
                  </a:extLst>
                </a:gridCol>
                <a:gridCol w="1112442">
                  <a:extLst>
                    <a:ext uri="{9D8B030D-6E8A-4147-A177-3AD203B41FA5}">
                      <a16:colId xmlns:a16="http://schemas.microsoft.com/office/drawing/2014/main" val="2408150932"/>
                    </a:ext>
                  </a:extLst>
                </a:gridCol>
                <a:gridCol w="1112442">
                  <a:extLst>
                    <a:ext uri="{9D8B030D-6E8A-4147-A177-3AD203B41FA5}">
                      <a16:colId xmlns:a16="http://schemas.microsoft.com/office/drawing/2014/main" val="1233240620"/>
                    </a:ext>
                  </a:extLst>
                </a:gridCol>
                <a:gridCol w="1112442">
                  <a:extLst>
                    <a:ext uri="{9D8B030D-6E8A-4147-A177-3AD203B41FA5}">
                      <a16:colId xmlns:a16="http://schemas.microsoft.com/office/drawing/2014/main" val="2722912181"/>
                    </a:ext>
                  </a:extLst>
                </a:gridCol>
                <a:gridCol w="1112442">
                  <a:extLst>
                    <a:ext uri="{9D8B030D-6E8A-4147-A177-3AD203B41FA5}">
                      <a16:colId xmlns:a16="http://schemas.microsoft.com/office/drawing/2014/main" val="1619261472"/>
                    </a:ext>
                  </a:extLst>
                </a:gridCol>
              </a:tblGrid>
              <a:tr h="725984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508198"/>
                  </a:ext>
                </a:extLst>
              </a:tr>
              <a:tr h="822344">
                <a:tc>
                  <a:txBody>
                    <a:bodyPr/>
                    <a:lstStyle/>
                    <a:p>
                      <a:r>
                        <a:rPr lang="en-US" sz="1200" dirty="0"/>
                        <a:t>Voting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Clickers/Web/App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Based/App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based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Clickers/Web Based/App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Based/App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</a:t>
                      </a:r>
                    </a:p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packaged with ECHO 360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59397"/>
                  </a:ext>
                </a:extLst>
              </a:tr>
              <a:tr h="1005087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sz="1300" dirty="0"/>
                        <a:t>Student 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Licenses available at $20.99/1yr or $37.00/4yr.</a:t>
                      </a:r>
                      <a:endParaRPr lang="en-US" sz="12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Free instructor plan </a:t>
                      </a:r>
                      <a:r>
                        <a:rPr lang="en-US" sz="12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$40/semester (</a:t>
                      </a:r>
                      <a:r>
                        <a:rPr lang="en-US" sz="120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 months)</a:t>
                      </a:r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Free for up to 50 students </a:t>
                      </a:r>
                    </a:p>
                    <a:p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$99/year for 150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$14.99 for 6 month 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Entry-level premium plan $19/month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00617"/>
                  </a:ext>
                </a:extLst>
              </a:tr>
              <a:tr h="725984">
                <a:tc>
                  <a:txBody>
                    <a:bodyPr/>
                    <a:lstStyle/>
                    <a:p>
                      <a:r>
                        <a:rPr lang="en-US" sz="1200" dirty="0"/>
                        <a:t>Presentation Tool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324525"/>
                  </a:ext>
                </a:extLst>
              </a:tr>
              <a:tr h="725984">
                <a:tc>
                  <a:txBody>
                    <a:bodyPr/>
                    <a:lstStyle/>
                    <a:p>
                      <a:r>
                        <a:rPr lang="en-US" sz="1200" dirty="0"/>
                        <a:t>Advanced Question Types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63346"/>
                  </a:ext>
                </a:extLst>
              </a:tr>
              <a:tr h="725984">
                <a:tc>
                  <a:txBody>
                    <a:bodyPr/>
                    <a:lstStyle/>
                    <a:p>
                      <a:r>
                        <a:rPr lang="en-US" sz="1200" dirty="0"/>
                        <a:t>LMS Integration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859650"/>
                  </a:ext>
                </a:extLst>
              </a:tr>
              <a:tr h="725984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</a:rPr>
                        <a:t>**</a:t>
                      </a:r>
                      <a:r>
                        <a:rPr lang="en-US" sz="1200" dirty="0"/>
                        <a:t>Accessibility Features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33600"/>
                  </a:ext>
                </a:extLst>
              </a:tr>
              <a:tr h="725984">
                <a:tc>
                  <a:txBody>
                    <a:bodyPr/>
                    <a:lstStyle/>
                    <a:p>
                      <a:r>
                        <a:rPr lang="en-US" sz="1200" dirty="0"/>
                        <a:t>Multiple Device Capabilities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1551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59E6F89-4D12-BA4D-961D-F2B1D9167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7" t="21507" r="10322" b="30322"/>
          <a:stretch/>
        </p:blipFill>
        <p:spPr>
          <a:xfrm>
            <a:off x="3948731" y="680073"/>
            <a:ext cx="987972" cy="4309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C41DF9-BAA1-D247-B348-27C5941FB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20" b="38043"/>
          <a:stretch/>
        </p:blipFill>
        <p:spPr>
          <a:xfrm>
            <a:off x="7329943" y="846829"/>
            <a:ext cx="956442" cy="252866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1" name="3D Model 20" descr="Check">
                <a:extLst>
                  <a:ext uri="{FF2B5EF4-FFF2-40B4-BE49-F238E27FC236}">
                    <a16:creationId xmlns:a16="http://schemas.microsoft.com/office/drawing/2014/main" id="{03135F44-CF9F-8843-AE77-43CDF24359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7006482"/>
                  </p:ext>
                </p:extLst>
              </p:nvPr>
            </p:nvGraphicFramePr>
            <p:xfrm>
              <a:off x="1974919" y="3149937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1" name="3D Model 20" descr="Check">
                <a:extLst>
                  <a:ext uri="{FF2B5EF4-FFF2-40B4-BE49-F238E27FC236}">
                    <a16:creationId xmlns:a16="http://schemas.microsoft.com/office/drawing/2014/main" id="{03135F44-CF9F-8843-AE77-43CDF24359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4919" y="3149937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2" name="3D Model 21" descr="Check">
                <a:extLst>
                  <a:ext uri="{FF2B5EF4-FFF2-40B4-BE49-F238E27FC236}">
                    <a16:creationId xmlns:a16="http://schemas.microsoft.com/office/drawing/2014/main" id="{4C5BA6B7-FD0C-7544-9730-1965C549430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6517624"/>
                  </p:ext>
                </p:extLst>
              </p:nvPr>
            </p:nvGraphicFramePr>
            <p:xfrm>
              <a:off x="1974919" y="3898690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2" name="3D Model 21" descr="Check">
                <a:extLst>
                  <a:ext uri="{FF2B5EF4-FFF2-40B4-BE49-F238E27FC236}">
                    <a16:creationId xmlns:a16="http://schemas.microsoft.com/office/drawing/2014/main" id="{4C5BA6B7-FD0C-7544-9730-1965C549430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4919" y="3898690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3" name="3D Model 22" descr="Check">
                <a:extLst>
                  <a:ext uri="{FF2B5EF4-FFF2-40B4-BE49-F238E27FC236}">
                    <a16:creationId xmlns:a16="http://schemas.microsoft.com/office/drawing/2014/main" id="{8198F9E4-EBA5-FF46-ABD9-BA6570EC26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6268594"/>
                  </p:ext>
                </p:extLst>
              </p:nvPr>
            </p:nvGraphicFramePr>
            <p:xfrm>
              <a:off x="1974919" y="4626641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3D Model 22" descr="Check">
                <a:extLst>
                  <a:ext uri="{FF2B5EF4-FFF2-40B4-BE49-F238E27FC236}">
                    <a16:creationId xmlns:a16="http://schemas.microsoft.com/office/drawing/2014/main" id="{8198F9E4-EBA5-FF46-ABD9-BA6570EC26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4919" y="4626641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4" name="3D Model 23" descr="Check">
                <a:extLst>
                  <a:ext uri="{FF2B5EF4-FFF2-40B4-BE49-F238E27FC236}">
                    <a16:creationId xmlns:a16="http://schemas.microsoft.com/office/drawing/2014/main" id="{AB920BAF-F95D-C048-940A-B0A0E259063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80650130"/>
                  </p:ext>
                </p:extLst>
              </p:nvPr>
            </p:nvGraphicFramePr>
            <p:xfrm>
              <a:off x="1974919" y="5354372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4" name="3D Model 23" descr="Check">
                <a:extLst>
                  <a:ext uri="{FF2B5EF4-FFF2-40B4-BE49-F238E27FC236}">
                    <a16:creationId xmlns:a16="http://schemas.microsoft.com/office/drawing/2014/main" id="{AB920BAF-F95D-C048-940A-B0A0E25906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4919" y="5354372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5" name="3D Model 24" descr="Check">
                <a:extLst>
                  <a:ext uri="{FF2B5EF4-FFF2-40B4-BE49-F238E27FC236}">
                    <a16:creationId xmlns:a16="http://schemas.microsoft.com/office/drawing/2014/main" id="{7DAFA1E4-2361-1A4A-B492-5637F256576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48522024"/>
                  </p:ext>
                </p:extLst>
              </p:nvPr>
            </p:nvGraphicFramePr>
            <p:xfrm>
              <a:off x="1974919" y="6077068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5" name="3D Model 24" descr="Check">
                <a:extLst>
                  <a:ext uri="{FF2B5EF4-FFF2-40B4-BE49-F238E27FC236}">
                    <a16:creationId xmlns:a16="http://schemas.microsoft.com/office/drawing/2014/main" id="{7DAFA1E4-2361-1A4A-B492-5637F256576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74919" y="6077068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6" name="3D Model 25" descr="Check">
                <a:extLst>
                  <a:ext uri="{FF2B5EF4-FFF2-40B4-BE49-F238E27FC236}">
                    <a16:creationId xmlns:a16="http://schemas.microsoft.com/office/drawing/2014/main" id="{D849CD04-B6E9-8841-B149-6ADA73927D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6815618"/>
                  </p:ext>
                </p:extLst>
              </p:nvPr>
            </p:nvGraphicFramePr>
            <p:xfrm>
              <a:off x="3025183" y="3149937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6" name="3D Model 25" descr="Check">
                <a:extLst>
                  <a:ext uri="{FF2B5EF4-FFF2-40B4-BE49-F238E27FC236}">
                    <a16:creationId xmlns:a16="http://schemas.microsoft.com/office/drawing/2014/main" id="{D849CD04-B6E9-8841-B149-6ADA73927D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183" y="3149937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7" name="3D Model 26" descr="Check">
                <a:extLst>
                  <a:ext uri="{FF2B5EF4-FFF2-40B4-BE49-F238E27FC236}">
                    <a16:creationId xmlns:a16="http://schemas.microsoft.com/office/drawing/2014/main" id="{1F5109DC-9BCC-6B40-9169-61585EC54A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697717"/>
                  </p:ext>
                </p:extLst>
              </p:nvPr>
            </p:nvGraphicFramePr>
            <p:xfrm>
              <a:off x="3025183" y="3898690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7" name="3D Model 26" descr="Check">
                <a:extLst>
                  <a:ext uri="{FF2B5EF4-FFF2-40B4-BE49-F238E27FC236}">
                    <a16:creationId xmlns:a16="http://schemas.microsoft.com/office/drawing/2014/main" id="{1F5109DC-9BCC-6B40-9169-61585EC54A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183" y="3898690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8" name="3D Model 27" descr="Check">
                <a:extLst>
                  <a:ext uri="{FF2B5EF4-FFF2-40B4-BE49-F238E27FC236}">
                    <a16:creationId xmlns:a16="http://schemas.microsoft.com/office/drawing/2014/main" id="{A4E5DECA-4BCA-8E4C-B312-0C866FEF982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068289"/>
                  </p:ext>
                </p:extLst>
              </p:nvPr>
            </p:nvGraphicFramePr>
            <p:xfrm>
              <a:off x="3025183" y="4626641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8" name="3D Model 27" descr="Check">
                <a:extLst>
                  <a:ext uri="{FF2B5EF4-FFF2-40B4-BE49-F238E27FC236}">
                    <a16:creationId xmlns:a16="http://schemas.microsoft.com/office/drawing/2014/main" id="{A4E5DECA-4BCA-8E4C-B312-0C866FEF982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183" y="4626641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9" name="3D Model 28" descr="Check">
                <a:extLst>
                  <a:ext uri="{FF2B5EF4-FFF2-40B4-BE49-F238E27FC236}">
                    <a16:creationId xmlns:a16="http://schemas.microsoft.com/office/drawing/2014/main" id="{E13A1A6B-9C49-CA46-B79F-581BE573A1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75407705"/>
                  </p:ext>
                </p:extLst>
              </p:nvPr>
            </p:nvGraphicFramePr>
            <p:xfrm>
              <a:off x="3025183" y="5354372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9" name="3D Model 28" descr="Check">
                <a:extLst>
                  <a:ext uri="{FF2B5EF4-FFF2-40B4-BE49-F238E27FC236}">
                    <a16:creationId xmlns:a16="http://schemas.microsoft.com/office/drawing/2014/main" id="{E13A1A6B-9C49-CA46-B79F-581BE573A1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183" y="5354372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0" name="3D Model 29" descr="Check">
                <a:extLst>
                  <a:ext uri="{FF2B5EF4-FFF2-40B4-BE49-F238E27FC236}">
                    <a16:creationId xmlns:a16="http://schemas.microsoft.com/office/drawing/2014/main" id="{72DAEC7E-2D7D-4743-9978-5E462A0CC0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40608618"/>
                  </p:ext>
                </p:extLst>
              </p:nvPr>
            </p:nvGraphicFramePr>
            <p:xfrm>
              <a:off x="3025183" y="6077068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3D Model 29" descr="Check">
                <a:extLst>
                  <a:ext uri="{FF2B5EF4-FFF2-40B4-BE49-F238E27FC236}">
                    <a16:creationId xmlns:a16="http://schemas.microsoft.com/office/drawing/2014/main" id="{72DAEC7E-2D7D-4743-9978-5E462A0CC0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25183" y="6077068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0" name="3D Model 39" descr="Check">
                <a:extLst>
                  <a:ext uri="{FF2B5EF4-FFF2-40B4-BE49-F238E27FC236}">
                    <a16:creationId xmlns:a16="http://schemas.microsoft.com/office/drawing/2014/main" id="{BEE0B72D-D6B5-494D-8265-18A434105A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5844548"/>
                  </p:ext>
                </p:extLst>
              </p:nvPr>
            </p:nvGraphicFramePr>
            <p:xfrm>
              <a:off x="4123708" y="6077068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0" name="3D Model 39" descr="Check">
                <a:extLst>
                  <a:ext uri="{FF2B5EF4-FFF2-40B4-BE49-F238E27FC236}">
                    <a16:creationId xmlns:a16="http://schemas.microsoft.com/office/drawing/2014/main" id="{BEE0B72D-D6B5-494D-8265-18A434105A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23708" y="6077068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1" name="3D Model 40" descr="Check">
                <a:extLst>
                  <a:ext uri="{FF2B5EF4-FFF2-40B4-BE49-F238E27FC236}">
                    <a16:creationId xmlns:a16="http://schemas.microsoft.com/office/drawing/2014/main" id="{C0A4074E-578D-D94E-89E6-55C85BE2017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5766734"/>
                  </p:ext>
                </p:extLst>
              </p:nvPr>
            </p:nvGraphicFramePr>
            <p:xfrm>
              <a:off x="5245590" y="3149937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3D Model 40" descr="Check">
                <a:extLst>
                  <a:ext uri="{FF2B5EF4-FFF2-40B4-BE49-F238E27FC236}">
                    <a16:creationId xmlns:a16="http://schemas.microsoft.com/office/drawing/2014/main" id="{C0A4074E-578D-D94E-89E6-55C85BE201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5590" y="3149937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2" name="3D Model 41" descr="Check">
                <a:extLst>
                  <a:ext uri="{FF2B5EF4-FFF2-40B4-BE49-F238E27FC236}">
                    <a16:creationId xmlns:a16="http://schemas.microsoft.com/office/drawing/2014/main" id="{05124611-5528-0A48-9D71-36B0732D937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884714"/>
                  </p:ext>
                </p:extLst>
              </p:nvPr>
            </p:nvGraphicFramePr>
            <p:xfrm>
              <a:off x="5245590" y="3898690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2" name="3D Model 41" descr="Check">
                <a:extLst>
                  <a:ext uri="{FF2B5EF4-FFF2-40B4-BE49-F238E27FC236}">
                    <a16:creationId xmlns:a16="http://schemas.microsoft.com/office/drawing/2014/main" id="{05124611-5528-0A48-9D71-36B0732D937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5590" y="3898690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3" name="3D Model 42" descr="Check">
                <a:extLst>
                  <a:ext uri="{FF2B5EF4-FFF2-40B4-BE49-F238E27FC236}">
                    <a16:creationId xmlns:a16="http://schemas.microsoft.com/office/drawing/2014/main" id="{BE9C9CF0-89EA-8F4E-A0B5-C74A7FB6F11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3205818"/>
                  </p:ext>
                </p:extLst>
              </p:nvPr>
            </p:nvGraphicFramePr>
            <p:xfrm>
              <a:off x="5245590" y="4626641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3" name="3D Model 42" descr="Check">
                <a:extLst>
                  <a:ext uri="{FF2B5EF4-FFF2-40B4-BE49-F238E27FC236}">
                    <a16:creationId xmlns:a16="http://schemas.microsoft.com/office/drawing/2014/main" id="{BE9C9CF0-89EA-8F4E-A0B5-C74A7FB6F11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5590" y="4626641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4" name="3D Model 43" descr="Check">
                <a:extLst>
                  <a:ext uri="{FF2B5EF4-FFF2-40B4-BE49-F238E27FC236}">
                    <a16:creationId xmlns:a16="http://schemas.microsoft.com/office/drawing/2014/main" id="{1D926737-4B6F-A14C-B441-DC0C954BF6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68784970"/>
                  </p:ext>
                </p:extLst>
              </p:nvPr>
            </p:nvGraphicFramePr>
            <p:xfrm>
              <a:off x="5245590" y="5354372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4" name="3D Model 43" descr="Check">
                <a:extLst>
                  <a:ext uri="{FF2B5EF4-FFF2-40B4-BE49-F238E27FC236}">
                    <a16:creationId xmlns:a16="http://schemas.microsoft.com/office/drawing/2014/main" id="{1D926737-4B6F-A14C-B441-DC0C954BF6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5590" y="5354372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5" name="3D Model 44" descr="Check">
                <a:extLst>
                  <a:ext uri="{FF2B5EF4-FFF2-40B4-BE49-F238E27FC236}">
                    <a16:creationId xmlns:a16="http://schemas.microsoft.com/office/drawing/2014/main" id="{B6E1B4D2-1E66-6645-B28A-9D4AA63086B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22043735"/>
                  </p:ext>
                </p:extLst>
              </p:nvPr>
            </p:nvGraphicFramePr>
            <p:xfrm>
              <a:off x="5245590" y="6077068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5" name="3D Model 44" descr="Check">
                <a:extLst>
                  <a:ext uri="{FF2B5EF4-FFF2-40B4-BE49-F238E27FC236}">
                    <a16:creationId xmlns:a16="http://schemas.microsoft.com/office/drawing/2014/main" id="{B6E1B4D2-1E66-6645-B28A-9D4AA63086B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45590" y="6077068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6" name="3D Model 45" descr="Check">
                <a:extLst>
                  <a:ext uri="{FF2B5EF4-FFF2-40B4-BE49-F238E27FC236}">
                    <a16:creationId xmlns:a16="http://schemas.microsoft.com/office/drawing/2014/main" id="{D0E1DB3F-FD2C-024C-AB1E-4D18B123FB8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1491633"/>
                  </p:ext>
                </p:extLst>
              </p:nvPr>
            </p:nvGraphicFramePr>
            <p:xfrm>
              <a:off x="6384990" y="3149937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6" name="3D Model 45" descr="Check">
                <a:extLst>
                  <a:ext uri="{FF2B5EF4-FFF2-40B4-BE49-F238E27FC236}">
                    <a16:creationId xmlns:a16="http://schemas.microsoft.com/office/drawing/2014/main" id="{D0E1DB3F-FD2C-024C-AB1E-4D18B123FB8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4990" y="3149937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7" name="3D Model 46" descr="Check">
                <a:extLst>
                  <a:ext uri="{FF2B5EF4-FFF2-40B4-BE49-F238E27FC236}">
                    <a16:creationId xmlns:a16="http://schemas.microsoft.com/office/drawing/2014/main" id="{09F7E021-75D1-8F41-B528-D605365EA4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7688420"/>
                  </p:ext>
                </p:extLst>
              </p:nvPr>
            </p:nvGraphicFramePr>
            <p:xfrm>
              <a:off x="6384990" y="3898690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7" name="3D Model 46" descr="Check">
                <a:extLst>
                  <a:ext uri="{FF2B5EF4-FFF2-40B4-BE49-F238E27FC236}">
                    <a16:creationId xmlns:a16="http://schemas.microsoft.com/office/drawing/2014/main" id="{09F7E021-75D1-8F41-B528-D605365EA4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4990" y="3898690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8" name="3D Model 47" descr="Check">
                <a:extLst>
                  <a:ext uri="{FF2B5EF4-FFF2-40B4-BE49-F238E27FC236}">
                    <a16:creationId xmlns:a16="http://schemas.microsoft.com/office/drawing/2014/main" id="{2052A305-2C96-D045-AB3F-B11399BE4EE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6097402"/>
                  </p:ext>
                </p:extLst>
              </p:nvPr>
            </p:nvGraphicFramePr>
            <p:xfrm>
              <a:off x="6384990" y="4626641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8" name="3D Model 47" descr="Check">
                <a:extLst>
                  <a:ext uri="{FF2B5EF4-FFF2-40B4-BE49-F238E27FC236}">
                    <a16:creationId xmlns:a16="http://schemas.microsoft.com/office/drawing/2014/main" id="{2052A305-2C96-D045-AB3F-B11399BE4EE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4990" y="4626641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0" name="3D Model 49" descr="Check">
                <a:extLst>
                  <a:ext uri="{FF2B5EF4-FFF2-40B4-BE49-F238E27FC236}">
                    <a16:creationId xmlns:a16="http://schemas.microsoft.com/office/drawing/2014/main" id="{E884F873-0158-704F-9F7D-F772736E39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8572748"/>
                  </p:ext>
                </p:extLst>
              </p:nvPr>
            </p:nvGraphicFramePr>
            <p:xfrm>
              <a:off x="6384990" y="6077068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0" name="3D Model 49" descr="Check">
                <a:extLst>
                  <a:ext uri="{FF2B5EF4-FFF2-40B4-BE49-F238E27FC236}">
                    <a16:creationId xmlns:a16="http://schemas.microsoft.com/office/drawing/2014/main" id="{E884F873-0158-704F-9F7D-F772736E39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84990" y="6077068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6" name="3D Model 55" descr="Check">
                <a:extLst>
                  <a:ext uri="{FF2B5EF4-FFF2-40B4-BE49-F238E27FC236}">
                    <a16:creationId xmlns:a16="http://schemas.microsoft.com/office/drawing/2014/main" id="{D35FB3C0-1B62-C746-A5D6-E95D426233E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23484367"/>
                  </p:ext>
                </p:extLst>
              </p:nvPr>
            </p:nvGraphicFramePr>
            <p:xfrm>
              <a:off x="7480876" y="3149937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6" name="3D Model 55" descr="Check">
                <a:extLst>
                  <a:ext uri="{FF2B5EF4-FFF2-40B4-BE49-F238E27FC236}">
                    <a16:creationId xmlns:a16="http://schemas.microsoft.com/office/drawing/2014/main" id="{D35FB3C0-1B62-C746-A5D6-E95D426233E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0876" y="3149937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7" name="3D Model 56" descr="Check">
                <a:extLst>
                  <a:ext uri="{FF2B5EF4-FFF2-40B4-BE49-F238E27FC236}">
                    <a16:creationId xmlns:a16="http://schemas.microsoft.com/office/drawing/2014/main" id="{8D7BDD67-9BE7-C746-B69E-385996B5621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40716432"/>
                  </p:ext>
                </p:extLst>
              </p:nvPr>
            </p:nvGraphicFramePr>
            <p:xfrm>
              <a:off x="7480876" y="3898690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7" name="3D Model 56" descr="Check">
                <a:extLst>
                  <a:ext uri="{FF2B5EF4-FFF2-40B4-BE49-F238E27FC236}">
                    <a16:creationId xmlns:a16="http://schemas.microsoft.com/office/drawing/2014/main" id="{8D7BDD67-9BE7-C746-B69E-385996B5621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0876" y="3898690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8" name="3D Model 57" descr="Check">
                <a:extLst>
                  <a:ext uri="{FF2B5EF4-FFF2-40B4-BE49-F238E27FC236}">
                    <a16:creationId xmlns:a16="http://schemas.microsoft.com/office/drawing/2014/main" id="{F0771341-46FE-8A45-9CA6-69BBEC4D11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9124725"/>
                  </p:ext>
                </p:extLst>
              </p:nvPr>
            </p:nvGraphicFramePr>
            <p:xfrm>
              <a:off x="7480876" y="4626641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8" name="3D Model 57" descr="Check">
                <a:extLst>
                  <a:ext uri="{FF2B5EF4-FFF2-40B4-BE49-F238E27FC236}">
                    <a16:creationId xmlns:a16="http://schemas.microsoft.com/office/drawing/2014/main" id="{F0771341-46FE-8A45-9CA6-69BBEC4D118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0876" y="4626641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9" name="3D Model 58" descr="Check">
                <a:extLst>
                  <a:ext uri="{FF2B5EF4-FFF2-40B4-BE49-F238E27FC236}">
                    <a16:creationId xmlns:a16="http://schemas.microsoft.com/office/drawing/2014/main" id="{5DFCEE9A-9305-7A4E-812A-CD7183F45EC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6777963"/>
                  </p:ext>
                </p:extLst>
              </p:nvPr>
            </p:nvGraphicFramePr>
            <p:xfrm>
              <a:off x="7480876" y="5354372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9" name="3D Model 58" descr="Check">
                <a:extLst>
                  <a:ext uri="{FF2B5EF4-FFF2-40B4-BE49-F238E27FC236}">
                    <a16:creationId xmlns:a16="http://schemas.microsoft.com/office/drawing/2014/main" id="{5DFCEE9A-9305-7A4E-812A-CD7183F45E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0876" y="5354372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0" name="3D Model 59" descr="Check">
                <a:extLst>
                  <a:ext uri="{FF2B5EF4-FFF2-40B4-BE49-F238E27FC236}">
                    <a16:creationId xmlns:a16="http://schemas.microsoft.com/office/drawing/2014/main" id="{76C5E0D8-0523-0147-89AD-B99E957A8BB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4059572"/>
                  </p:ext>
                </p:extLst>
              </p:nvPr>
            </p:nvGraphicFramePr>
            <p:xfrm>
              <a:off x="7480876" y="6077068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0" name="3D Model 59" descr="Check">
                <a:extLst>
                  <a:ext uri="{FF2B5EF4-FFF2-40B4-BE49-F238E27FC236}">
                    <a16:creationId xmlns:a16="http://schemas.microsoft.com/office/drawing/2014/main" id="{76C5E0D8-0523-0147-89AD-B99E957A8BB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0876" y="6077068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6" name="3D Model 65" descr="Red X">
                <a:extLst>
                  <a:ext uri="{FF2B5EF4-FFF2-40B4-BE49-F238E27FC236}">
                    <a16:creationId xmlns:a16="http://schemas.microsoft.com/office/drawing/2014/main" id="{41678913-98C0-CA4A-8F18-ECFC724443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13429242"/>
                  </p:ext>
                </p:extLst>
              </p:nvPr>
            </p:nvGraphicFramePr>
            <p:xfrm>
              <a:off x="4193374" y="3161014"/>
              <a:ext cx="461202" cy="471622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461202" cy="471622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0"/>
                  <am3d:raster rName="Office3DRenderer" rVer="16.0.8326">
                    <am3d:blip r:embed="rId11"/>
                  </am3d:raster>
                  <am3d:objViewport viewportSz="6918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6" name="3D Model 65" descr="Red X">
                <a:extLst>
                  <a:ext uri="{FF2B5EF4-FFF2-40B4-BE49-F238E27FC236}">
                    <a16:creationId xmlns:a16="http://schemas.microsoft.com/office/drawing/2014/main" id="{41678913-98C0-CA4A-8F18-ECFC724443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3374" y="3161014"/>
                <a:ext cx="461202" cy="47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7" name="3D Model 66" descr="Red X">
                <a:extLst>
                  <a:ext uri="{FF2B5EF4-FFF2-40B4-BE49-F238E27FC236}">
                    <a16:creationId xmlns:a16="http://schemas.microsoft.com/office/drawing/2014/main" id="{0C161484-A247-944B-A82B-92315ACC70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7813335"/>
                  </p:ext>
                </p:extLst>
              </p:nvPr>
            </p:nvGraphicFramePr>
            <p:xfrm>
              <a:off x="4193374" y="3909767"/>
              <a:ext cx="461202" cy="471622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461202" cy="471622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0"/>
                  <am3d:raster rName="Office3DRenderer" rVer="16.0.8326">
                    <am3d:blip r:embed="rId13"/>
                  </am3d:raster>
                  <am3d:objViewport viewportSz="6918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7" name="3D Model 66" descr="Red X">
                <a:extLst>
                  <a:ext uri="{FF2B5EF4-FFF2-40B4-BE49-F238E27FC236}">
                    <a16:creationId xmlns:a16="http://schemas.microsoft.com/office/drawing/2014/main" id="{0C161484-A247-944B-A82B-92315ACC70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3374" y="3909767"/>
                <a:ext cx="461202" cy="47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8" name="3D Model 67" descr="Red X">
                <a:extLst>
                  <a:ext uri="{FF2B5EF4-FFF2-40B4-BE49-F238E27FC236}">
                    <a16:creationId xmlns:a16="http://schemas.microsoft.com/office/drawing/2014/main" id="{603E9E87-4B3C-714F-8BFB-31C054B8751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9623272"/>
                  </p:ext>
                </p:extLst>
              </p:nvPr>
            </p:nvGraphicFramePr>
            <p:xfrm>
              <a:off x="4193374" y="4637718"/>
              <a:ext cx="461202" cy="471622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461202" cy="471622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0"/>
                  <am3d:raster rName="Office3DRenderer" rVer="16.0.8326">
                    <am3d:blip r:embed="rId13"/>
                  </am3d:raster>
                  <am3d:objViewport viewportSz="6918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8" name="3D Model 67" descr="Red X">
                <a:extLst>
                  <a:ext uri="{FF2B5EF4-FFF2-40B4-BE49-F238E27FC236}">
                    <a16:creationId xmlns:a16="http://schemas.microsoft.com/office/drawing/2014/main" id="{603E9E87-4B3C-714F-8BFB-31C054B8751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3374" y="4637718"/>
                <a:ext cx="461202" cy="47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9" name="3D Model 68" descr="Red X">
                <a:extLst>
                  <a:ext uri="{FF2B5EF4-FFF2-40B4-BE49-F238E27FC236}">
                    <a16:creationId xmlns:a16="http://schemas.microsoft.com/office/drawing/2014/main" id="{D9544F85-9E48-9247-991B-F719B04023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9309649"/>
                  </p:ext>
                </p:extLst>
              </p:nvPr>
            </p:nvGraphicFramePr>
            <p:xfrm>
              <a:off x="4193374" y="5365449"/>
              <a:ext cx="461202" cy="471622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461202" cy="471622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0"/>
                  <am3d:raster rName="Office3DRenderer" rVer="16.0.8326">
                    <am3d:blip r:embed="rId13"/>
                  </am3d:raster>
                  <am3d:objViewport viewportSz="6918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9" name="3D Model 68" descr="Red X">
                <a:extLst>
                  <a:ext uri="{FF2B5EF4-FFF2-40B4-BE49-F238E27FC236}">
                    <a16:creationId xmlns:a16="http://schemas.microsoft.com/office/drawing/2014/main" id="{D9544F85-9E48-9247-991B-F719B04023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93374" y="5365449"/>
                <a:ext cx="461202" cy="47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0" name="3D Model 69" descr="Red X">
                <a:extLst>
                  <a:ext uri="{FF2B5EF4-FFF2-40B4-BE49-F238E27FC236}">
                    <a16:creationId xmlns:a16="http://schemas.microsoft.com/office/drawing/2014/main" id="{C659CAAC-FAC0-F74B-AC9B-E46985A8E7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0821511"/>
                  </p:ext>
                </p:extLst>
              </p:nvPr>
            </p:nvGraphicFramePr>
            <p:xfrm>
              <a:off x="6454656" y="5365449"/>
              <a:ext cx="461202" cy="471622"/>
            </p:xfrm>
            <a:graphic>
              <a:graphicData uri="http://schemas.microsoft.com/office/drawing/2017/model3d">
                <am3d:model3d r:embed="rId9">
                  <am3d:spPr>
                    <a:xfrm>
                      <a:off x="0" y="0"/>
                      <a:ext cx="461202" cy="471622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0"/>
                  <am3d:raster rName="Office3DRenderer" rVer="16.0.8326">
                    <am3d:blip r:embed="rId11"/>
                  </am3d:raster>
                  <am3d:objViewport viewportSz="6918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0" name="3D Model 69" descr="Red X">
                <a:extLst>
                  <a:ext uri="{FF2B5EF4-FFF2-40B4-BE49-F238E27FC236}">
                    <a16:creationId xmlns:a16="http://schemas.microsoft.com/office/drawing/2014/main" id="{C659CAAC-FAC0-F74B-AC9B-E46985A8E7A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54656" y="5365449"/>
                <a:ext cx="461202" cy="471622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ED71DBC3-DAF8-584F-9B00-5109055007FA}"/>
              </a:ext>
            </a:extLst>
          </p:cNvPr>
          <p:cNvSpPr txBox="1"/>
          <p:nvPr/>
        </p:nvSpPr>
        <p:spPr>
          <a:xfrm>
            <a:off x="3107470" y="27916"/>
            <a:ext cx="4029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Response System Comparisons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4FCD541-BDD5-FC4F-A43B-52A7B1E0B309}"/>
              </a:ext>
            </a:extLst>
          </p:cNvPr>
          <p:cNvSpPr txBox="1"/>
          <p:nvPr/>
        </p:nvSpPr>
        <p:spPr>
          <a:xfrm>
            <a:off x="518467" y="6692256"/>
            <a:ext cx="4002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Prices vary depending on publisher and university contracts</a:t>
            </a:r>
          </a:p>
          <a:p>
            <a:r>
              <a:rPr lang="en-US" sz="1200" dirty="0"/>
              <a:t>**Amount and type of accessibility varies</a:t>
            </a:r>
          </a:p>
        </p:txBody>
      </p:sp>
      <p:pic>
        <p:nvPicPr>
          <p:cNvPr id="49" name="Picture 6" descr="Image result for turning point technologies">
            <a:extLst>
              <a:ext uri="{FF2B5EF4-FFF2-40B4-BE49-F238E27FC236}">
                <a16:creationId xmlns:a16="http://schemas.microsoft.com/office/drawing/2014/main" id="{8A13AD94-262D-DE4A-962B-A166B611A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99" y="425048"/>
            <a:ext cx="720890" cy="7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 descr="Image result for top hat monocle">
            <a:extLst>
              <a:ext uri="{FF2B5EF4-FFF2-40B4-BE49-F238E27FC236}">
                <a16:creationId xmlns:a16="http://schemas.microsoft.com/office/drawing/2014/main" id="{1D042E9E-3077-FE4A-819F-B9886872C6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20619" r="11416" b="22680"/>
          <a:stretch/>
        </p:blipFill>
        <p:spPr bwMode="auto">
          <a:xfrm>
            <a:off x="2826769" y="567119"/>
            <a:ext cx="1037064" cy="5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Image result for iclicker">
            <a:extLst>
              <a:ext uri="{FF2B5EF4-FFF2-40B4-BE49-F238E27FC236}">
                <a16:creationId xmlns:a16="http://schemas.microsoft.com/office/drawing/2014/main" id="{6FA9B58A-90B0-E94B-A784-70AFD2567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43" y="868064"/>
            <a:ext cx="1069396" cy="2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8" descr="Image result for poll everywhere">
            <a:extLst>
              <a:ext uri="{FF2B5EF4-FFF2-40B4-BE49-F238E27FC236}">
                <a16:creationId xmlns:a16="http://schemas.microsoft.com/office/drawing/2014/main" id="{D4BF8364-977C-CE43-95F0-AC544456B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129" r="3798" b="35163"/>
          <a:stretch/>
        </p:blipFill>
        <p:spPr bwMode="auto">
          <a:xfrm>
            <a:off x="6160983" y="887302"/>
            <a:ext cx="1070517" cy="1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663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899D47F-3657-B442-A8C0-4A77E3F3F3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88543"/>
              </p:ext>
            </p:extLst>
          </p:nvPr>
        </p:nvGraphicFramePr>
        <p:xfrm>
          <a:off x="720545" y="845978"/>
          <a:ext cx="7708078" cy="594577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01154">
                  <a:extLst>
                    <a:ext uri="{9D8B030D-6E8A-4147-A177-3AD203B41FA5}">
                      <a16:colId xmlns:a16="http://schemas.microsoft.com/office/drawing/2014/main" val="891933438"/>
                    </a:ext>
                  </a:extLst>
                </a:gridCol>
                <a:gridCol w="1101154">
                  <a:extLst>
                    <a:ext uri="{9D8B030D-6E8A-4147-A177-3AD203B41FA5}">
                      <a16:colId xmlns:a16="http://schemas.microsoft.com/office/drawing/2014/main" val="3390020028"/>
                    </a:ext>
                  </a:extLst>
                </a:gridCol>
                <a:gridCol w="1101154">
                  <a:extLst>
                    <a:ext uri="{9D8B030D-6E8A-4147-A177-3AD203B41FA5}">
                      <a16:colId xmlns:a16="http://schemas.microsoft.com/office/drawing/2014/main" val="2307588287"/>
                    </a:ext>
                  </a:extLst>
                </a:gridCol>
                <a:gridCol w="1101154">
                  <a:extLst>
                    <a:ext uri="{9D8B030D-6E8A-4147-A177-3AD203B41FA5}">
                      <a16:colId xmlns:a16="http://schemas.microsoft.com/office/drawing/2014/main" val="2408150932"/>
                    </a:ext>
                  </a:extLst>
                </a:gridCol>
                <a:gridCol w="1101154">
                  <a:extLst>
                    <a:ext uri="{9D8B030D-6E8A-4147-A177-3AD203B41FA5}">
                      <a16:colId xmlns:a16="http://schemas.microsoft.com/office/drawing/2014/main" val="1233240620"/>
                    </a:ext>
                  </a:extLst>
                </a:gridCol>
                <a:gridCol w="1101154">
                  <a:extLst>
                    <a:ext uri="{9D8B030D-6E8A-4147-A177-3AD203B41FA5}">
                      <a16:colId xmlns:a16="http://schemas.microsoft.com/office/drawing/2014/main" val="2722912181"/>
                    </a:ext>
                  </a:extLst>
                </a:gridCol>
                <a:gridCol w="1101154">
                  <a:extLst>
                    <a:ext uri="{9D8B030D-6E8A-4147-A177-3AD203B41FA5}">
                      <a16:colId xmlns:a16="http://schemas.microsoft.com/office/drawing/2014/main" val="1619261472"/>
                    </a:ext>
                  </a:extLst>
                </a:gridCol>
              </a:tblGrid>
              <a:tr h="718213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508198"/>
                  </a:ext>
                </a:extLst>
              </a:tr>
              <a:tr h="718213">
                <a:tc>
                  <a:txBody>
                    <a:bodyPr/>
                    <a:lstStyle/>
                    <a:p>
                      <a:r>
                        <a:rPr lang="en-US" sz="1200" dirty="0"/>
                        <a:t>Voting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Clickers/Web/App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Based/App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based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Based/App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Based/App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Based/App</a:t>
                      </a:r>
                      <a:endParaRPr lang="en-US" sz="12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259397"/>
                  </a:ext>
                </a:extLst>
              </a:tr>
              <a:tr h="813541">
                <a:tc>
                  <a:txBody>
                    <a:bodyPr/>
                    <a:lstStyle/>
                    <a:p>
                      <a:r>
                        <a:rPr lang="en-US" sz="1300" dirty="0"/>
                        <a:t>Feedback to instructor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100617"/>
                  </a:ext>
                </a:extLst>
              </a:tr>
              <a:tr h="718213">
                <a:tc>
                  <a:txBody>
                    <a:bodyPr/>
                    <a:lstStyle/>
                    <a:p>
                      <a:r>
                        <a:rPr lang="en-US" sz="1200" dirty="0"/>
                        <a:t>Attendance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324525"/>
                  </a:ext>
                </a:extLst>
              </a:tr>
              <a:tr h="718213">
                <a:tc>
                  <a:txBody>
                    <a:bodyPr/>
                    <a:lstStyle/>
                    <a:p>
                      <a:r>
                        <a:rPr lang="en-US" sz="1200" dirty="0"/>
                        <a:t>Polling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63346"/>
                  </a:ext>
                </a:extLst>
              </a:tr>
              <a:tr h="718213">
                <a:tc>
                  <a:txBody>
                    <a:bodyPr/>
                    <a:lstStyle/>
                    <a:p>
                      <a:r>
                        <a:rPr lang="en-US" sz="1200" dirty="0"/>
                        <a:t>Anonymous Polling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859650"/>
                  </a:ext>
                </a:extLst>
              </a:tr>
              <a:tr h="718213">
                <a:tc>
                  <a:txBody>
                    <a:bodyPr/>
                    <a:lstStyle/>
                    <a:p>
                      <a:r>
                        <a:rPr lang="en-US" sz="1200" dirty="0"/>
                        <a:t>Targeted 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633600"/>
                  </a:ext>
                </a:extLst>
              </a:tr>
              <a:tr h="718213">
                <a:tc>
                  <a:txBody>
                    <a:bodyPr/>
                    <a:lstStyle/>
                    <a:p>
                      <a:r>
                        <a:rPr lang="en-US" sz="1200" dirty="0"/>
                        <a:t>Short Answer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512 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 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Designed for short one or two word answers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140 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500 Characters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160 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0615516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59E6F89-4D12-BA4D-961D-F2B1D9167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7" t="21507" r="10322" b="30322"/>
          <a:stretch/>
        </p:blipFill>
        <p:spPr>
          <a:xfrm>
            <a:off x="4094663" y="1063689"/>
            <a:ext cx="987972" cy="4309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C41DF9-BAA1-D247-B348-27C5941FB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620" b="38043"/>
          <a:stretch/>
        </p:blipFill>
        <p:spPr>
          <a:xfrm>
            <a:off x="7419432" y="1253023"/>
            <a:ext cx="956442" cy="252866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4" name="3D Model 23" descr="Check">
                <a:extLst>
                  <a:ext uri="{FF2B5EF4-FFF2-40B4-BE49-F238E27FC236}">
                    <a16:creationId xmlns:a16="http://schemas.microsoft.com/office/drawing/2014/main" id="{AB920BAF-F95D-C048-940A-B0A0E259063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0039857"/>
                  </p:ext>
                </p:extLst>
              </p:nvPr>
            </p:nvGraphicFramePr>
            <p:xfrm>
              <a:off x="2034527" y="5374128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6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4" name="3D Model 23" descr="Check">
                <a:extLst>
                  <a:ext uri="{FF2B5EF4-FFF2-40B4-BE49-F238E27FC236}">
                    <a16:creationId xmlns:a16="http://schemas.microsoft.com/office/drawing/2014/main" id="{AB920BAF-F95D-C048-940A-B0A0E25906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34527" y="5374128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9" name="3D Model 28" descr="Check">
                <a:extLst>
                  <a:ext uri="{FF2B5EF4-FFF2-40B4-BE49-F238E27FC236}">
                    <a16:creationId xmlns:a16="http://schemas.microsoft.com/office/drawing/2014/main" id="{E13A1A6B-9C49-CA46-B79F-581BE573A1B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2456540"/>
                  </p:ext>
                </p:extLst>
              </p:nvPr>
            </p:nvGraphicFramePr>
            <p:xfrm>
              <a:off x="4314527" y="4663805"/>
              <a:ext cx="600536" cy="49377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6" cy="493777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8"/>
                  </am3d:raster>
                  <am3d:objViewport viewportSz="77751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9" name="3D Model 28" descr="Check">
                <a:extLst>
                  <a:ext uri="{FF2B5EF4-FFF2-40B4-BE49-F238E27FC236}">
                    <a16:creationId xmlns:a16="http://schemas.microsoft.com/office/drawing/2014/main" id="{E13A1A6B-9C49-CA46-B79F-581BE573A1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4527" y="4663805"/>
                <a:ext cx="600536" cy="493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4" name="3D Model 43" descr="Check">
                <a:extLst>
                  <a:ext uri="{FF2B5EF4-FFF2-40B4-BE49-F238E27FC236}">
                    <a16:creationId xmlns:a16="http://schemas.microsoft.com/office/drawing/2014/main" id="{1D926737-4B6F-A14C-B441-DC0C954BF6D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931549"/>
                  </p:ext>
                </p:extLst>
              </p:nvPr>
            </p:nvGraphicFramePr>
            <p:xfrm>
              <a:off x="6452747" y="5374128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10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4" name="3D Model 43" descr="Check">
                <a:extLst>
                  <a:ext uri="{FF2B5EF4-FFF2-40B4-BE49-F238E27FC236}">
                    <a16:creationId xmlns:a16="http://schemas.microsoft.com/office/drawing/2014/main" id="{1D926737-4B6F-A14C-B441-DC0C954BF6D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52747" y="5374128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9" name="3D Model 58" descr="Check">
                <a:extLst>
                  <a:ext uri="{FF2B5EF4-FFF2-40B4-BE49-F238E27FC236}">
                    <a16:creationId xmlns:a16="http://schemas.microsoft.com/office/drawing/2014/main" id="{5DFCEE9A-9305-7A4E-812A-CD7183F45EC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52619918"/>
                  </p:ext>
                </p:extLst>
              </p:nvPr>
            </p:nvGraphicFramePr>
            <p:xfrm>
              <a:off x="7563207" y="5374128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10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9" name="3D Model 58" descr="Check">
                <a:extLst>
                  <a:ext uri="{FF2B5EF4-FFF2-40B4-BE49-F238E27FC236}">
                    <a16:creationId xmlns:a16="http://schemas.microsoft.com/office/drawing/2014/main" id="{5DFCEE9A-9305-7A4E-812A-CD7183F45EC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3207" y="5374128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9" name="3D Model 68" descr="Red X">
                <a:extLst>
                  <a:ext uri="{FF2B5EF4-FFF2-40B4-BE49-F238E27FC236}">
                    <a16:creationId xmlns:a16="http://schemas.microsoft.com/office/drawing/2014/main" id="{D9544F85-9E48-9247-991B-F719B04023E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03267482"/>
                  </p:ext>
                </p:extLst>
              </p:nvPr>
            </p:nvGraphicFramePr>
            <p:xfrm>
              <a:off x="4384194" y="5385205"/>
              <a:ext cx="461202" cy="471622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461202" cy="471622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3"/>
                  <am3d:raster rName="Office3DRenderer" rVer="16.0.8326">
                    <am3d:blip r:embed="rId14"/>
                  </am3d:raster>
                  <am3d:objViewport viewportSz="6918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9" name="3D Model 68" descr="Red X">
                <a:extLst>
                  <a:ext uri="{FF2B5EF4-FFF2-40B4-BE49-F238E27FC236}">
                    <a16:creationId xmlns:a16="http://schemas.microsoft.com/office/drawing/2014/main" id="{D9544F85-9E48-9247-991B-F719B04023E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84194" y="5385205"/>
                <a:ext cx="461202" cy="471622"/>
              </a:xfrm>
              <a:prstGeom prst="rect">
                <a:avLst/>
              </a:prstGeom>
            </p:spPr>
          </p:pic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ED71DBC3-DAF8-584F-9B00-5109055007FA}"/>
              </a:ext>
            </a:extLst>
          </p:cNvPr>
          <p:cNvSpPr txBox="1"/>
          <p:nvPr/>
        </p:nvSpPr>
        <p:spPr>
          <a:xfrm>
            <a:off x="1571358" y="215071"/>
            <a:ext cx="5895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Response System Question Type Comparisons</a:t>
            </a: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3" name="3D Model 22" descr="Red X">
                <a:extLst>
                  <a:ext uri="{FF2B5EF4-FFF2-40B4-BE49-F238E27FC236}">
                    <a16:creationId xmlns:a16="http://schemas.microsoft.com/office/drawing/2014/main" id="{3EDA4C1C-9413-5C4E-B8B4-2E33EE94E43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5940932"/>
                  </p:ext>
                </p:extLst>
              </p:nvPr>
            </p:nvGraphicFramePr>
            <p:xfrm>
              <a:off x="2104193" y="3216307"/>
              <a:ext cx="461202" cy="471622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461202" cy="471622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3"/>
                  <am3d:raster rName="Office3DRenderer" rVer="16.0.8326">
                    <am3d:blip r:embed="rId16"/>
                  </am3d:raster>
                  <am3d:objViewport viewportSz="6918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3D Model 22" descr="Red X">
                <a:extLst>
                  <a:ext uri="{FF2B5EF4-FFF2-40B4-BE49-F238E27FC236}">
                    <a16:creationId xmlns:a16="http://schemas.microsoft.com/office/drawing/2014/main" id="{3EDA4C1C-9413-5C4E-B8B4-2E33EE94E43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04193" y="3216307"/>
                <a:ext cx="461202" cy="47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27" name="3D Model 26" descr="Check">
                <a:extLst>
                  <a:ext uri="{FF2B5EF4-FFF2-40B4-BE49-F238E27FC236}">
                    <a16:creationId xmlns:a16="http://schemas.microsoft.com/office/drawing/2014/main" id="{E0B2301A-6471-B64F-B502-280A29B5D1C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74018072"/>
                  </p:ext>
                </p:extLst>
              </p:nvPr>
            </p:nvGraphicFramePr>
            <p:xfrm>
              <a:off x="2034529" y="2445192"/>
              <a:ext cx="600531" cy="49377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1" cy="493772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18"/>
                  </am3d:raster>
                  <am3d:objViewport viewportSz="7775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7" name="3D Model 26" descr="Check">
                <a:extLst>
                  <a:ext uri="{FF2B5EF4-FFF2-40B4-BE49-F238E27FC236}">
                    <a16:creationId xmlns:a16="http://schemas.microsoft.com/office/drawing/2014/main" id="{E0B2301A-6471-B64F-B502-280A29B5D1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4529" y="2445192"/>
                <a:ext cx="600531" cy="493772"/>
              </a:xfrm>
              <a:prstGeom prst="rect">
                <a:avLst/>
              </a:prstGeom>
            </p:spPr>
          </p:pic>
        </mc:Fallback>
      </mc:AlternateContent>
      <p:pic>
        <p:nvPicPr>
          <p:cNvPr id="28" name="Picture 6" descr="Image result for turning point technologies">
            <a:extLst>
              <a:ext uri="{FF2B5EF4-FFF2-40B4-BE49-F238E27FC236}">
                <a16:creationId xmlns:a16="http://schemas.microsoft.com/office/drawing/2014/main" id="{343D2E84-575B-514B-A27C-C43B53D63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60" y="804328"/>
            <a:ext cx="720890" cy="738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top hat monocle">
            <a:extLst>
              <a:ext uri="{FF2B5EF4-FFF2-40B4-BE49-F238E27FC236}">
                <a16:creationId xmlns:a16="http://schemas.microsoft.com/office/drawing/2014/main" id="{732D6857-A8BA-CC42-8362-3A597C6218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5" t="20619" r="11416" b="22680"/>
          <a:stretch/>
        </p:blipFill>
        <p:spPr bwMode="auto">
          <a:xfrm>
            <a:off x="2961826" y="946950"/>
            <a:ext cx="1037064" cy="5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iclicker">
            <a:extLst>
              <a:ext uri="{FF2B5EF4-FFF2-40B4-BE49-F238E27FC236}">
                <a16:creationId xmlns:a16="http://schemas.microsoft.com/office/drawing/2014/main" id="{B80EF636-9762-E343-840B-23AF74D26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95" y="1246656"/>
            <a:ext cx="1069396" cy="21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Image result for poll everywhere">
            <a:extLst>
              <a:ext uri="{FF2B5EF4-FFF2-40B4-BE49-F238E27FC236}">
                <a16:creationId xmlns:a16="http://schemas.microsoft.com/office/drawing/2014/main" id="{EFD39F83-8521-124F-B9BB-B28536D8C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33129" r="3798" b="35163"/>
          <a:stretch/>
        </p:blipFill>
        <p:spPr bwMode="auto">
          <a:xfrm>
            <a:off x="6240283" y="1277319"/>
            <a:ext cx="1070517" cy="19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3" name="3D Model 32" descr="Check">
                <a:extLst>
                  <a:ext uri="{FF2B5EF4-FFF2-40B4-BE49-F238E27FC236}">
                    <a16:creationId xmlns:a16="http://schemas.microsoft.com/office/drawing/2014/main" id="{03C37310-820C-A54E-9445-3B43BAC778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35043229"/>
                  </p:ext>
                </p:extLst>
              </p:nvPr>
            </p:nvGraphicFramePr>
            <p:xfrm>
              <a:off x="2034529" y="3950637"/>
              <a:ext cx="600531" cy="49377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1" cy="493772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18"/>
                  </am3d:raster>
                  <am3d:objViewport viewportSz="7775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3" name="3D Model 32" descr="Check">
                <a:extLst>
                  <a:ext uri="{FF2B5EF4-FFF2-40B4-BE49-F238E27FC236}">
                    <a16:creationId xmlns:a16="http://schemas.microsoft.com/office/drawing/2014/main" id="{03C37310-820C-A54E-9445-3B43BAC7783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4529" y="3950637"/>
                <a:ext cx="600531" cy="493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4" name="3D Model 33" descr="Check">
                <a:extLst>
                  <a:ext uri="{FF2B5EF4-FFF2-40B4-BE49-F238E27FC236}">
                    <a16:creationId xmlns:a16="http://schemas.microsoft.com/office/drawing/2014/main" id="{5EF2225E-435A-AA41-AEB9-2F868D76D6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9446528"/>
                  </p:ext>
                </p:extLst>
              </p:nvPr>
            </p:nvGraphicFramePr>
            <p:xfrm>
              <a:off x="2034529" y="4663807"/>
              <a:ext cx="600531" cy="49377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1" cy="493772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3"/>
                  </am3d:raster>
                  <am3d:objViewport viewportSz="7775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4" name="3D Model 33" descr="Check">
                <a:extLst>
                  <a:ext uri="{FF2B5EF4-FFF2-40B4-BE49-F238E27FC236}">
                    <a16:creationId xmlns:a16="http://schemas.microsoft.com/office/drawing/2014/main" id="{5EF2225E-435A-AA41-AEB9-2F868D76D6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034529" y="4663807"/>
                <a:ext cx="600531" cy="4937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5" name="3D Model 34" descr="Check">
                <a:extLst>
                  <a:ext uri="{FF2B5EF4-FFF2-40B4-BE49-F238E27FC236}">
                    <a16:creationId xmlns:a16="http://schemas.microsoft.com/office/drawing/2014/main" id="{7D184CC7-BF68-0A4C-B2DF-C44E0DD2E14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54035190"/>
                  </p:ext>
                </p:extLst>
              </p:nvPr>
            </p:nvGraphicFramePr>
            <p:xfrm>
              <a:off x="5369495" y="2445190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5" name="3D Model 34" descr="Check">
                <a:extLst>
                  <a:ext uri="{FF2B5EF4-FFF2-40B4-BE49-F238E27FC236}">
                    <a16:creationId xmlns:a16="http://schemas.microsoft.com/office/drawing/2014/main" id="{7D184CC7-BF68-0A4C-B2DF-C44E0DD2E1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9495" y="2445190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6" name="3D Model 35" descr="Check">
                <a:extLst>
                  <a:ext uri="{FF2B5EF4-FFF2-40B4-BE49-F238E27FC236}">
                    <a16:creationId xmlns:a16="http://schemas.microsoft.com/office/drawing/2014/main" id="{09B15BD0-F391-B243-8517-EC5C121BD8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49070840"/>
                  </p:ext>
                </p:extLst>
              </p:nvPr>
            </p:nvGraphicFramePr>
            <p:xfrm>
              <a:off x="5369495" y="3205230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6" name="3D Model 35" descr="Check">
                <a:extLst>
                  <a:ext uri="{FF2B5EF4-FFF2-40B4-BE49-F238E27FC236}">
                    <a16:creationId xmlns:a16="http://schemas.microsoft.com/office/drawing/2014/main" id="{09B15BD0-F391-B243-8517-EC5C121BD8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9495" y="3205230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7" name="3D Model 36" descr="Check">
                <a:extLst>
                  <a:ext uri="{FF2B5EF4-FFF2-40B4-BE49-F238E27FC236}">
                    <a16:creationId xmlns:a16="http://schemas.microsoft.com/office/drawing/2014/main" id="{C0CF2F1B-1420-A84A-B026-8AF7EADA020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9334689"/>
                  </p:ext>
                </p:extLst>
              </p:nvPr>
            </p:nvGraphicFramePr>
            <p:xfrm>
              <a:off x="5369495" y="3950635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7" name="3D Model 36" descr="Check">
                <a:extLst>
                  <a:ext uri="{FF2B5EF4-FFF2-40B4-BE49-F238E27FC236}">
                    <a16:creationId xmlns:a16="http://schemas.microsoft.com/office/drawing/2014/main" id="{C0CF2F1B-1420-A84A-B026-8AF7EADA020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9495" y="3950635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8" name="3D Model 37" descr="Check">
                <a:extLst>
                  <a:ext uri="{FF2B5EF4-FFF2-40B4-BE49-F238E27FC236}">
                    <a16:creationId xmlns:a16="http://schemas.microsoft.com/office/drawing/2014/main" id="{468CD503-EB39-884C-AABB-AED9676EBB9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03302691"/>
                  </p:ext>
                </p:extLst>
              </p:nvPr>
            </p:nvGraphicFramePr>
            <p:xfrm>
              <a:off x="5369495" y="4663805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3D Model 37" descr="Check">
                <a:extLst>
                  <a:ext uri="{FF2B5EF4-FFF2-40B4-BE49-F238E27FC236}">
                    <a16:creationId xmlns:a16="http://schemas.microsoft.com/office/drawing/2014/main" id="{468CD503-EB39-884C-AABB-AED9676EBB9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9495" y="4663805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39" name="3D Model 38" descr="Check">
                <a:extLst>
                  <a:ext uri="{FF2B5EF4-FFF2-40B4-BE49-F238E27FC236}">
                    <a16:creationId xmlns:a16="http://schemas.microsoft.com/office/drawing/2014/main" id="{69096DF6-35E6-BE4F-A065-7670FD2D65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41241406"/>
                  </p:ext>
                </p:extLst>
              </p:nvPr>
            </p:nvGraphicFramePr>
            <p:xfrm>
              <a:off x="5369495" y="5374128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3D Model 38" descr="Check">
                <a:extLst>
                  <a:ext uri="{FF2B5EF4-FFF2-40B4-BE49-F238E27FC236}">
                    <a16:creationId xmlns:a16="http://schemas.microsoft.com/office/drawing/2014/main" id="{69096DF6-35E6-BE4F-A065-7670FD2D65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69495" y="5374128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1" name="3D Model 40" descr="Check">
                <a:extLst>
                  <a:ext uri="{FF2B5EF4-FFF2-40B4-BE49-F238E27FC236}">
                    <a16:creationId xmlns:a16="http://schemas.microsoft.com/office/drawing/2014/main" id="{AD95C92C-5672-F940-B579-2553E2EB05E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0520822"/>
                  </p:ext>
                </p:extLst>
              </p:nvPr>
            </p:nvGraphicFramePr>
            <p:xfrm>
              <a:off x="4314527" y="3950635"/>
              <a:ext cx="600536" cy="49377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6" cy="493777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5"/>
                  </am3d:raster>
                  <am3d:objViewport viewportSz="77751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3D Model 40" descr="Check">
                <a:extLst>
                  <a:ext uri="{FF2B5EF4-FFF2-40B4-BE49-F238E27FC236}">
                    <a16:creationId xmlns:a16="http://schemas.microsoft.com/office/drawing/2014/main" id="{AD95C92C-5672-F940-B579-2553E2EB05E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4527" y="3950635"/>
                <a:ext cx="600536" cy="493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2" name="3D Model 41" descr="Red X">
                <a:extLst>
                  <a:ext uri="{FF2B5EF4-FFF2-40B4-BE49-F238E27FC236}">
                    <a16:creationId xmlns:a16="http://schemas.microsoft.com/office/drawing/2014/main" id="{59AAEE7D-85D0-0A43-A2B6-51EB550B27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91634464"/>
                  </p:ext>
                </p:extLst>
              </p:nvPr>
            </p:nvGraphicFramePr>
            <p:xfrm>
              <a:off x="4384194" y="2456267"/>
              <a:ext cx="461202" cy="471622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461202" cy="471622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3"/>
                  <am3d:raster rName="Office3DRenderer" rVer="16.0.8326">
                    <am3d:blip r:embed="rId16"/>
                  </am3d:raster>
                  <am3d:objViewport viewportSz="6918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2" name="3D Model 41" descr="Red X">
                <a:extLst>
                  <a:ext uri="{FF2B5EF4-FFF2-40B4-BE49-F238E27FC236}">
                    <a16:creationId xmlns:a16="http://schemas.microsoft.com/office/drawing/2014/main" id="{59AAEE7D-85D0-0A43-A2B6-51EB550B27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384194" y="2456267"/>
                <a:ext cx="461202" cy="47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43" name="3D Model 42" descr="Check">
                <a:extLst>
                  <a:ext uri="{FF2B5EF4-FFF2-40B4-BE49-F238E27FC236}">
                    <a16:creationId xmlns:a16="http://schemas.microsoft.com/office/drawing/2014/main" id="{EE9B06E7-5E88-4C4F-A5F4-DF95390EF96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73484978"/>
                  </p:ext>
                </p:extLst>
              </p:nvPr>
            </p:nvGraphicFramePr>
            <p:xfrm>
              <a:off x="4314527" y="3205230"/>
              <a:ext cx="600536" cy="493777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6" cy="493777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5"/>
                  </am3d:raster>
                  <am3d:objViewport viewportSz="77751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3" name="3D Model 42" descr="Check">
                <a:extLst>
                  <a:ext uri="{FF2B5EF4-FFF2-40B4-BE49-F238E27FC236}">
                    <a16:creationId xmlns:a16="http://schemas.microsoft.com/office/drawing/2014/main" id="{EE9B06E7-5E88-4C4F-A5F4-DF95390EF96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4527" y="3205230"/>
                <a:ext cx="600536" cy="493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0" name="3D Model 49" descr="Check">
                <a:extLst>
                  <a:ext uri="{FF2B5EF4-FFF2-40B4-BE49-F238E27FC236}">
                    <a16:creationId xmlns:a16="http://schemas.microsoft.com/office/drawing/2014/main" id="{6743BCB5-32E7-064B-9D5D-22D5AF59C1E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7399477"/>
                  </p:ext>
                </p:extLst>
              </p:nvPr>
            </p:nvGraphicFramePr>
            <p:xfrm>
              <a:off x="3111371" y="2445190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10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0" name="3D Model 49" descr="Check">
                <a:extLst>
                  <a:ext uri="{FF2B5EF4-FFF2-40B4-BE49-F238E27FC236}">
                    <a16:creationId xmlns:a16="http://schemas.microsoft.com/office/drawing/2014/main" id="{6743BCB5-32E7-064B-9D5D-22D5AF59C1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11371" y="2445190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1" name="3D Model 50" descr="Check">
                <a:extLst>
                  <a:ext uri="{FF2B5EF4-FFF2-40B4-BE49-F238E27FC236}">
                    <a16:creationId xmlns:a16="http://schemas.microsoft.com/office/drawing/2014/main" id="{11816CE6-D455-2547-BEAD-B928666DD4A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700365"/>
                  </p:ext>
                </p:extLst>
              </p:nvPr>
            </p:nvGraphicFramePr>
            <p:xfrm>
              <a:off x="3111371" y="3205230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1" name="3D Model 50" descr="Check">
                <a:extLst>
                  <a:ext uri="{FF2B5EF4-FFF2-40B4-BE49-F238E27FC236}">
                    <a16:creationId xmlns:a16="http://schemas.microsoft.com/office/drawing/2014/main" id="{11816CE6-D455-2547-BEAD-B928666DD4A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1371" y="3205230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2" name="3D Model 51" descr="Check">
                <a:extLst>
                  <a:ext uri="{FF2B5EF4-FFF2-40B4-BE49-F238E27FC236}">
                    <a16:creationId xmlns:a16="http://schemas.microsoft.com/office/drawing/2014/main" id="{005CAE5E-E1CD-1543-8FE6-A13D97F21D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0983075"/>
                  </p:ext>
                </p:extLst>
              </p:nvPr>
            </p:nvGraphicFramePr>
            <p:xfrm>
              <a:off x="3111371" y="3950635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2" name="3D Model 51" descr="Check">
                <a:extLst>
                  <a:ext uri="{FF2B5EF4-FFF2-40B4-BE49-F238E27FC236}">
                    <a16:creationId xmlns:a16="http://schemas.microsoft.com/office/drawing/2014/main" id="{005CAE5E-E1CD-1543-8FE6-A13D97F21D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1371" y="3950635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3" name="3D Model 52" descr="Check">
                <a:extLst>
                  <a:ext uri="{FF2B5EF4-FFF2-40B4-BE49-F238E27FC236}">
                    <a16:creationId xmlns:a16="http://schemas.microsoft.com/office/drawing/2014/main" id="{9848B32C-E48B-2C4C-950C-70BDE64D0A8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246188"/>
                  </p:ext>
                </p:extLst>
              </p:nvPr>
            </p:nvGraphicFramePr>
            <p:xfrm>
              <a:off x="3111371" y="4663805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3" name="3D Model 52" descr="Check">
                <a:extLst>
                  <a:ext uri="{FF2B5EF4-FFF2-40B4-BE49-F238E27FC236}">
                    <a16:creationId xmlns:a16="http://schemas.microsoft.com/office/drawing/2014/main" id="{9848B32C-E48B-2C4C-950C-70BDE64D0A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1371" y="4663805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6" name="3D Model 55" descr="Check">
                <a:extLst>
                  <a:ext uri="{FF2B5EF4-FFF2-40B4-BE49-F238E27FC236}">
                    <a16:creationId xmlns:a16="http://schemas.microsoft.com/office/drawing/2014/main" id="{4D20DF7E-AD75-D242-8613-CBCB962568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79833101"/>
                  </p:ext>
                </p:extLst>
              </p:nvPr>
            </p:nvGraphicFramePr>
            <p:xfrm>
              <a:off x="3111371" y="5374128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6" name="3D Model 55" descr="Check">
                <a:extLst>
                  <a:ext uri="{FF2B5EF4-FFF2-40B4-BE49-F238E27FC236}">
                    <a16:creationId xmlns:a16="http://schemas.microsoft.com/office/drawing/2014/main" id="{4D20DF7E-AD75-D242-8613-CBCB962568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111371" y="5374128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57" name="3D Model 56" descr="Red X">
                <a:extLst>
                  <a:ext uri="{FF2B5EF4-FFF2-40B4-BE49-F238E27FC236}">
                    <a16:creationId xmlns:a16="http://schemas.microsoft.com/office/drawing/2014/main" id="{DE8D5D34-EABD-1F4F-9C31-D6735D56FE0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1047490"/>
                  </p:ext>
                </p:extLst>
              </p:nvPr>
            </p:nvGraphicFramePr>
            <p:xfrm>
              <a:off x="6522413" y="3216307"/>
              <a:ext cx="461202" cy="471622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461202" cy="471622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3"/>
                  <am3d:raster rName="Office3DRenderer" rVer="16.0.8326">
                    <am3d:blip r:embed="rId26"/>
                  </am3d:raster>
                  <am3d:objViewport viewportSz="6918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7" name="3D Model 56" descr="Red X">
                <a:extLst>
                  <a:ext uri="{FF2B5EF4-FFF2-40B4-BE49-F238E27FC236}">
                    <a16:creationId xmlns:a16="http://schemas.microsoft.com/office/drawing/2014/main" id="{DE8D5D34-EABD-1F4F-9C31-D6735D56FE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22413" y="3216307"/>
                <a:ext cx="461202" cy="47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2" name="3D Model 61" descr="Check">
                <a:extLst>
                  <a:ext uri="{FF2B5EF4-FFF2-40B4-BE49-F238E27FC236}">
                    <a16:creationId xmlns:a16="http://schemas.microsoft.com/office/drawing/2014/main" id="{EF0305D0-A7A1-F548-944E-9B5A9205A55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07821913"/>
                  </p:ext>
                </p:extLst>
              </p:nvPr>
            </p:nvGraphicFramePr>
            <p:xfrm>
              <a:off x="6452747" y="4663805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2" name="3D Model 61" descr="Check">
                <a:extLst>
                  <a:ext uri="{FF2B5EF4-FFF2-40B4-BE49-F238E27FC236}">
                    <a16:creationId xmlns:a16="http://schemas.microsoft.com/office/drawing/2014/main" id="{EF0305D0-A7A1-F548-944E-9B5A9205A55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52747" y="4663805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3" name="3D Model 62" descr="Check">
                <a:extLst>
                  <a:ext uri="{FF2B5EF4-FFF2-40B4-BE49-F238E27FC236}">
                    <a16:creationId xmlns:a16="http://schemas.microsoft.com/office/drawing/2014/main" id="{00907300-91E2-9446-A593-4EEE965296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8316663"/>
                  </p:ext>
                </p:extLst>
              </p:nvPr>
            </p:nvGraphicFramePr>
            <p:xfrm>
              <a:off x="6452747" y="3950635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3" name="3D Model 62" descr="Check">
                <a:extLst>
                  <a:ext uri="{FF2B5EF4-FFF2-40B4-BE49-F238E27FC236}">
                    <a16:creationId xmlns:a16="http://schemas.microsoft.com/office/drawing/2014/main" id="{00907300-91E2-9446-A593-4EEE965296C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52747" y="3950635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4" name="3D Model 63" descr="Red X">
                <a:extLst>
                  <a:ext uri="{FF2B5EF4-FFF2-40B4-BE49-F238E27FC236}">
                    <a16:creationId xmlns:a16="http://schemas.microsoft.com/office/drawing/2014/main" id="{0B6DADCD-620C-AC49-936F-FF50013B7BD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10816619"/>
                  </p:ext>
                </p:extLst>
              </p:nvPr>
            </p:nvGraphicFramePr>
            <p:xfrm>
              <a:off x="6522413" y="2456267"/>
              <a:ext cx="461202" cy="471622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461202" cy="471622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3"/>
                  <am3d:raster rName="Office3DRenderer" rVer="16.0.8326">
                    <am3d:blip r:embed="rId26"/>
                  </am3d:raster>
                  <am3d:objViewport viewportSz="6918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4" name="3D Model 63" descr="Red X">
                <a:extLst>
                  <a:ext uri="{FF2B5EF4-FFF2-40B4-BE49-F238E27FC236}">
                    <a16:creationId xmlns:a16="http://schemas.microsoft.com/office/drawing/2014/main" id="{0B6DADCD-620C-AC49-936F-FF50013B7BD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522413" y="2456267"/>
                <a:ext cx="461202" cy="47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2" name="3D Model 71" descr="Red X">
                <a:extLst>
                  <a:ext uri="{FF2B5EF4-FFF2-40B4-BE49-F238E27FC236}">
                    <a16:creationId xmlns:a16="http://schemas.microsoft.com/office/drawing/2014/main" id="{2021E231-49F8-6B49-816A-28CB87475E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1447625"/>
                  </p:ext>
                </p:extLst>
              </p:nvPr>
            </p:nvGraphicFramePr>
            <p:xfrm>
              <a:off x="7632873" y="3216307"/>
              <a:ext cx="461202" cy="471622"/>
            </p:xfrm>
            <a:graphic>
              <a:graphicData uri="http://schemas.microsoft.com/office/drawing/2017/model3d">
                <am3d:model3d r:embed="rId12">
                  <am3d:spPr>
                    <a:xfrm>
                      <a:off x="0" y="0"/>
                      <a:ext cx="461202" cy="471622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13"/>
                  <am3d:raster rName="Office3DRenderer" rVer="16.0.8326">
                    <am3d:blip r:embed="rId26"/>
                  </am3d:raster>
                  <am3d:objViewport viewportSz="69184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 Model 71" descr="Red X">
                <a:extLst>
                  <a:ext uri="{FF2B5EF4-FFF2-40B4-BE49-F238E27FC236}">
                    <a16:creationId xmlns:a16="http://schemas.microsoft.com/office/drawing/2014/main" id="{2021E231-49F8-6B49-816A-28CB87475EF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632873" y="3216307"/>
                <a:ext cx="461202" cy="471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4" name="3D Model 73" descr="Check">
                <a:extLst>
                  <a:ext uri="{FF2B5EF4-FFF2-40B4-BE49-F238E27FC236}">
                    <a16:creationId xmlns:a16="http://schemas.microsoft.com/office/drawing/2014/main" id="{A82DCB75-00FC-314D-9AEE-70C401C7CF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48188796"/>
                  </p:ext>
                </p:extLst>
              </p:nvPr>
            </p:nvGraphicFramePr>
            <p:xfrm>
              <a:off x="7563207" y="2445190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 Model 73" descr="Check">
                <a:extLst>
                  <a:ext uri="{FF2B5EF4-FFF2-40B4-BE49-F238E27FC236}">
                    <a16:creationId xmlns:a16="http://schemas.microsoft.com/office/drawing/2014/main" id="{A82DCB75-00FC-314D-9AEE-70C401C7CF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3207" y="2445190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5" name="3D Model 74" descr="Check">
                <a:extLst>
                  <a:ext uri="{FF2B5EF4-FFF2-40B4-BE49-F238E27FC236}">
                    <a16:creationId xmlns:a16="http://schemas.microsoft.com/office/drawing/2014/main" id="{90ACABDE-3F8B-5D46-92BC-000F7DD0D58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89688853"/>
                  </p:ext>
                </p:extLst>
              </p:nvPr>
            </p:nvGraphicFramePr>
            <p:xfrm>
              <a:off x="7563207" y="3950635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5" name="3D Model 74" descr="Check">
                <a:extLst>
                  <a:ext uri="{FF2B5EF4-FFF2-40B4-BE49-F238E27FC236}">
                    <a16:creationId xmlns:a16="http://schemas.microsoft.com/office/drawing/2014/main" id="{90ACABDE-3F8B-5D46-92BC-000F7DD0D58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3207" y="3950635"/>
                <a:ext cx="600535" cy="4937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77" name="3D Model 76" descr="Check">
                <a:extLst>
                  <a:ext uri="{FF2B5EF4-FFF2-40B4-BE49-F238E27FC236}">
                    <a16:creationId xmlns:a16="http://schemas.microsoft.com/office/drawing/2014/main" id="{6E98C696-3551-1E4E-9A43-D80C930CBBC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9284829"/>
                  </p:ext>
                </p:extLst>
              </p:nvPr>
            </p:nvGraphicFramePr>
            <p:xfrm>
              <a:off x="7563207" y="4663805"/>
              <a:ext cx="600535" cy="493776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600535" cy="493776"/>
                    </a:xfrm>
                    <a:prstGeom prst="rect">
                      <a:avLst/>
                    </a:prstGeom>
                  </am3d:spPr>
                  <am3d:camera>
                    <am3d:pos x="0" y="0" z="6563664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445257" d="1000000"/>
                    <am3d:preTrans dx="274076" dy="2994765" dz="-669440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attrSrcUrl r:id="rId5"/>
                  <am3d:raster rName="Office3DRenderer" rVer="16.0.8326">
                    <am3d:blip r:embed="rId24"/>
                  </am3d:raster>
                  <am3d:objViewport viewportSz="7775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7" name="3D Model 76" descr="Check">
                <a:extLst>
                  <a:ext uri="{FF2B5EF4-FFF2-40B4-BE49-F238E27FC236}">
                    <a16:creationId xmlns:a16="http://schemas.microsoft.com/office/drawing/2014/main" id="{6E98C696-3551-1E4E-9A43-D80C930CBBC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63207" y="4663805"/>
                <a:ext cx="600535" cy="4937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125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139</Words>
  <Application>Microsoft Office PowerPoint</Application>
  <PresentationFormat>Custom</PresentationFormat>
  <Paragraphs>43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Zoe Salloom</dc:creator>
  <cp:lastModifiedBy>Michael Bruce Shapiro</cp:lastModifiedBy>
  <cp:revision>42</cp:revision>
  <cp:lastPrinted>2019-04-02T17:58:49Z</cp:lastPrinted>
  <dcterms:created xsi:type="dcterms:W3CDTF">2019-03-05T14:29:13Z</dcterms:created>
  <dcterms:modified xsi:type="dcterms:W3CDTF">2019-10-14T14:27:08Z</dcterms:modified>
</cp:coreProperties>
</file>