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7" r:id="rId3"/>
    <p:sldId id="272" r:id="rId4"/>
    <p:sldId id="263" r:id="rId5"/>
    <p:sldId id="262" r:id="rId6"/>
    <p:sldId id="258" r:id="rId7"/>
    <p:sldId id="274" r:id="rId8"/>
    <p:sldId id="273" r:id="rId9"/>
    <p:sldId id="259" r:id="rId10"/>
    <p:sldId id="275" r:id="rId11"/>
    <p:sldId id="270" r:id="rId12"/>
    <p:sldId id="265" r:id="rId13"/>
    <p:sldId id="271" r:id="rId14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5" autoAdjust="0"/>
    <p:restoredTop sz="94660"/>
  </p:normalViewPr>
  <p:slideViewPr>
    <p:cSldViewPr snapToGrid="0">
      <p:cViewPr>
        <p:scale>
          <a:sx n="125" d="100"/>
          <a:sy n="125" d="100"/>
        </p:scale>
        <p:origin x="-8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3F3EF-099E-4538-B5FA-121A8B93B7E3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A9088-F6E3-473D-B5A2-41CF0FFA4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75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2058E-DF61-4E86-86C5-C3679CB63FEA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EBC5A-B3A5-431F-900A-1B5F286D4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8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EBC5A-B3A5-431F-900A-1B5F286D4F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93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EBC5A-B3A5-431F-900A-1B5F286D4F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35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EBC5A-B3A5-431F-900A-1B5F286D4F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79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EBC5A-B3A5-431F-900A-1B5F286D4F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98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EBC5A-B3A5-431F-900A-1B5F286D4F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99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EBC5A-B3A5-431F-900A-1B5F286D4F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21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EBC5A-B3A5-431F-900A-1B5F286D4F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64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EBC5A-B3A5-431F-900A-1B5F286D4F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75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EBC5A-B3A5-431F-900A-1B5F286D4F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61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EBC5A-B3A5-431F-900A-1B5F286D4F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56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EBC5A-B3A5-431F-900A-1B5F286D4F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57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EBC5A-B3A5-431F-900A-1B5F286D4F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46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EBC5A-B3A5-431F-900A-1B5F286D4F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9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073BE81-10E4-461C-80FD-F5EE43FA61C7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D73F817-D553-4E63-A805-9F9645D1CD3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48986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BE81-10E4-461C-80FD-F5EE43FA61C7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F817-D553-4E63-A805-9F9645D1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BE81-10E4-461C-80FD-F5EE43FA61C7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F817-D553-4E63-A805-9F9645D1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5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BE81-10E4-461C-80FD-F5EE43FA61C7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F817-D553-4E63-A805-9F9645D1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6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73BE81-10E4-461C-80FD-F5EE43FA61C7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73F817-D553-4E63-A805-9F9645D1CD3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47914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BE81-10E4-461C-80FD-F5EE43FA61C7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F817-D553-4E63-A805-9F9645D1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3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BE81-10E4-461C-80FD-F5EE43FA61C7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F817-D553-4E63-A805-9F9645D1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36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BE81-10E4-461C-80FD-F5EE43FA61C7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F817-D553-4E63-A805-9F9645D1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63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BE81-10E4-461C-80FD-F5EE43FA61C7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F817-D553-4E63-A805-9F9645D1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96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73BE81-10E4-461C-80FD-F5EE43FA61C7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73F817-D553-4E63-A805-9F9645D1CD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1416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73BE81-10E4-461C-80FD-F5EE43FA61C7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73F817-D553-4E63-A805-9F9645D1CD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671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073BE81-10E4-461C-80FD-F5EE43FA61C7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9D73F817-D553-4E63-A805-9F9645D1CD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26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imeandconsequences.com/crimblog/2016/05/what-happens-to-the-florida-de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aselaw.findlaw.com/fl-district-court-of-appeal/1729492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Sometimes the truth </a:t>
            </a:r>
            <a:r>
              <a:rPr lang="en-US" i="1" dirty="0" err="1"/>
              <a:t>hurst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Marilyn Ampel </a:t>
            </a:r>
          </a:p>
        </p:txBody>
      </p:sp>
    </p:spTree>
    <p:extLst>
      <p:ext uri="{BB962C8B-B14F-4D97-AF65-F5344CB8AC3E}">
        <p14:creationId xmlns:p14="http://schemas.microsoft.com/office/powerpoint/2010/main" val="687013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549" y="1776717"/>
            <a:ext cx="2858905" cy="3028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Judicial Overrides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61831" y="1364761"/>
            <a:ext cx="4443984" cy="823912"/>
          </a:xfrm>
        </p:spPr>
        <p:txBody>
          <a:bodyPr/>
          <a:lstStyle/>
          <a:p>
            <a:r>
              <a:rPr lang="en-US" dirty="0"/>
              <a:t>Alabama 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753" y="2210409"/>
            <a:ext cx="4443984" cy="3162908"/>
          </a:xfrm>
        </p:spPr>
        <p:txBody>
          <a:bodyPr>
            <a:normAutofit/>
          </a:bodyPr>
          <a:lstStyle/>
          <a:p>
            <a:r>
              <a:rPr lang="en-US" dirty="0"/>
              <a:t>Only jurisdiction where the judge routinely overrides jury verdicts of life to impose capital punishment. </a:t>
            </a:r>
          </a:p>
          <a:p>
            <a:r>
              <a:rPr lang="en-US" dirty="0"/>
              <a:t>Since 1976, 112 jury verdicts have been overridden. </a:t>
            </a:r>
          </a:p>
          <a:p>
            <a:r>
              <a:rPr lang="en-US" dirty="0"/>
              <a:t>91% of the overrides have overruled jury verdicts of life to impose the death penalty with equates to 101 people.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7912642" y="1364761"/>
            <a:ext cx="4443984" cy="823912"/>
          </a:xfrm>
        </p:spPr>
        <p:txBody>
          <a:bodyPr/>
          <a:lstStyle/>
          <a:p>
            <a:r>
              <a:rPr lang="en-US" dirty="0"/>
              <a:t>Florida and Delaware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7790266" y="2210409"/>
            <a:ext cx="4443984" cy="3162908"/>
          </a:xfrm>
        </p:spPr>
        <p:txBody>
          <a:bodyPr>
            <a:normAutofit/>
          </a:bodyPr>
          <a:lstStyle/>
          <a:p>
            <a:r>
              <a:rPr lang="en-US" dirty="0"/>
              <a:t>Currently, no one in Delaware is on death row due to judicial override. </a:t>
            </a:r>
          </a:p>
          <a:p>
            <a:r>
              <a:rPr lang="en-US" dirty="0"/>
              <a:t>Judicial override is often used to overrule a jury death verdict and impose life. </a:t>
            </a:r>
          </a:p>
          <a:p>
            <a:r>
              <a:rPr lang="en-US" dirty="0"/>
              <a:t>Since 1999, there have not been any death sentences due to override in Florida. </a:t>
            </a:r>
          </a:p>
        </p:txBody>
      </p:sp>
    </p:spTree>
    <p:extLst>
      <p:ext uri="{BB962C8B-B14F-4D97-AF65-F5344CB8AC3E}">
        <p14:creationId xmlns:p14="http://schemas.microsoft.com/office/powerpoint/2010/main" val="1423287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484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227" y="0"/>
            <a:ext cx="9601200" cy="14859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2993570"/>
            <a:ext cx="2235200" cy="386442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In summation, the decision in Hurst v Florida caused both Delaware and Florida to reevaluate their sentencing schemes, while Alabama remains the only state which allows for judicial override. </a:t>
            </a:r>
          </a:p>
        </p:txBody>
      </p:sp>
    </p:spTree>
    <p:extLst>
      <p:ext uri="{BB962C8B-B14F-4D97-AF65-F5344CB8AC3E}">
        <p14:creationId xmlns:p14="http://schemas.microsoft.com/office/powerpoint/2010/main" val="2161477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Cited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8056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Ring v. Arizona. (</a:t>
            </a:r>
            <a:r>
              <a:rPr lang="en-US" dirty="0" err="1">
                <a:solidFill>
                  <a:schemeClr val="tx1"/>
                </a:solidFill>
              </a:rPr>
              <a:t>n.d.</a:t>
            </a:r>
            <a:r>
              <a:rPr lang="en-US" dirty="0">
                <a:solidFill>
                  <a:schemeClr val="tx1"/>
                </a:solidFill>
              </a:rPr>
              <a:t>). Oyez. Retrieved October 11, 2016, from https://www.oyez.org/cases/2001/01-488 </a:t>
            </a:r>
          </a:p>
          <a:p>
            <a:r>
              <a:rPr lang="en-US" dirty="0">
                <a:solidFill>
                  <a:schemeClr val="tx1"/>
                </a:solidFill>
              </a:rPr>
              <a:t>Hurst v. Florida. (</a:t>
            </a:r>
            <a:r>
              <a:rPr lang="en-US" dirty="0" err="1">
                <a:solidFill>
                  <a:schemeClr val="tx1"/>
                </a:solidFill>
              </a:rPr>
              <a:t>n.d.</a:t>
            </a:r>
            <a:r>
              <a:rPr lang="en-US" dirty="0">
                <a:solidFill>
                  <a:schemeClr val="tx1"/>
                </a:solidFill>
              </a:rPr>
              <a:t>). Oyez. Retrieved October 11, 2016, from https://www.oyez.org/cases/2015/14-7505 </a:t>
            </a:r>
            <a:endParaRPr lang="en-US" dirty="0">
              <a:solidFill>
                <a:schemeClr val="tx1"/>
              </a:solidFill>
              <a:hlinkClick r:id="rId3"/>
            </a:endParaRPr>
          </a:p>
          <a:p>
            <a:r>
              <a:rPr lang="en-US" dirty="0">
                <a:solidFill>
                  <a:schemeClr val="tx1"/>
                </a:solidFill>
              </a:rPr>
              <a:t>Alabama Supreme Court tp://Rules Death Penalty Statute is Still Valid. (2016, September 30). Retrieved October 11, 2016, from http://eji.org/news/alabama-supreme-court-rules-death-penalty-statute-still-valid </a:t>
            </a:r>
          </a:p>
          <a:p>
            <a:r>
              <a:rPr lang="en-US" dirty="0">
                <a:solidFill>
                  <a:schemeClr val="tx1"/>
                </a:solidFill>
              </a:rPr>
              <a:t>FindLaw's District Court of Appeal of Florida case and opinions. (2016, March 16). Retrieved October 9, 2016, from http://caselaw.findlaw.com/fl-district-court-of-appeal/1729492.html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343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Aggravating Circumstances. (</a:t>
            </a:r>
            <a:r>
              <a:rPr lang="en-US" dirty="0" err="1"/>
              <a:t>n.d.</a:t>
            </a:r>
            <a:r>
              <a:rPr lang="en-US" dirty="0"/>
              <a:t>). Retrieved October 11, 2016, from https://www.law.cornell.edu/wex/aggravating_circumstances </a:t>
            </a:r>
          </a:p>
          <a:p>
            <a:r>
              <a:rPr lang="en-US" dirty="0"/>
              <a:t>Mitigating Circumstances. (</a:t>
            </a:r>
            <a:r>
              <a:rPr lang="en-US" dirty="0" err="1"/>
              <a:t>n.d.</a:t>
            </a:r>
            <a:r>
              <a:rPr lang="en-US" dirty="0"/>
              <a:t>). Retrieved October 11, 2016, from https://www.law.cornell.edu/wex/mitigating_circumstances </a:t>
            </a:r>
          </a:p>
          <a:p>
            <a:r>
              <a:rPr lang="en-US" dirty="0"/>
              <a:t>Prosecutors Pursue Death Penalty for Larry </a:t>
            </a:r>
            <a:r>
              <a:rPr lang="en-US" dirty="0" err="1"/>
              <a:t>Darness</a:t>
            </a:r>
            <a:r>
              <a:rPr lang="en-US" dirty="0"/>
              <a:t> Perry in 2013 FL Murder of His Infant Son. (2014, January 13). Retrieved October 4, 2016, from http://www.cncpunishment.com/forums/showthread.php?9820-Prosecutors-Pursue-Death-Penalty-for-Larry-Darnell-Perry-in-2013-FL-Murder-of-His-Infant-Son </a:t>
            </a:r>
          </a:p>
        </p:txBody>
      </p:sp>
    </p:spTree>
    <p:extLst>
      <p:ext uri="{BB962C8B-B14F-4D97-AF65-F5344CB8AC3E}">
        <p14:creationId xmlns:p14="http://schemas.microsoft.com/office/powerpoint/2010/main" val="213119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Aggravating Circumstances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Factors that increases the severity or culpability of a criminal act, including, but not limited to, heinousness of the crime, lack of remorse, and prior conviction of another crime. Recognition of particular aggravating circumstances varies by jurisdiction.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age of Perry’s child was 3 months old, therefore, unable to defend himself in any way. </a:t>
            </a:r>
          </a:p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Mitigating Circumstances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Factors that lessen the severity or culpability of a criminal act, including, but not limited to, defendant's age or extreme mental or emotional disturbance at the time the crime was committed, mental retardation, and lack of a prior criminal record. Recognition of particular mitigating circumstances varies by jurisdiction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Example: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Perry called 911 and confessed killing his son to the police, as well as showing what he had done to his son on a doll. </a:t>
            </a:r>
          </a:p>
          <a:p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Florida Statute§ 782.04(1)(a):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 the guilt verdict can establish an aggravating circumstance, though. If the verdict goes beyond just saying guilty under § 782.04(1)(a) and instead specifies robbery felony-murder, § 782.04(1)(a)2.d., that would establish the aggravating circumstance in §921.141(5)(d).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4598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Ring v. Arizona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Timothy Ring was on trial for murder, and the jury found him guilty of felony murder during an armed robbery. </a:t>
            </a:r>
          </a:p>
          <a:p>
            <a:r>
              <a:rPr lang="en-US" dirty="0"/>
              <a:t>Based on Arizona law, Ring could not be sentenced to death unless the judge found at least one aggravating factor and no mitigating circumstance in a separate sentencing hearing. </a:t>
            </a:r>
          </a:p>
          <a:p>
            <a:r>
              <a:rPr lang="en-US" dirty="0"/>
              <a:t>In the judges separate hearing, they weighed the aggravating and mitigating circumstances and sentenced </a:t>
            </a:r>
            <a:r>
              <a:rPr lang="en-US" i="1" dirty="0"/>
              <a:t>Ring</a:t>
            </a:r>
            <a:r>
              <a:rPr lang="en-US" dirty="0"/>
              <a:t> to death. </a:t>
            </a:r>
          </a:p>
          <a:p>
            <a:r>
              <a:rPr lang="en-US" dirty="0"/>
              <a:t>The court overturned a portion of </a:t>
            </a:r>
            <a:r>
              <a:rPr lang="en-US" i="1" dirty="0"/>
              <a:t>Walton v. Arizona </a:t>
            </a:r>
            <a:r>
              <a:rPr lang="en-US" dirty="0"/>
              <a:t>and upheld </a:t>
            </a:r>
            <a:r>
              <a:rPr lang="en-US" i="1" dirty="0" err="1"/>
              <a:t>Apprendi</a:t>
            </a:r>
            <a:r>
              <a:rPr lang="en-US" i="1" dirty="0"/>
              <a:t> v. New Jersey</a:t>
            </a:r>
            <a:r>
              <a:rPr lang="en-US" dirty="0"/>
              <a:t>; since Arizona allowed a sentencing judge, without a jury, to find aggravating circumstances for imposition of the death penalty. </a:t>
            </a:r>
          </a:p>
          <a:p>
            <a:r>
              <a:rPr lang="en-US" dirty="0"/>
              <a:t>The defendant may not be exposed to the penalty exceeding the maximum he would have received if punished according to the facts reflected in the jury verdict alone. </a:t>
            </a:r>
          </a:p>
          <a:p>
            <a:r>
              <a:rPr lang="en-US" dirty="0"/>
              <a:t>Both </a:t>
            </a:r>
            <a:r>
              <a:rPr lang="en-US" i="1" dirty="0"/>
              <a:t>Ring </a:t>
            </a:r>
            <a:r>
              <a:rPr lang="en-US" dirty="0"/>
              <a:t>and </a:t>
            </a:r>
            <a:r>
              <a:rPr lang="en-US" i="1" dirty="0" err="1"/>
              <a:t>Apprendi</a:t>
            </a:r>
            <a:r>
              <a:rPr lang="en-US" dirty="0"/>
              <a:t> are classified as procedural as opposed to substantive.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847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Hurst v. Florida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Timothy Lee Hurst was charged and convicted of the robbery and first-degree murder of his coworker Cynthia Harrison. </a:t>
            </a:r>
          </a:p>
          <a:p>
            <a:r>
              <a:rPr lang="en-US" dirty="0"/>
              <a:t>Hurst was granted a new sentencing trial due to his counsels lack of investigating and presenting evidence of Hurst’s borderline intelligence and organic brain damage. </a:t>
            </a:r>
          </a:p>
          <a:p>
            <a:r>
              <a:rPr lang="en-US" dirty="0"/>
              <a:t>Hurst was only allowed to present mental retardation evidence as a mitigating factor, not a defense, and was still sentenced to death in a 7-5 vote by the jury.</a:t>
            </a:r>
          </a:p>
          <a:p>
            <a:r>
              <a:rPr lang="en-US" dirty="0"/>
              <a:t>In an 8-1  decision by the Supreme Court, they ruled that a jury, not a judge, must find all aggravating factors necessary to impose the death penalty. </a:t>
            </a:r>
          </a:p>
          <a:p>
            <a:r>
              <a:rPr lang="en-US" dirty="0"/>
              <a:t>While Florida still required the jury to recommend the death sentence, the judge was only required to take it into consideration when sentencing the defendant.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13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legal issue in </a:t>
            </a:r>
            <a:r>
              <a:rPr lang="en-US" i="1" dirty="0"/>
              <a:t>Ring was, “Does Arizona's capital sentencing scheme violate the Sixth Amendment's jury trial guarantee by entrusting to a judge the finding of facts sufficient to impose the death penalty?” </a:t>
            </a:r>
            <a:r>
              <a:rPr lang="en-US" i="1" dirty="0">
                <a:solidFill>
                  <a:srgbClr val="FF0000"/>
                </a:solidFill>
              </a:rPr>
              <a:t>Yes, the jury must be the sole fact finder of aggravating factors. </a:t>
            </a:r>
            <a:endParaRPr lang="en-US" dirty="0"/>
          </a:p>
          <a:p>
            <a:r>
              <a:rPr lang="en-US" dirty="0"/>
              <a:t>Did Florida’s sentencing scheme violate the sixth amendment in light of </a:t>
            </a:r>
            <a:r>
              <a:rPr lang="en-US" i="1" dirty="0"/>
              <a:t>Ring v. Arizona? </a:t>
            </a:r>
            <a:r>
              <a:rPr lang="en-US" i="1" dirty="0">
                <a:solidFill>
                  <a:srgbClr val="FF0000"/>
                </a:solidFill>
              </a:rPr>
              <a:t>Yes, it violates a person’s sixth amendment rights by limiting the jury to an advisory role. </a:t>
            </a:r>
          </a:p>
          <a:p>
            <a:r>
              <a:rPr lang="en-US" dirty="0"/>
              <a:t>The jury needs to be the sole fact finding authority in capital sentencing by weighing the aggravating and mitigating circumstances. </a:t>
            </a:r>
          </a:p>
          <a:p>
            <a:r>
              <a:rPr lang="en-US" dirty="0"/>
              <a:t>The outcome of this case gave much more power to the juries as opposed to judges to determine whether a defendant should be executed. </a:t>
            </a:r>
          </a:p>
        </p:txBody>
      </p:sp>
    </p:spTree>
    <p:extLst>
      <p:ext uri="{BB962C8B-B14F-4D97-AF65-F5344CB8AC3E}">
        <p14:creationId xmlns:p14="http://schemas.microsoft.com/office/powerpoint/2010/main" val="289537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Florida’s Statute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dirty="0"/>
              <a:t>Florida abolished the practice to allow death sentences by judicial override.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Florida’s senate has established changes to their capital sentencing scheme.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dirty="0"/>
              <a:t>The prosecuting attorney must submit notice that they are seeking the death penalty and of the aggravating circumstances they intend to prove.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dirty="0"/>
              <a:t>The jury must find all of the aggravating factors to exist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dirty="0"/>
              <a:t>The jury must determine whether aggravating factors outweigh the mitigating circumstances. 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dirty="0"/>
              <a:t>A vote of 10/12 is sufficient to sentence the defendant to death.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dirty="0"/>
              <a:t> The judge may impose a life sentence without parole when the jury recommends death. 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dirty="0"/>
              <a:t>The judge may no longer override the jury’s recommendation of life imprisonment by imposing the death penalty.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98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State of Florida v. Perry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Currently on the docket for the Florida Supreme Court. </a:t>
            </a:r>
            <a:r>
              <a:rPr lang="en-US" dirty="0">
                <a:hlinkClick r:id="rId3"/>
              </a:rPr>
              <a:t>http://caselaw.findlaw.com/fl-district-court-of-appeal/1729492.html</a:t>
            </a:r>
            <a:r>
              <a:rPr lang="en-US" dirty="0"/>
              <a:t> </a:t>
            </a:r>
          </a:p>
          <a:p>
            <a:r>
              <a:rPr lang="en-US" dirty="0"/>
              <a:t>This case will ultimately decide how Florida will interpret their sentencing scheme, based on the changes made to the State’s statute. </a:t>
            </a:r>
          </a:p>
          <a:p>
            <a:r>
              <a:rPr lang="en-US" dirty="0"/>
              <a:t>Larry Darnell Perry is accused of murdering his 3 month old son in 2013. </a:t>
            </a:r>
          </a:p>
          <a:p>
            <a:r>
              <a:rPr lang="en-US" dirty="0"/>
              <a:t>He claims that he tried to begin by soothing the child and resorted to slamming him against the wall and ultimately twisting his neck to get the child to stop crying. </a:t>
            </a:r>
          </a:p>
          <a:p>
            <a:r>
              <a:rPr lang="en-US" dirty="0"/>
              <a:t>He knew what he did was wrong and told the dispatcher that he, “deserved whatever.”</a:t>
            </a:r>
          </a:p>
          <a:p>
            <a:r>
              <a:rPr lang="en-US" dirty="0"/>
              <a:t>The defense council is trying to get the law established in </a:t>
            </a:r>
            <a:r>
              <a:rPr lang="en-US" i="1" dirty="0"/>
              <a:t>Hurst </a:t>
            </a:r>
            <a:r>
              <a:rPr lang="en-US" dirty="0"/>
              <a:t>to apply to this case and further affirm how it will be carried out.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011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Delaware's Adjustments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Delaware’s Supreme Court struck down its own death penalty statutes in light of the </a:t>
            </a:r>
            <a:r>
              <a:rPr lang="en-US" i="1" dirty="0"/>
              <a:t>Hurst</a:t>
            </a:r>
            <a:r>
              <a:rPr lang="en-US" dirty="0"/>
              <a:t> decision. </a:t>
            </a:r>
          </a:p>
          <a:p>
            <a:r>
              <a:rPr lang="en-US" dirty="0"/>
              <a:t>They found that statute violates the Sixth Amendment to a persons right to a trial by jury. </a:t>
            </a:r>
          </a:p>
          <a:p>
            <a:r>
              <a:rPr lang="en-US" dirty="0"/>
              <a:t>In the case of </a:t>
            </a:r>
            <a:r>
              <a:rPr lang="en-US" i="1" dirty="0"/>
              <a:t>Rauf v. State of Delaware, </a:t>
            </a:r>
            <a:r>
              <a:rPr lang="en-US" dirty="0"/>
              <a:t>the state revised and accepted five questions to the Delaware Constitution in reference to the decision in </a:t>
            </a:r>
            <a:r>
              <a:rPr lang="en-US" i="1" dirty="0"/>
              <a:t>Hurst.</a:t>
            </a:r>
          </a:p>
          <a:p>
            <a:r>
              <a:rPr lang="en-US" dirty="0"/>
              <a:t>All of the new adjustments expanded upon the legality of the sixth amendment and the right to interpret aggravating circumstances being left to the jury. </a:t>
            </a:r>
            <a:r>
              <a:rPr lang="en-US" i="1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589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Alabama’s Inability to Adapt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Alito’s dissent, he believed that this case wouldn’t change any precedent in other states. </a:t>
            </a:r>
          </a:p>
          <a:p>
            <a:r>
              <a:rPr lang="en-US" dirty="0"/>
              <a:t>The court has ordered Alabama to have several of its cases reviewed by the Alabama appellate courts. </a:t>
            </a:r>
          </a:p>
          <a:p>
            <a:r>
              <a:rPr lang="en-US" dirty="0"/>
              <a:t>The Alabama Supreme Court made a ruling that their statute is still valid.</a:t>
            </a:r>
          </a:p>
          <a:p>
            <a:r>
              <a:rPr lang="en-US" dirty="0"/>
              <a:t>Therefore, it is legal for an Alabama judge to override a jury’s verdict of a life sentence.  </a:t>
            </a:r>
          </a:p>
          <a:p>
            <a:r>
              <a:rPr lang="en-US" dirty="0"/>
              <a:t>Alabama’s Code Title 13: Criminal Code, Chapter 5: the judge can override the juries recommendation of a life imprisonment sentence.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3452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13981</TotalTime>
  <Words>1404</Words>
  <Application>Microsoft Office PowerPoint</Application>
  <PresentationFormat>Custom</PresentationFormat>
  <Paragraphs>86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Crop</vt:lpstr>
      <vt:lpstr>Sometimes the truth hurst</vt:lpstr>
      <vt:lpstr>Definitions </vt:lpstr>
      <vt:lpstr>Ring v. Arizona</vt:lpstr>
      <vt:lpstr>Hurst v. Florida </vt:lpstr>
      <vt:lpstr>Legal Issue</vt:lpstr>
      <vt:lpstr>Florida’s Statute Changes</vt:lpstr>
      <vt:lpstr>State of Florida v. Perry </vt:lpstr>
      <vt:lpstr>Delaware's Adjustments </vt:lpstr>
      <vt:lpstr>Alabama’s Inability to Adapt </vt:lpstr>
      <vt:lpstr>Judicial Overrides </vt:lpstr>
      <vt:lpstr>PowerPoint Presentation</vt:lpstr>
      <vt:lpstr>Works Cited </vt:lpstr>
      <vt:lpstr>Works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Hurst V Florida</dc:title>
  <dc:creator>Marilyn Ampel</dc:creator>
  <cp:lastModifiedBy>Bobbie B Ticknor</cp:lastModifiedBy>
  <cp:revision>90</cp:revision>
  <cp:lastPrinted>2016-10-13T04:04:44Z</cp:lastPrinted>
  <dcterms:created xsi:type="dcterms:W3CDTF">2016-07-23T19:48:26Z</dcterms:created>
  <dcterms:modified xsi:type="dcterms:W3CDTF">2016-10-27T17:42:55Z</dcterms:modified>
</cp:coreProperties>
</file>