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76" r:id="rId3"/>
    <p:sldId id="277" r:id="rId4"/>
    <p:sldId id="257" r:id="rId5"/>
    <p:sldId id="264" r:id="rId6"/>
    <p:sldId id="278" r:id="rId7"/>
    <p:sldId id="274" r:id="rId8"/>
    <p:sldId id="279" r:id="rId9"/>
    <p:sldId id="266" r:id="rId10"/>
    <p:sldId id="280" r:id="rId11"/>
    <p:sldId id="258" r:id="rId12"/>
    <p:sldId id="259" r:id="rId13"/>
    <p:sldId id="260" r:id="rId14"/>
    <p:sldId id="268" r:id="rId15"/>
    <p:sldId id="269" r:id="rId16"/>
    <p:sldId id="262" r:id="rId17"/>
    <p:sldId id="272" r:id="rId18"/>
    <p:sldId id="273" r:id="rId19"/>
    <p:sldId id="281" r:id="rId20"/>
    <p:sldId id="275" r:id="rId21"/>
    <p:sldId id="271"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97" autoAdjust="0"/>
  </p:normalViewPr>
  <p:slideViewPr>
    <p:cSldViewPr snapToGrid="0" snapToObjects="1">
      <p:cViewPr varScale="1">
        <p:scale>
          <a:sx n="88" d="100"/>
          <a:sy n="88"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D9572-19C6-4A9A-B3BD-80C2F295E96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1D1A14D-1810-42C1-B930-936E79E6EEB1}">
      <dgm:prSet phldrT="[Text]"/>
      <dgm:spPr/>
      <dgm:t>
        <a:bodyPr/>
        <a:lstStyle/>
        <a:p>
          <a:r>
            <a:rPr lang="en-US" dirty="0" smtClean="0">
              <a:solidFill>
                <a:srgbClr val="FF0000"/>
              </a:solidFill>
            </a:rPr>
            <a:t>Sheriff</a:t>
          </a:r>
          <a:endParaRPr lang="en-US" dirty="0">
            <a:solidFill>
              <a:srgbClr val="FF0000"/>
            </a:solidFill>
          </a:endParaRPr>
        </a:p>
      </dgm:t>
    </dgm:pt>
    <dgm:pt modelId="{6FEA9734-99A9-4E5D-AC36-CA8163B63AE3}" type="parTrans" cxnId="{FEDB890C-CD48-4EE8-8458-A4952E354718}">
      <dgm:prSet/>
      <dgm:spPr/>
      <dgm:t>
        <a:bodyPr/>
        <a:lstStyle/>
        <a:p>
          <a:endParaRPr lang="en-US">
            <a:solidFill>
              <a:srgbClr val="FF0000"/>
            </a:solidFill>
          </a:endParaRPr>
        </a:p>
      </dgm:t>
    </dgm:pt>
    <dgm:pt modelId="{D5DB5209-76AF-4168-9F12-B690CAE22375}" type="sibTrans" cxnId="{FEDB890C-CD48-4EE8-8458-A4952E354718}">
      <dgm:prSet/>
      <dgm:spPr/>
      <dgm:t>
        <a:bodyPr/>
        <a:lstStyle/>
        <a:p>
          <a:endParaRPr lang="en-US">
            <a:solidFill>
              <a:srgbClr val="FF0000"/>
            </a:solidFill>
          </a:endParaRPr>
        </a:p>
      </dgm:t>
    </dgm:pt>
    <dgm:pt modelId="{0F573B70-C1A9-4E5B-9FB8-5FA26F5ABE5A}">
      <dgm:prSet phldrT="[Text]"/>
      <dgm:spPr/>
      <dgm:t>
        <a:bodyPr/>
        <a:lstStyle/>
        <a:p>
          <a:r>
            <a:rPr lang="en-US" dirty="0" smtClean="0">
              <a:solidFill>
                <a:srgbClr val="FF0000"/>
              </a:solidFill>
            </a:rPr>
            <a:t>Undersheriff</a:t>
          </a:r>
          <a:endParaRPr lang="en-US" dirty="0">
            <a:solidFill>
              <a:srgbClr val="FF0000"/>
            </a:solidFill>
          </a:endParaRPr>
        </a:p>
      </dgm:t>
    </dgm:pt>
    <dgm:pt modelId="{C12562A0-20A1-42F4-899D-8A91B36000FF}" type="parTrans" cxnId="{87F8A796-AC76-45D3-B9FF-C50CBC9A20EB}">
      <dgm:prSet/>
      <dgm:spPr/>
      <dgm:t>
        <a:bodyPr/>
        <a:lstStyle/>
        <a:p>
          <a:endParaRPr lang="en-US">
            <a:solidFill>
              <a:srgbClr val="FF0000"/>
            </a:solidFill>
          </a:endParaRPr>
        </a:p>
      </dgm:t>
    </dgm:pt>
    <dgm:pt modelId="{168812DE-6B76-4E8E-8278-C4E2CBF1D7AE}" type="sibTrans" cxnId="{87F8A796-AC76-45D3-B9FF-C50CBC9A20EB}">
      <dgm:prSet/>
      <dgm:spPr/>
      <dgm:t>
        <a:bodyPr/>
        <a:lstStyle/>
        <a:p>
          <a:endParaRPr lang="en-US">
            <a:solidFill>
              <a:srgbClr val="FF0000"/>
            </a:solidFill>
          </a:endParaRPr>
        </a:p>
      </dgm:t>
    </dgm:pt>
    <dgm:pt modelId="{D508C4A2-53D1-4A69-BF9E-68F8CC972AF7}">
      <dgm:prSet phldrT="[Text]"/>
      <dgm:spPr/>
      <dgm:t>
        <a:bodyPr/>
        <a:lstStyle/>
        <a:p>
          <a:r>
            <a:rPr lang="en-US" dirty="0" smtClean="0">
              <a:solidFill>
                <a:srgbClr val="FF0000"/>
              </a:solidFill>
            </a:rPr>
            <a:t>Chief Deputy</a:t>
          </a:r>
          <a:endParaRPr lang="en-US" dirty="0">
            <a:solidFill>
              <a:srgbClr val="FF0000"/>
            </a:solidFill>
          </a:endParaRPr>
        </a:p>
      </dgm:t>
    </dgm:pt>
    <dgm:pt modelId="{DCE65A50-E3AC-4C3C-9D38-03354F9D43D9}" type="parTrans" cxnId="{57DDFC9B-9D7C-4322-92B7-EB518D41D666}">
      <dgm:prSet/>
      <dgm:spPr/>
      <dgm:t>
        <a:bodyPr/>
        <a:lstStyle/>
        <a:p>
          <a:endParaRPr lang="en-US">
            <a:solidFill>
              <a:srgbClr val="FF0000"/>
            </a:solidFill>
          </a:endParaRPr>
        </a:p>
      </dgm:t>
    </dgm:pt>
    <dgm:pt modelId="{65AC33A8-49C3-4702-A465-6D0D0D6B6548}" type="sibTrans" cxnId="{57DDFC9B-9D7C-4322-92B7-EB518D41D666}">
      <dgm:prSet/>
      <dgm:spPr/>
      <dgm:t>
        <a:bodyPr/>
        <a:lstStyle/>
        <a:p>
          <a:endParaRPr lang="en-US">
            <a:solidFill>
              <a:srgbClr val="FF0000"/>
            </a:solidFill>
          </a:endParaRPr>
        </a:p>
      </dgm:t>
    </dgm:pt>
    <dgm:pt modelId="{F92810C9-FF4F-4EAB-9531-7A74AC389BDF}">
      <dgm:prSet/>
      <dgm:spPr/>
      <dgm:t>
        <a:bodyPr/>
        <a:lstStyle/>
        <a:p>
          <a:r>
            <a:rPr lang="en-US" dirty="0" smtClean="0">
              <a:solidFill>
                <a:srgbClr val="FF0000"/>
              </a:solidFill>
            </a:rPr>
            <a:t>Lieutenant</a:t>
          </a:r>
          <a:endParaRPr lang="en-US" dirty="0">
            <a:solidFill>
              <a:srgbClr val="FF0000"/>
            </a:solidFill>
          </a:endParaRPr>
        </a:p>
      </dgm:t>
    </dgm:pt>
    <dgm:pt modelId="{01855CA4-6AA8-424B-9640-A695F88D4F3B}" type="parTrans" cxnId="{B9647882-662C-45F1-86EC-7FFDDCE6E3EC}">
      <dgm:prSet/>
      <dgm:spPr/>
      <dgm:t>
        <a:bodyPr/>
        <a:lstStyle/>
        <a:p>
          <a:endParaRPr lang="en-US">
            <a:solidFill>
              <a:srgbClr val="FF0000"/>
            </a:solidFill>
          </a:endParaRPr>
        </a:p>
      </dgm:t>
    </dgm:pt>
    <dgm:pt modelId="{F0B7E321-2861-4F9B-B8FD-7E3196348A67}" type="sibTrans" cxnId="{B9647882-662C-45F1-86EC-7FFDDCE6E3EC}">
      <dgm:prSet/>
      <dgm:spPr/>
      <dgm:t>
        <a:bodyPr/>
        <a:lstStyle/>
        <a:p>
          <a:endParaRPr lang="en-US">
            <a:solidFill>
              <a:srgbClr val="FF0000"/>
            </a:solidFill>
          </a:endParaRPr>
        </a:p>
      </dgm:t>
    </dgm:pt>
    <dgm:pt modelId="{5509F97C-3072-4CAB-A6D1-C2697C843525}">
      <dgm:prSet/>
      <dgm:spPr/>
      <dgm:t>
        <a:bodyPr/>
        <a:lstStyle/>
        <a:p>
          <a:r>
            <a:rPr lang="en-US" dirty="0" smtClean="0">
              <a:solidFill>
                <a:srgbClr val="FF0000"/>
              </a:solidFill>
            </a:rPr>
            <a:t>Road Unit</a:t>
          </a:r>
          <a:endParaRPr lang="en-US" dirty="0">
            <a:solidFill>
              <a:srgbClr val="FF0000"/>
            </a:solidFill>
          </a:endParaRPr>
        </a:p>
      </dgm:t>
    </dgm:pt>
    <dgm:pt modelId="{BEC0CC7A-D87B-4C5E-B788-66813A2C9D7D}" type="parTrans" cxnId="{BF649B1D-07A1-4698-9314-A6A4062041FA}">
      <dgm:prSet/>
      <dgm:spPr/>
      <dgm:t>
        <a:bodyPr/>
        <a:lstStyle/>
        <a:p>
          <a:endParaRPr lang="en-US">
            <a:solidFill>
              <a:srgbClr val="FF0000"/>
            </a:solidFill>
          </a:endParaRPr>
        </a:p>
      </dgm:t>
    </dgm:pt>
    <dgm:pt modelId="{E70F1849-5C4B-4843-8C5B-937086F214CB}" type="sibTrans" cxnId="{BF649B1D-07A1-4698-9314-A6A4062041FA}">
      <dgm:prSet/>
      <dgm:spPr/>
      <dgm:t>
        <a:bodyPr/>
        <a:lstStyle/>
        <a:p>
          <a:endParaRPr lang="en-US">
            <a:solidFill>
              <a:srgbClr val="FF0000"/>
            </a:solidFill>
          </a:endParaRPr>
        </a:p>
      </dgm:t>
    </dgm:pt>
    <dgm:pt modelId="{FE5D25AF-6960-4569-962B-3CC036808D78}">
      <dgm:prSet/>
      <dgm:spPr/>
      <dgm:t>
        <a:bodyPr/>
        <a:lstStyle/>
        <a:p>
          <a:r>
            <a:rPr lang="en-US" dirty="0" smtClean="0">
              <a:solidFill>
                <a:srgbClr val="FF0000"/>
              </a:solidFill>
            </a:rPr>
            <a:t>Marine Unit</a:t>
          </a:r>
          <a:endParaRPr lang="en-US" dirty="0">
            <a:solidFill>
              <a:srgbClr val="FF0000"/>
            </a:solidFill>
          </a:endParaRPr>
        </a:p>
      </dgm:t>
    </dgm:pt>
    <dgm:pt modelId="{B7264DFE-325A-49D7-BF60-008B7E7EDF08}" type="parTrans" cxnId="{CEF0F268-C60B-4CF7-9878-5339C2633260}">
      <dgm:prSet/>
      <dgm:spPr/>
      <dgm:t>
        <a:bodyPr/>
        <a:lstStyle/>
        <a:p>
          <a:endParaRPr lang="en-US">
            <a:solidFill>
              <a:srgbClr val="FF0000"/>
            </a:solidFill>
          </a:endParaRPr>
        </a:p>
      </dgm:t>
    </dgm:pt>
    <dgm:pt modelId="{95DD99F3-5AD2-43DA-84A4-C56FBBB83DDE}" type="sibTrans" cxnId="{CEF0F268-C60B-4CF7-9878-5339C2633260}">
      <dgm:prSet/>
      <dgm:spPr/>
      <dgm:t>
        <a:bodyPr/>
        <a:lstStyle/>
        <a:p>
          <a:endParaRPr lang="en-US">
            <a:solidFill>
              <a:srgbClr val="FF0000"/>
            </a:solidFill>
          </a:endParaRPr>
        </a:p>
      </dgm:t>
    </dgm:pt>
    <dgm:pt modelId="{32A64CB8-BD92-40F4-92F5-F5FFFB984D40}">
      <dgm:prSet/>
      <dgm:spPr/>
      <dgm:t>
        <a:bodyPr/>
        <a:lstStyle/>
        <a:p>
          <a:r>
            <a:rPr lang="en-US" dirty="0" smtClean="0">
              <a:solidFill>
                <a:srgbClr val="FF0000"/>
              </a:solidFill>
            </a:rPr>
            <a:t>Air Unit</a:t>
          </a:r>
          <a:endParaRPr lang="en-US" dirty="0">
            <a:solidFill>
              <a:srgbClr val="FF0000"/>
            </a:solidFill>
          </a:endParaRPr>
        </a:p>
      </dgm:t>
    </dgm:pt>
    <dgm:pt modelId="{70247464-612B-447E-AAED-29ACF6E4F856}" type="parTrans" cxnId="{BF90409C-4A40-450A-BCA7-6404D9B85EDC}">
      <dgm:prSet/>
      <dgm:spPr/>
      <dgm:t>
        <a:bodyPr/>
        <a:lstStyle/>
        <a:p>
          <a:endParaRPr lang="en-US">
            <a:solidFill>
              <a:srgbClr val="FF0000"/>
            </a:solidFill>
          </a:endParaRPr>
        </a:p>
      </dgm:t>
    </dgm:pt>
    <dgm:pt modelId="{505D6DB4-41A7-48E1-9C22-B246B462285A}" type="sibTrans" cxnId="{BF90409C-4A40-450A-BCA7-6404D9B85EDC}">
      <dgm:prSet/>
      <dgm:spPr/>
      <dgm:t>
        <a:bodyPr/>
        <a:lstStyle/>
        <a:p>
          <a:endParaRPr lang="en-US">
            <a:solidFill>
              <a:srgbClr val="FF0000"/>
            </a:solidFill>
          </a:endParaRPr>
        </a:p>
      </dgm:t>
    </dgm:pt>
    <dgm:pt modelId="{90F986EC-B6FA-4006-AC0C-096C200CAEDF}">
      <dgm:prSet/>
      <dgm:spPr/>
      <dgm:t>
        <a:bodyPr/>
        <a:lstStyle/>
        <a:p>
          <a:r>
            <a:rPr lang="en-US" dirty="0" smtClean="0">
              <a:solidFill>
                <a:srgbClr val="FF0000"/>
              </a:solidFill>
            </a:rPr>
            <a:t>CBP</a:t>
          </a:r>
          <a:endParaRPr lang="en-US" dirty="0">
            <a:solidFill>
              <a:srgbClr val="FF0000"/>
            </a:solidFill>
          </a:endParaRPr>
        </a:p>
      </dgm:t>
    </dgm:pt>
    <dgm:pt modelId="{53FE75B4-CD82-4331-883A-1F5A70FFA7C6}" type="parTrans" cxnId="{60E5F065-C13E-48B1-B8FA-D2C642E6ABD0}">
      <dgm:prSet/>
      <dgm:spPr/>
      <dgm:t>
        <a:bodyPr/>
        <a:lstStyle/>
        <a:p>
          <a:endParaRPr lang="en-US">
            <a:solidFill>
              <a:srgbClr val="FF0000"/>
            </a:solidFill>
          </a:endParaRPr>
        </a:p>
      </dgm:t>
    </dgm:pt>
    <dgm:pt modelId="{6F296533-87B1-4154-AB59-53A1C9263AE8}" type="sibTrans" cxnId="{60E5F065-C13E-48B1-B8FA-D2C642E6ABD0}">
      <dgm:prSet/>
      <dgm:spPr/>
      <dgm:t>
        <a:bodyPr/>
        <a:lstStyle/>
        <a:p>
          <a:endParaRPr lang="en-US">
            <a:solidFill>
              <a:srgbClr val="FF0000"/>
            </a:solidFill>
          </a:endParaRPr>
        </a:p>
      </dgm:t>
    </dgm:pt>
    <dgm:pt modelId="{CFC4684B-D807-4510-865D-070342464530}">
      <dgm:prSet/>
      <dgm:spPr/>
      <dgm:t>
        <a:bodyPr/>
        <a:lstStyle/>
        <a:p>
          <a:r>
            <a:rPr lang="en-US" dirty="0" smtClean="0">
              <a:solidFill>
                <a:srgbClr val="FF0000"/>
              </a:solidFill>
            </a:rPr>
            <a:t>ICE</a:t>
          </a:r>
          <a:endParaRPr lang="en-US" dirty="0">
            <a:solidFill>
              <a:srgbClr val="FF0000"/>
            </a:solidFill>
          </a:endParaRPr>
        </a:p>
      </dgm:t>
    </dgm:pt>
    <dgm:pt modelId="{814EFF7F-E1FC-4230-B7FB-B6137EF0EAD0}" type="parTrans" cxnId="{7B248A9F-68F7-4E30-8344-4B9F1EB7A454}">
      <dgm:prSet/>
      <dgm:spPr/>
      <dgm:t>
        <a:bodyPr/>
        <a:lstStyle/>
        <a:p>
          <a:endParaRPr lang="en-US">
            <a:solidFill>
              <a:srgbClr val="FF0000"/>
            </a:solidFill>
          </a:endParaRPr>
        </a:p>
      </dgm:t>
    </dgm:pt>
    <dgm:pt modelId="{E4225856-4295-4634-A390-602A262E4B15}" type="sibTrans" cxnId="{7B248A9F-68F7-4E30-8344-4B9F1EB7A454}">
      <dgm:prSet/>
      <dgm:spPr/>
      <dgm:t>
        <a:bodyPr/>
        <a:lstStyle/>
        <a:p>
          <a:endParaRPr lang="en-US">
            <a:solidFill>
              <a:srgbClr val="FF0000"/>
            </a:solidFill>
          </a:endParaRPr>
        </a:p>
      </dgm:t>
    </dgm:pt>
    <dgm:pt modelId="{F13E4673-472A-4EB7-93E8-A3A1488C75ED}">
      <dgm:prSet/>
      <dgm:spPr/>
      <dgm:t>
        <a:bodyPr/>
        <a:lstStyle/>
        <a:p>
          <a:r>
            <a:rPr lang="en-US" dirty="0" smtClean="0">
              <a:solidFill>
                <a:srgbClr val="FF0000"/>
              </a:solidFill>
            </a:rPr>
            <a:t>NYSP</a:t>
          </a:r>
          <a:endParaRPr lang="en-US" dirty="0">
            <a:solidFill>
              <a:srgbClr val="FF0000"/>
            </a:solidFill>
          </a:endParaRPr>
        </a:p>
      </dgm:t>
    </dgm:pt>
    <dgm:pt modelId="{F133C09B-BBD6-4447-AF34-BCCD42334C5E}" type="parTrans" cxnId="{7F810CE2-9A0A-425B-8AF3-DAFCC139CFC9}">
      <dgm:prSet/>
      <dgm:spPr/>
      <dgm:t>
        <a:bodyPr/>
        <a:lstStyle/>
        <a:p>
          <a:endParaRPr lang="en-US">
            <a:solidFill>
              <a:srgbClr val="FF0000"/>
            </a:solidFill>
          </a:endParaRPr>
        </a:p>
      </dgm:t>
    </dgm:pt>
    <dgm:pt modelId="{6FB9F281-37C7-4D30-B7F7-94A44BFB117B}" type="sibTrans" cxnId="{7F810CE2-9A0A-425B-8AF3-DAFCC139CFC9}">
      <dgm:prSet/>
      <dgm:spPr/>
      <dgm:t>
        <a:bodyPr/>
        <a:lstStyle/>
        <a:p>
          <a:endParaRPr lang="en-US">
            <a:solidFill>
              <a:srgbClr val="FF0000"/>
            </a:solidFill>
          </a:endParaRPr>
        </a:p>
      </dgm:t>
    </dgm:pt>
    <dgm:pt modelId="{20B5B46F-AC12-4E19-840E-E48507284E71}">
      <dgm:prSet/>
      <dgm:spPr/>
      <dgm:t>
        <a:bodyPr/>
        <a:lstStyle/>
        <a:p>
          <a:r>
            <a:rPr lang="en-US" dirty="0" smtClean="0">
              <a:solidFill>
                <a:srgbClr val="FF0000"/>
              </a:solidFill>
            </a:rPr>
            <a:t>NYS Park Police</a:t>
          </a:r>
          <a:endParaRPr lang="en-US" dirty="0">
            <a:solidFill>
              <a:srgbClr val="FF0000"/>
            </a:solidFill>
          </a:endParaRPr>
        </a:p>
      </dgm:t>
    </dgm:pt>
    <dgm:pt modelId="{8301BAB4-E8BA-4A68-B6D5-28BB746F5508}" type="parTrans" cxnId="{173C800D-B458-4302-B53B-FF4F5D5F8680}">
      <dgm:prSet/>
      <dgm:spPr/>
      <dgm:t>
        <a:bodyPr/>
        <a:lstStyle/>
        <a:p>
          <a:endParaRPr lang="en-US">
            <a:solidFill>
              <a:srgbClr val="FF0000"/>
            </a:solidFill>
          </a:endParaRPr>
        </a:p>
      </dgm:t>
    </dgm:pt>
    <dgm:pt modelId="{B9EBBA48-057E-4AB5-839A-CE74BB59C282}" type="sibTrans" cxnId="{173C800D-B458-4302-B53B-FF4F5D5F8680}">
      <dgm:prSet/>
      <dgm:spPr/>
      <dgm:t>
        <a:bodyPr/>
        <a:lstStyle/>
        <a:p>
          <a:endParaRPr lang="en-US">
            <a:solidFill>
              <a:srgbClr val="FF0000"/>
            </a:solidFill>
          </a:endParaRPr>
        </a:p>
      </dgm:t>
    </dgm:pt>
    <dgm:pt modelId="{5CBEC34B-2BD2-4C55-8911-D394EEA0E94B}">
      <dgm:prSet/>
      <dgm:spPr/>
      <dgm:t>
        <a:bodyPr/>
        <a:lstStyle/>
        <a:p>
          <a:r>
            <a:rPr lang="en-US" dirty="0" smtClean="0">
              <a:solidFill>
                <a:srgbClr val="FF0000"/>
              </a:solidFill>
            </a:rPr>
            <a:t>NYS Environmental Conservation Police</a:t>
          </a:r>
          <a:endParaRPr lang="en-US" dirty="0">
            <a:solidFill>
              <a:srgbClr val="FF0000"/>
            </a:solidFill>
          </a:endParaRPr>
        </a:p>
      </dgm:t>
    </dgm:pt>
    <dgm:pt modelId="{2D06A18B-F1F2-418E-9161-F339B9DD60D8}" type="parTrans" cxnId="{B012A857-D383-43EE-80DD-2A51E477DA6F}">
      <dgm:prSet/>
      <dgm:spPr/>
      <dgm:t>
        <a:bodyPr/>
        <a:lstStyle/>
        <a:p>
          <a:endParaRPr lang="en-US">
            <a:solidFill>
              <a:srgbClr val="FF0000"/>
            </a:solidFill>
          </a:endParaRPr>
        </a:p>
      </dgm:t>
    </dgm:pt>
    <dgm:pt modelId="{ABAFB916-3B3D-46D8-94CF-32C922DDE9E7}" type="sibTrans" cxnId="{B012A857-D383-43EE-80DD-2A51E477DA6F}">
      <dgm:prSet/>
      <dgm:spPr/>
      <dgm:t>
        <a:bodyPr/>
        <a:lstStyle/>
        <a:p>
          <a:endParaRPr lang="en-US">
            <a:solidFill>
              <a:srgbClr val="FF0000"/>
            </a:solidFill>
          </a:endParaRPr>
        </a:p>
      </dgm:t>
    </dgm:pt>
    <dgm:pt modelId="{51763C13-E597-4F55-85B2-AEA07EEE52B4}">
      <dgm:prSet/>
      <dgm:spPr/>
      <dgm:t>
        <a:bodyPr/>
        <a:lstStyle/>
        <a:p>
          <a:r>
            <a:rPr lang="en-US" dirty="0" smtClean="0">
              <a:solidFill>
                <a:srgbClr val="FF0000"/>
              </a:solidFill>
            </a:rPr>
            <a:t>K9 Enforcement/Drugs</a:t>
          </a:r>
          <a:endParaRPr lang="en-US" dirty="0">
            <a:solidFill>
              <a:srgbClr val="FF0000"/>
            </a:solidFill>
          </a:endParaRPr>
        </a:p>
      </dgm:t>
    </dgm:pt>
    <dgm:pt modelId="{4967273B-8A83-4744-A70E-0FDDDE159A13}" type="parTrans" cxnId="{E8C2DE88-5A70-427A-AEC9-B113662A64A1}">
      <dgm:prSet/>
      <dgm:spPr/>
      <dgm:t>
        <a:bodyPr/>
        <a:lstStyle/>
        <a:p>
          <a:endParaRPr lang="en-US">
            <a:solidFill>
              <a:srgbClr val="FF0000"/>
            </a:solidFill>
          </a:endParaRPr>
        </a:p>
      </dgm:t>
    </dgm:pt>
    <dgm:pt modelId="{3696557D-4A9A-4324-84BC-4A9BF201C05C}" type="sibTrans" cxnId="{E8C2DE88-5A70-427A-AEC9-B113662A64A1}">
      <dgm:prSet/>
      <dgm:spPr/>
      <dgm:t>
        <a:bodyPr/>
        <a:lstStyle/>
        <a:p>
          <a:endParaRPr lang="en-US">
            <a:solidFill>
              <a:srgbClr val="FF0000"/>
            </a:solidFill>
          </a:endParaRPr>
        </a:p>
      </dgm:t>
    </dgm:pt>
    <dgm:pt modelId="{9302764F-2758-4766-8892-951D2B63BD0C}">
      <dgm:prSet/>
      <dgm:spPr/>
      <dgm:t>
        <a:bodyPr/>
        <a:lstStyle/>
        <a:p>
          <a:r>
            <a:rPr lang="en-US" dirty="0" smtClean="0">
              <a:solidFill>
                <a:srgbClr val="FF0000"/>
              </a:solidFill>
            </a:rPr>
            <a:t>Navigation Operations/Vessel Inspections/International Patrol</a:t>
          </a:r>
          <a:endParaRPr lang="en-US" dirty="0">
            <a:solidFill>
              <a:srgbClr val="FF0000"/>
            </a:solidFill>
          </a:endParaRPr>
        </a:p>
      </dgm:t>
    </dgm:pt>
    <dgm:pt modelId="{68DB4518-CB29-46CD-9F02-546EDED30815}" type="parTrans" cxnId="{A0452533-E567-4921-B988-D8E6080B03FD}">
      <dgm:prSet/>
      <dgm:spPr/>
      <dgm:t>
        <a:bodyPr/>
        <a:lstStyle/>
        <a:p>
          <a:endParaRPr lang="en-US">
            <a:solidFill>
              <a:srgbClr val="FF0000"/>
            </a:solidFill>
          </a:endParaRPr>
        </a:p>
      </dgm:t>
    </dgm:pt>
    <dgm:pt modelId="{40D1AF43-DC11-450A-97AE-25BD7C289729}" type="sibTrans" cxnId="{A0452533-E567-4921-B988-D8E6080B03FD}">
      <dgm:prSet/>
      <dgm:spPr/>
      <dgm:t>
        <a:bodyPr/>
        <a:lstStyle/>
        <a:p>
          <a:endParaRPr lang="en-US">
            <a:solidFill>
              <a:srgbClr val="FF0000"/>
            </a:solidFill>
          </a:endParaRPr>
        </a:p>
      </dgm:t>
    </dgm:pt>
    <dgm:pt modelId="{AEC61B46-EB2C-46E9-9A90-66E961207A46}">
      <dgm:prSet/>
      <dgm:spPr/>
      <dgm:t>
        <a:bodyPr/>
        <a:lstStyle/>
        <a:p>
          <a:r>
            <a:rPr lang="en-US" dirty="0" smtClean="0">
              <a:solidFill>
                <a:srgbClr val="FF0000"/>
              </a:solidFill>
            </a:rPr>
            <a:t>Coordination with Niagara County Sheriff’s Office and NYS Police</a:t>
          </a:r>
          <a:endParaRPr lang="en-US" dirty="0">
            <a:solidFill>
              <a:srgbClr val="FF0000"/>
            </a:solidFill>
          </a:endParaRPr>
        </a:p>
      </dgm:t>
    </dgm:pt>
    <dgm:pt modelId="{9268D3F6-D271-4CEE-83D8-26C68AF697D7}" type="parTrans" cxnId="{F4BFD5D4-314E-4CA5-8461-A37174C8C0A3}">
      <dgm:prSet/>
      <dgm:spPr/>
      <dgm:t>
        <a:bodyPr/>
        <a:lstStyle/>
        <a:p>
          <a:endParaRPr lang="en-US">
            <a:solidFill>
              <a:srgbClr val="FF0000"/>
            </a:solidFill>
          </a:endParaRPr>
        </a:p>
      </dgm:t>
    </dgm:pt>
    <dgm:pt modelId="{49928181-9226-47CA-9497-A9E2015F6152}" type="sibTrans" cxnId="{F4BFD5D4-314E-4CA5-8461-A37174C8C0A3}">
      <dgm:prSet/>
      <dgm:spPr/>
      <dgm:t>
        <a:bodyPr/>
        <a:lstStyle/>
        <a:p>
          <a:endParaRPr lang="en-US">
            <a:solidFill>
              <a:srgbClr val="FF0000"/>
            </a:solidFill>
          </a:endParaRPr>
        </a:p>
      </dgm:t>
    </dgm:pt>
    <dgm:pt modelId="{31AC47EC-B1BE-430F-A9E7-D50C975F7306}">
      <dgm:prSet/>
      <dgm:spPr/>
      <dgm:t>
        <a:bodyPr/>
        <a:lstStyle/>
        <a:p>
          <a:r>
            <a:rPr lang="en-US" dirty="0" smtClean="0">
              <a:solidFill>
                <a:srgbClr val="FF0000"/>
              </a:solidFill>
            </a:rPr>
            <a:t>Immigration Enforcement</a:t>
          </a:r>
          <a:endParaRPr lang="en-US" dirty="0">
            <a:solidFill>
              <a:srgbClr val="FF0000"/>
            </a:solidFill>
          </a:endParaRPr>
        </a:p>
      </dgm:t>
    </dgm:pt>
    <dgm:pt modelId="{B9D74277-3B92-4A82-8E1A-0D8D6556FEAF}" type="parTrans" cxnId="{FD661228-C535-4D54-91DE-BDDA459DD671}">
      <dgm:prSet/>
      <dgm:spPr/>
      <dgm:t>
        <a:bodyPr/>
        <a:lstStyle/>
        <a:p>
          <a:endParaRPr lang="en-US">
            <a:solidFill>
              <a:srgbClr val="FF0000"/>
            </a:solidFill>
          </a:endParaRPr>
        </a:p>
      </dgm:t>
    </dgm:pt>
    <dgm:pt modelId="{F4A1A6A2-9A95-4187-A23B-77A5E8DDB6CF}" type="sibTrans" cxnId="{FD661228-C535-4D54-91DE-BDDA459DD671}">
      <dgm:prSet/>
      <dgm:spPr/>
      <dgm:t>
        <a:bodyPr/>
        <a:lstStyle/>
        <a:p>
          <a:endParaRPr lang="en-US">
            <a:solidFill>
              <a:srgbClr val="FF0000"/>
            </a:solidFill>
          </a:endParaRPr>
        </a:p>
      </dgm:t>
    </dgm:pt>
    <dgm:pt modelId="{12EAFD53-8FD7-4FF1-8DCB-9BC91FC626DA}">
      <dgm:prSet/>
      <dgm:spPr/>
      <dgm:t>
        <a:bodyPr/>
        <a:lstStyle/>
        <a:p>
          <a:r>
            <a:rPr lang="en-US" dirty="0" smtClean="0">
              <a:solidFill>
                <a:srgbClr val="FF0000"/>
              </a:solidFill>
            </a:rPr>
            <a:t>Park Authority</a:t>
          </a:r>
          <a:endParaRPr lang="en-US" dirty="0">
            <a:solidFill>
              <a:srgbClr val="FF0000"/>
            </a:solidFill>
          </a:endParaRPr>
        </a:p>
      </dgm:t>
    </dgm:pt>
    <dgm:pt modelId="{AE75C8A7-B0E6-4F6F-87A3-921E96E2B709}" type="parTrans" cxnId="{28C11873-864D-42AF-9080-015B0D642084}">
      <dgm:prSet/>
      <dgm:spPr/>
      <dgm:t>
        <a:bodyPr/>
        <a:lstStyle/>
        <a:p>
          <a:endParaRPr lang="en-US">
            <a:solidFill>
              <a:srgbClr val="FF0000"/>
            </a:solidFill>
          </a:endParaRPr>
        </a:p>
      </dgm:t>
    </dgm:pt>
    <dgm:pt modelId="{F8E4D2BE-4BA5-46FD-8188-F6AEB57390C1}" type="sibTrans" cxnId="{28C11873-864D-42AF-9080-015B0D642084}">
      <dgm:prSet/>
      <dgm:spPr/>
      <dgm:t>
        <a:bodyPr/>
        <a:lstStyle/>
        <a:p>
          <a:endParaRPr lang="en-US">
            <a:solidFill>
              <a:srgbClr val="FF0000"/>
            </a:solidFill>
          </a:endParaRPr>
        </a:p>
      </dgm:t>
    </dgm:pt>
    <dgm:pt modelId="{54130257-6398-419E-BB1A-DAFB00559897}">
      <dgm:prSet/>
      <dgm:spPr/>
      <dgm:t>
        <a:bodyPr/>
        <a:lstStyle/>
        <a:p>
          <a:r>
            <a:rPr lang="en-US" dirty="0" smtClean="0">
              <a:solidFill>
                <a:srgbClr val="FF0000"/>
              </a:solidFill>
            </a:rPr>
            <a:t>Radiation Detection Unit</a:t>
          </a:r>
          <a:endParaRPr lang="en-US" dirty="0">
            <a:solidFill>
              <a:srgbClr val="FF0000"/>
            </a:solidFill>
          </a:endParaRPr>
        </a:p>
      </dgm:t>
    </dgm:pt>
    <dgm:pt modelId="{B9616732-71B0-456F-8D26-B3BFFB7966AC}" type="parTrans" cxnId="{FD9F62D6-3E79-4C6D-9051-340FC7BA34E3}">
      <dgm:prSet/>
      <dgm:spPr/>
      <dgm:t>
        <a:bodyPr/>
        <a:lstStyle/>
        <a:p>
          <a:endParaRPr lang="en-US">
            <a:solidFill>
              <a:srgbClr val="FF0000"/>
            </a:solidFill>
          </a:endParaRPr>
        </a:p>
      </dgm:t>
    </dgm:pt>
    <dgm:pt modelId="{B5BE152F-7D76-413D-AC7A-0BC661D2C8AB}" type="sibTrans" cxnId="{FD9F62D6-3E79-4C6D-9051-340FC7BA34E3}">
      <dgm:prSet/>
      <dgm:spPr/>
      <dgm:t>
        <a:bodyPr/>
        <a:lstStyle/>
        <a:p>
          <a:endParaRPr lang="en-US">
            <a:solidFill>
              <a:srgbClr val="FF0000"/>
            </a:solidFill>
          </a:endParaRPr>
        </a:p>
      </dgm:t>
    </dgm:pt>
    <dgm:pt modelId="{FE63DE14-F1FD-437C-8D0F-EF138F66F196}">
      <dgm:prSet/>
      <dgm:spPr/>
      <dgm:t>
        <a:bodyPr/>
        <a:lstStyle/>
        <a:p>
          <a:r>
            <a:rPr lang="en-US" dirty="0" smtClean="0">
              <a:solidFill>
                <a:srgbClr val="FF0000"/>
              </a:solidFill>
            </a:rPr>
            <a:t>Marine Task force</a:t>
          </a:r>
          <a:endParaRPr lang="en-US" dirty="0">
            <a:solidFill>
              <a:srgbClr val="FF0000"/>
            </a:solidFill>
          </a:endParaRPr>
        </a:p>
      </dgm:t>
    </dgm:pt>
    <dgm:pt modelId="{9CD86EC7-7A07-4605-AB9D-654E4E118B77}" type="parTrans" cxnId="{6BEBA6BE-8DF1-4B6A-B936-B4FE9DFAF2AF}">
      <dgm:prSet/>
      <dgm:spPr/>
      <dgm:t>
        <a:bodyPr/>
        <a:lstStyle/>
        <a:p>
          <a:endParaRPr lang="en-US"/>
        </a:p>
      </dgm:t>
    </dgm:pt>
    <dgm:pt modelId="{8D073BAF-77DB-4B3F-91E7-1E1B30FB6D15}" type="sibTrans" cxnId="{6BEBA6BE-8DF1-4B6A-B936-B4FE9DFAF2AF}">
      <dgm:prSet/>
      <dgm:spPr/>
      <dgm:t>
        <a:bodyPr/>
        <a:lstStyle/>
        <a:p>
          <a:endParaRPr lang="en-US"/>
        </a:p>
      </dgm:t>
    </dgm:pt>
    <dgm:pt modelId="{2FF96C52-1AFB-49B7-BA09-891E29D7FDF2}" type="pres">
      <dgm:prSet presAssocID="{8ABD9572-19C6-4A9A-B3BD-80C2F295E961}" presName="hierChild1" presStyleCnt="0">
        <dgm:presLayoutVars>
          <dgm:chPref val="1"/>
          <dgm:dir/>
          <dgm:animOne val="branch"/>
          <dgm:animLvl val="lvl"/>
          <dgm:resizeHandles/>
        </dgm:presLayoutVars>
      </dgm:prSet>
      <dgm:spPr/>
      <dgm:t>
        <a:bodyPr/>
        <a:lstStyle/>
        <a:p>
          <a:endParaRPr lang="en-US"/>
        </a:p>
      </dgm:t>
    </dgm:pt>
    <dgm:pt modelId="{5E9C9A25-21BF-4807-9230-94A5EF970721}" type="pres">
      <dgm:prSet presAssocID="{91D1A14D-1810-42C1-B930-936E79E6EEB1}" presName="hierRoot1" presStyleCnt="0"/>
      <dgm:spPr/>
    </dgm:pt>
    <dgm:pt modelId="{E6E24046-62A7-4059-B188-36E67C3B32D3}" type="pres">
      <dgm:prSet presAssocID="{91D1A14D-1810-42C1-B930-936E79E6EEB1}" presName="composite" presStyleCnt="0"/>
      <dgm:spPr/>
    </dgm:pt>
    <dgm:pt modelId="{73B3A49B-F4D9-4074-9DB5-8BF38630D803}" type="pres">
      <dgm:prSet presAssocID="{91D1A14D-1810-42C1-B930-936E79E6EEB1}" presName="background" presStyleLbl="node0" presStyleIdx="0" presStyleCnt="1"/>
      <dgm:spPr/>
    </dgm:pt>
    <dgm:pt modelId="{F1188C52-7C83-4E20-B949-7C892408F2C4}" type="pres">
      <dgm:prSet presAssocID="{91D1A14D-1810-42C1-B930-936E79E6EEB1}" presName="text" presStyleLbl="fgAcc0" presStyleIdx="0" presStyleCnt="1" custLinFactNeighborX="1151">
        <dgm:presLayoutVars>
          <dgm:chPref val="3"/>
        </dgm:presLayoutVars>
      </dgm:prSet>
      <dgm:spPr/>
      <dgm:t>
        <a:bodyPr/>
        <a:lstStyle/>
        <a:p>
          <a:endParaRPr lang="en-US"/>
        </a:p>
      </dgm:t>
    </dgm:pt>
    <dgm:pt modelId="{75F8213A-E63E-472B-AADD-C241367129F7}" type="pres">
      <dgm:prSet presAssocID="{91D1A14D-1810-42C1-B930-936E79E6EEB1}" presName="hierChild2" presStyleCnt="0"/>
      <dgm:spPr/>
    </dgm:pt>
    <dgm:pt modelId="{6BFA6401-12DA-4E5B-9D4E-936A9CE8A38B}" type="pres">
      <dgm:prSet presAssocID="{C12562A0-20A1-42F4-899D-8A91B36000FF}" presName="Name10" presStyleLbl="parChTrans1D2" presStyleIdx="0" presStyleCnt="1"/>
      <dgm:spPr/>
      <dgm:t>
        <a:bodyPr/>
        <a:lstStyle/>
        <a:p>
          <a:endParaRPr lang="en-US"/>
        </a:p>
      </dgm:t>
    </dgm:pt>
    <dgm:pt modelId="{F1D41141-3AA9-46AA-AFAF-0C3DF03A4455}" type="pres">
      <dgm:prSet presAssocID="{0F573B70-C1A9-4E5B-9FB8-5FA26F5ABE5A}" presName="hierRoot2" presStyleCnt="0"/>
      <dgm:spPr/>
    </dgm:pt>
    <dgm:pt modelId="{6DC73BCB-7891-43DC-B6A4-BAD4D141F983}" type="pres">
      <dgm:prSet presAssocID="{0F573B70-C1A9-4E5B-9FB8-5FA26F5ABE5A}" presName="composite2" presStyleCnt="0"/>
      <dgm:spPr/>
    </dgm:pt>
    <dgm:pt modelId="{ED0C17EB-2581-4DE7-8FF2-091BE44E96D8}" type="pres">
      <dgm:prSet presAssocID="{0F573B70-C1A9-4E5B-9FB8-5FA26F5ABE5A}" presName="background2" presStyleLbl="node2" presStyleIdx="0" presStyleCnt="1"/>
      <dgm:spPr/>
    </dgm:pt>
    <dgm:pt modelId="{E8E1894B-CDE8-4F56-99AF-90E112DD7B14}" type="pres">
      <dgm:prSet presAssocID="{0F573B70-C1A9-4E5B-9FB8-5FA26F5ABE5A}" presName="text2" presStyleLbl="fgAcc2" presStyleIdx="0" presStyleCnt="1">
        <dgm:presLayoutVars>
          <dgm:chPref val="3"/>
        </dgm:presLayoutVars>
      </dgm:prSet>
      <dgm:spPr/>
      <dgm:t>
        <a:bodyPr/>
        <a:lstStyle/>
        <a:p>
          <a:endParaRPr lang="en-US"/>
        </a:p>
      </dgm:t>
    </dgm:pt>
    <dgm:pt modelId="{FA98E8D0-5DB1-48F4-9E0F-F907B7570491}" type="pres">
      <dgm:prSet presAssocID="{0F573B70-C1A9-4E5B-9FB8-5FA26F5ABE5A}" presName="hierChild3" presStyleCnt="0"/>
      <dgm:spPr/>
    </dgm:pt>
    <dgm:pt modelId="{5C0FD8DB-0934-42F1-BE4A-249014262DBE}" type="pres">
      <dgm:prSet presAssocID="{DCE65A50-E3AC-4C3C-9D38-03354F9D43D9}" presName="Name17" presStyleLbl="parChTrans1D3" presStyleIdx="0" presStyleCnt="1"/>
      <dgm:spPr/>
      <dgm:t>
        <a:bodyPr/>
        <a:lstStyle/>
        <a:p>
          <a:endParaRPr lang="en-US"/>
        </a:p>
      </dgm:t>
    </dgm:pt>
    <dgm:pt modelId="{13E03A2A-72F6-4C90-8A37-E15CAF08F8A0}" type="pres">
      <dgm:prSet presAssocID="{D508C4A2-53D1-4A69-BF9E-68F8CC972AF7}" presName="hierRoot3" presStyleCnt="0"/>
      <dgm:spPr/>
    </dgm:pt>
    <dgm:pt modelId="{F7B2AAC6-E5EC-4523-A6D3-EA822CA07CAA}" type="pres">
      <dgm:prSet presAssocID="{D508C4A2-53D1-4A69-BF9E-68F8CC972AF7}" presName="composite3" presStyleCnt="0"/>
      <dgm:spPr/>
    </dgm:pt>
    <dgm:pt modelId="{046BC1DD-9C2F-4737-8650-5B28F180B50D}" type="pres">
      <dgm:prSet presAssocID="{D508C4A2-53D1-4A69-BF9E-68F8CC972AF7}" presName="background3" presStyleLbl="node3" presStyleIdx="0" presStyleCnt="1"/>
      <dgm:spPr/>
    </dgm:pt>
    <dgm:pt modelId="{A1C9E511-95AE-4C29-A79C-DE8B81343006}" type="pres">
      <dgm:prSet presAssocID="{D508C4A2-53D1-4A69-BF9E-68F8CC972AF7}" presName="text3" presStyleLbl="fgAcc3" presStyleIdx="0" presStyleCnt="1">
        <dgm:presLayoutVars>
          <dgm:chPref val="3"/>
        </dgm:presLayoutVars>
      </dgm:prSet>
      <dgm:spPr/>
      <dgm:t>
        <a:bodyPr/>
        <a:lstStyle/>
        <a:p>
          <a:endParaRPr lang="en-US"/>
        </a:p>
      </dgm:t>
    </dgm:pt>
    <dgm:pt modelId="{165392C4-B21B-4600-B499-CC601DCDC3DC}" type="pres">
      <dgm:prSet presAssocID="{D508C4A2-53D1-4A69-BF9E-68F8CC972AF7}" presName="hierChild4" presStyleCnt="0"/>
      <dgm:spPr/>
    </dgm:pt>
    <dgm:pt modelId="{B7DA4FDF-46FF-48FA-ACE2-0A81BD1B9A4B}" type="pres">
      <dgm:prSet presAssocID="{01855CA4-6AA8-424B-9640-A695F88D4F3B}" presName="Name23" presStyleLbl="parChTrans1D4" presStyleIdx="0" presStyleCnt="16"/>
      <dgm:spPr/>
      <dgm:t>
        <a:bodyPr/>
        <a:lstStyle/>
        <a:p>
          <a:endParaRPr lang="en-US"/>
        </a:p>
      </dgm:t>
    </dgm:pt>
    <dgm:pt modelId="{E654E166-AEE6-4EED-B4D6-8B96D26AFBD6}" type="pres">
      <dgm:prSet presAssocID="{F92810C9-FF4F-4EAB-9531-7A74AC389BDF}" presName="hierRoot4" presStyleCnt="0"/>
      <dgm:spPr/>
    </dgm:pt>
    <dgm:pt modelId="{2281ACAD-C513-48E0-8470-B7798D4FF72D}" type="pres">
      <dgm:prSet presAssocID="{F92810C9-FF4F-4EAB-9531-7A74AC389BDF}" presName="composite4" presStyleCnt="0"/>
      <dgm:spPr/>
    </dgm:pt>
    <dgm:pt modelId="{96D63714-F575-42DB-BBD2-064C4820EFD0}" type="pres">
      <dgm:prSet presAssocID="{F92810C9-FF4F-4EAB-9531-7A74AC389BDF}" presName="background4" presStyleLbl="node4" presStyleIdx="0" presStyleCnt="16"/>
      <dgm:spPr/>
    </dgm:pt>
    <dgm:pt modelId="{52D06D20-F81C-4580-B922-00B2A91F5E23}" type="pres">
      <dgm:prSet presAssocID="{F92810C9-FF4F-4EAB-9531-7A74AC389BDF}" presName="text4" presStyleLbl="fgAcc4" presStyleIdx="0" presStyleCnt="16">
        <dgm:presLayoutVars>
          <dgm:chPref val="3"/>
        </dgm:presLayoutVars>
      </dgm:prSet>
      <dgm:spPr/>
      <dgm:t>
        <a:bodyPr/>
        <a:lstStyle/>
        <a:p>
          <a:endParaRPr lang="en-US"/>
        </a:p>
      </dgm:t>
    </dgm:pt>
    <dgm:pt modelId="{F8BA8AD6-6B11-435F-BB85-CF32C8F20A5C}" type="pres">
      <dgm:prSet presAssocID="{F92810C9-FF4F-4EAB-9531-7A74AC389BDF}" presName="hierChild5" presStyleCnt="0"/>
      <dgm:spPr/>
    </dgm:pt>
    <dgm:pt modelId="{7E9911EB-D4D8-4D5B-B4A8-F8DA882E50A1}" type="pres">
      <dgm:prSet presAssocID="{BEC0CC7A-D87B-4C5E-B788-66813A2C9D7D}" presName="Name23" presStyleLbl="parChTrans1D4" presStyleIdx="1" presStyleCnt="16"/>
      <dgm:spPr/>
      <dgm:t>
        <a:bodyPr/>
        <a:lstStyle/>
        <a:p>
          <a:endParaRPr lang="en-US"/>
        </a:p>
      </dgm:t>
    </dgm:pt>
    <dgm:pt modelId="{BBE50625-FAFE-4515-8A40-367CFFB8C5C0}" type="pres">
      <dgm:prSet presAssocID="{5509F97C-3072-4CAB-A6D1-C2697C843525}" presName="hierRoot4" presStyleCnt="0"/>
      <dgm:spPr/>
    </dgm:pt>
    <dgm:pt modelId="{04BAF453-26F2-4F2D-8A76-44AF284A2956}" type="pres">
      <dgm:prSet presAssocID="{5509F97C-3072-4CAB-A6D1-C2697C843525}" presName="composite4" presStyleCnt="0"/>
      <dgm:spPr/>
    </dgm:pt>
    <dgm:pt modelId="{5CBB4BA0-F15C-474B-A20B-D764970637A6}" type="pres">
      <dgm:prSet presAssocID="{5509F97C-3072-4CAB-A6D1-C2697C843525}" presName="background4" presStyleLbl="node4" presStyleIdx="1" presStyleCnt="16"/>
      <dgm:spPr/>
    </dgm:pt>
    <dgm:pt modelId="{CBA23A56-E9CF-4A15-9FB6-C4A6DB6D23F9}" type="pres">
      <dgm:prSet presAssocID="{5509F97C-3072-4CAB-A6D1-C2697C843525}" presName="text4" presStyleLbl="fgAcc4" presStyleIdx="1" presStyleCnt="16">
        <dgm:presLayoutVars>
          <dgm:chPref val="3"/>
        </dgm:presLayoutVars>
      </dgm:prSet>
      <dgm:spPr/>
      <dgm:t>
        <a:bodyPr/>
        <a:lstStyle/>
        <a:p>
          <a:endParaRPr lang="en-US"/>
        </a:p>
      </dgm:t>
    </dgm:pt>
    <dgm:pt modelId="{305843F7-20BB-47DC-9E62-A8F34E4760F7}" type="pres">
      <dgm:prSet presAssocID="{5509F97C-3072-4CAB-A6D1-C2697C843525}" presName="hierChild5" presStyleCnt="0"/>
      <dgm:spPr/>
    </dgm:pt>
    <dgm:pt modelId="{142381BE-781B-4B82-ACB2-719077653D91}" type="pres">
      <dgm:prSet presAssocID="{4967273B-8A83-4744-A70E-0FDDDE159A13}" presName="Name23" presStyleLbl="parChTrans1D4" presStyleIdx="2" presStyleCnt="16"/>
      <dgm:spPr/>
      <dgm:t>
        <a:bodyPr/>
        <a:lstStyle/>
        <a:p>
          <a:endParaRPr lang="en-US"/>
        </a:p>
      </dgm:t>
    </dgm:pt>
    <dgm:pt modelId="{E7A328B9-AD6E-41CB-82F4-294C7EC94F9C}" type="pres">
      <dgm:prSet presAssocID="{51763C13-E597-4F55-85B2-AEA07EEE52B4}" presName="hierRoot4" presStyleCnt="0"/>
      <dgm:spPr/>
    </dgm:pt>
    <dgm:pt modelId="{99E2F81A-D87A-4E26-917A-7185A08255AA}" type="pres">
      <dgm:prSet presAssocID="{51763C13-E597-4F55-85B2-AEA07EEE52B4}" presName="composite4" presStyleCnt="0"/>
      <dgm:spPr/>
    </dgm:pt>
    <dgm:pt modelId="{5C6794E0-6027-4B2D-9A3C-78205916E791}" type="pres">
      <dgm:prSet presAssocID="{51763C13-E597-4F55-85B2-AEA07EEE52B4}" presName="background4" presStyleLbl="node4" presStyleIdx="2" presStyleCnt="16"/>
      <dgm:spPr/>
    </dgm:pt>
    <dgm:pt modelId="{EB1C4D10-4182-47A0-8C53-897DD4256D7D}" type="pres">
      <dgm:prSet presAssocID="{51763C13-E597-4F55-85B2-AEA07EEE52B4}" presName="text4" presStyleLbl="fgAcc4" presStyleIdx="2" presStyleCnt="16">
        <dgm:presLayoutVars>
          <dgm:chPref val="3"/>
        </dgm:presLayoutVars>
      </dgm:prSet>
      <dgm:spPr/>
      <dgm:t>
        <a:bodyPr/>
        <a:lstStyle/>
        <a:p>
          <a:endParaRPr lang="en-US"/>
        </a:p>
      </dgm:t>
    </dgm:pt>
    <dgm:pt modelId="{3079414B-E47F-462D-8660-D4241A7A0260}" type="pres">
      <dgm:prSet presAssocID="{51763C13-E597-4F55-85B2-AEA07EEE52B4}" presName="hierChild5" presStyleCnt="0"/>
      <dgm:spPr/>
    </dgm:pt>
    <dgm:pt modelId="{49E32D28-683B-48FB-8558-308B4AD9FD82}" type="pres">
      <dgm:prSet presAssocID="{B7264DFE-325A-49D7-BF60-008B7E7EDF08}" presName="Name23" presStyleLbl="parChTrans1D4" presStyleIdx="3" presStyleCnt="16"/>
      <dgm:spPr/>
      <dgm:t>
        <a:bodyPr/>
        <a:lstStyle/>
        <a:p>
          <a:endParaRPr lang="en-US"/>
        </a:p>
      </dgm:t>
    </dgm:pt>
    <dgm:pt modelId="{F5BB89A6-552B-431F-95B1-76933C72B4DD}" type="pres">
      <dgm:prSet presAssocID="{FE5D25AF-6960-4569-962B-3CC036808D78}" presName="hierRoot4" presStyleCnt="0"/>
      <dgm:spPr/>
    </dgm:pt>
    <dgm:pt modelId="{508215B8-AAE6-42CA-898D-1F9F702FE7F2}" type="pres">
      <dgm:prSet presAssocID="{FE5D25AF-6960-4569-962B-3CC036808D78}" presName="composite4" presStyleCnt="0"/>
      <dgm:spPr/>
    </dgm:pt>
    <dgm:pt modelId="{EE5539CB-5033-4244-B558-5493A8C58D8C}" type="pres">
      <dgm:prSet presAssocID="{FE5D25AF-6960-4569-962B-3CC036808D78}" presName="background4" presStyleLbl="node4" presStyleIdx="3" presStyleCnt="16"/>
      <dgm:spPr/>
    </dgm:pt>
    <dgm:pt modelId="{CA5E03B5-4246-4334-90D8-3CB1825FC1C5}" type="pres">
      <dgm:prSet presAssocID="{FE5D25AF-6960-4569-962B-3CC036808D78}" presName="text4" presStyleLbl="fgAcc4" presStyleIdx="3" presStyleCnt="16">
        <dgm:presLayoutVars>
          <dgm:chPref val="3"/>
        </dgm:presLayoutVars>
      </dgm:prSet>
      <dgm:spPr/>
      <dgm:t>
        <a:bodyPr/>
        <a:lstStyle/>
        <a:p>
          <a:endParaRPr lang="en-US"/>
        </a:p>
      </dgm:t>
    </dgm:pt>
    <dgm:pt modelId="{843CA264-316C-4FA5-AD5E-E03A4543437A}" type="pres">
      <dgm:prSet presAssocID="{FE5D25AF-6960-4569-962B-3CC036808D78}" presName="hierChild5" presStyleCnt="0"/>
      <dgm:spPr/>
    </dgm:pt>
    <dgm:pt modelId="{CB5956B5-FFF3-4853-804B-DCB6CB197F4F}" type="pres">
      <dgm:prSet presAssocID="{68DB4518-CB29-46CD-9F02-546EDED30815}" presName="Name23" presStyleLbl="parChTrans1D4" presStyleIdx="4" presStyleCnt="16"/>
      <dgm:spPr/>
      <dgm:t>
        <a:bodyPr/>
        <a:lstStyle/>
        <a:p>
          <a:endParaRPr lang="en-US"/>
        </a:p>
      </dgm:t>
    </dgm:pt>
    <dgm:pt modelId="{3D56522B-8120-4789-8088-7C3F67EE49FA}" type="pres">
      <dgm:prSet presAssocID="{9302764F-2758-4766-8892-951D2B63BD0C}" presName="hierRoot4" presStyleCnt="0"/>
      <dgm:spPr/>
    </dgm:pt>
    <dgm:pt modelId="{851A87F2-0EC1-450D-9D65-7DA7744108FA}" type="pres">
      <dgm:prSet presAssocID="{9302764F-2758-4766-8892-951D2B63BD0C}" presName="composite4" presStyleCnt="0"/>
      <dgm:spPr/>
    </dgm:pt>
    <dgm:pt modelId="{3E2351C5-8850-4C15-A065-0A748CF51E01}" type="pres">
      <dgm:prSet presAssocID="{9302764F-2758-4766-8892-951D2B63BD0C}" presName="background4" presStyleLbl="node4" presStyleIdx="4" presStyleCnt="16"/>
      <dgm:spPr/>
    </dgm:pt>
    <dgm:pt modelId="{71ABE7D9-2C01-42AE-9013-45C094E17620}" type="pres">
      <dgm:prSet presAssocID="{9302764F-2758-4766-8892-951D2B63BD0C}" presName="text4" presStyleLbl="fgAcc4" presStyleIdx="4" presStyleCnt="16">
        <dgm:presLayoutVars>
          <dgm:chPref val="3"/>
        </dgm:presLayoutVars>
      </dgm:prSet>
      <dgm:spPr/>
      <dgm:t>
        <a:bodyPr/>
        <a:lstStyle/>
        <a:p>
          <a:endParaRPr lang="en-US"/>
        </a:p>
      </dgm:t>
    </dgm:pt>
    <dgm:pt modelId="{E608A4B8-CBE8-4F25-9D0F-1DEE0647CE9F}" type="pres">
      <dgm:prSet presAssocID="{9302764F-2758-4766-8892-951D2B63BD0C}" presName="hierChild5" presStyleCnt="0"/>
      <dgm:spPr/>
    </dgm:pt>
    <dgm:pt modelId="{9A116576-B586-496F-B8BD-0014BD97CFF9}" type="pres">
      <dgm:prSet presAssocID="{9CD86EC7-7A07-4605-AB9D-654E4E118B77}" presName="Name23" presStyleLbl="parChTrans1D4" presStyleIdx="5" presStyleCnt="16"/>
      <dgm:spPr/>
      <dgm:t>
        <a:bodyPr/>
        <a:lstStyle/>
        <a:p>
          <a:endParaRPr lang="en-US"/>
        </a:p>
      </dgm:t>
    </dgm:pt>
    <dgm:pt modelId="{C2CE698C-F0AD-42A0-9B9D-D2903B09F95F}" type="pres">
      <dgm:prSet presAssocID="{FE63DE14-F1FD-437C-8D0F-EF138F66F196}" presName="hierRoot4" presStyleCnt="0"/>
      <dgm:spPr/>
    </dgm:pt>
    <dgm:pt modelId="{9FE07E58-5BA2-4EEC-A2C5-95D5A584B1D7}" type="pres">
      <dgm:prSet presAssocID="{FE63DE14-F1FD-437C-8D0F-EF138F66F196}" presName="composite4" presStyleCnt="0"/>
      <dgm:spPr/>
    </dgm:pt>
    <dgm:pt modelId="{7C62D277-ECE4-42EC-8AF7-121AE2910A5D}" type="pres">
      <dgm:prSet presAssocID="{FE63DE14-F1FD-437C-8D0F-EF138F66F196}" presName="background4" presStyleLbl="node4" presStyleIdx="5" presStyleCnt="16"/>
      <dgm:spPr/>
    </dgm:pt>
    <dgm:pt modelId="{3A18C927-532B-440E-B214-814EB1297935}" type="pres">
      <dgm:prSet presAssocID="{FE63DE14-F1FD-437C-8D0F-EF138F66F196}" presName="text4" presStyleLbl="fgAcc4" presStyleIdx="5" presStyleCnt="16">
        <dgm:presLayoutVars>
          <dgm:chPref val="3"/>
        </dgm:presLayoutVars>
      </dgm:prSet>
      <dgm:spPr/>
      <dgm:t>
        <a:bodyPr/>
        <a:lstStyle/>
        <a:p>
          <a:endParaRPr lang="en-US"/>
        </a:p>
      </dgm:t>
    </dgm:pt>
    <dgm:pt modelId="{AA279CDE-624E-45FF-BD6D-2A2D5D24EEA3}" type="pres">
      <dgm:prSet presAssocID="{FE63DE14-F1FD-437C-8D0F-EF138F66F196}" presName="hierChild5" presStyleCnt="0"/>
      <dgm:spPr/>
    </dgm:pt>
    <dgm:pt modelId="{856CA9E2-9F65-463B-8DE1-385B4F897504}" type="pres">
      <dgm:prSet presAssocID="{70247464-612B-447E-AAED-29ACF6E4F856}" presName="Name23" presStyleLbl="parChTrans1D4" presStyleIdx="6" presStyleCnt="16"/>
      <dgm:spPr/>
      <dgm:t>
        <a:bodyPr/>
        <a:lstStyle/>
        <a:p>
          <a:endParaRPr lang="en-US"/>
        </a:p>
      </dgm:t>
    </dgm:pt>
    <dgm:pt modelId="{4F906642-7FFD-41B5-B901-7D58E575977A}" type="pres">
      <dgm:prSet presAssocID="{32A64CB8-BD92-40F4-92F5-F5FFFB984D40}" presName="hierRoot4" presStyleCnt="0"/>
      <dgm:spPr/>
    </dgm:pt>
    <dgm:pt modelId="{EB568166-C874-4524-A9DF-9C3261206606}" type="pres">
      <dgm:prSet presAssocID="{32A64CB8-BD92-40F4-92F5-F5FFFB984D40}" presName="composite4" presStyleCnt="0"/>
      <dgm:spPr/>
    </dgm:pt>
    <dgm:pt modelId="{E67D02CD-4AA8-4C76-A64F-C55584798959}" type="pres">
      <dgm:prSet presAssocID="{32A64CB8-BD92-40F4-92F5-F5FFFB984D40}" presName="background4" presStyleLbl="node4" presStyleIdx="6" presStyleCnt="16"/>
      <dgm:spPr/>
    </dgm:pt>
    <dgm:pt modelId="{0EAB7AFE-67D5-4F7B-9822-95302842D717}" type="pres">
      <dgm:prSet presAssocID="{32A64CB8-BD92-40F4-92F5-F5FFFB984D40}" presName="text4" presStyleLbl="fgAcc4" presStyleIdx="6" presStyleCnt="16">
        <dgm:presLayoutVars>
          <dgm:chPref val="3"/>
        </dgm:presLayoutVars>
      </dgm:prSet>
      <dgm:spPr/>
      <dgm:t>
        <a:bodyPr/>
        <a:lstStyle/>
        <a:p>
          <a:endParaRPr lang="en-US"/>
        </a:p>
      </dgm:t>
    </dgm:pt>
    <dgm:pt modelId="{33A79C27-4388-457D-8DC6-8096478561A8}" type="pres">
      <dgm:prSet presAssocID="{32A64CB8-BD92-40F4-92F5-F5FFFB984D40}" presName="hierChild5" presStyleCnt="0"/>
      <dgm:spPr/>
    </dgm:pt>
    <dgm:pt modelId="{D4EE17B2-6282-4CBB-99AB-188F042D9B93}" type="pres">
      <dgm:prSet presAssocID="{9268D3F6-D271-4CEE-83D8-26C68AF697D7}" presName="Name23" presStyleLbl="parChTrans1D4" presStyleIdx="7" presStyleCnt="16"/>
      <dgm:spPr/>
      <dgm:t>
        <a:bodyPr/>
        <a:lstStyle/>
        <a:p>
          <a:endParaRPr lang="en-US"/>
        </a:p>
      </dgm:t>
    </dgm:pt>
    <dgm:pt modelId="{404086B8-DB09-4D0E-8081-9D9F4CE0797A}" type="pres">
      <dgm:prSet presAssocID="{AEC61B46-EB2C-46E9-9A90-66E961207A46}" presName="hierRoot4" presStyleCnt="0"/>
      <dgm:spPr/>
    </dgm:pt>
    <dgm:pt modelId="{ADBF6FB1-014C-4B0D-8ACE-71410B0874CC}" type="pres">
      <dgm:prSet presAssocID="{AEC61B46-EB2C-46E9-9A90-66E961207A46}" presName="composite4" presStyleCnt="0"/>
      <dgm:spPr/>
    </dgm:pt>
    <dgm:pt modelId="{D9EB368C-E229-4D3A-9C5D-46DD7A378349}" type="pres">
      <dgm:prSet presAssocID="{AEC61B46-EB2C-46E9-9A90-66E961207A46}" presName="background4" presStyleLbl="node4" presStyleIdx="7" presStyleCnt="16"/>
      <dgm:spPr/>
    </dgm:pt>
    <dgm:pt modelId="{511B7796-4560-476C-9320-F2CEE7FFD161}" type="pres">
      <dgm:prSet presAssocID="{AEC61B46-EB2C-46E9-9A90-66E961207A46}" presName="text4" presStyleLbl="fgAcc4" presStyleIdx="7" presStyleCnt="16">
        <dgm:presLayoutVars>
          <dgm:chPref val="3"/>
        </dgm:presLayoutVars>
      </dgm:prSet>
      <dgm:spPr/>
      <dgm:t>
        <a:bodyPr/>
        <a:lstStyle/>
        <a:p>
          <a:endParaRPr lang="en-US"/>
        </a:p>
      </dgm:t>
    </dgm:pt>
    <dgm:pt modelId="{8C4A9E1E-FE89-46A1-8C46-C64181E3CE01}" type="pres">
      <dgm:prSet presAssocID="{AEC61B46-EB2C-46E9-9A90-66E961207A46}" presName="hierChild5" presStyleCnt="0"/>
      <dgm:spPr/>
    </dgm:pt>
    <dgm:pt modelId="{5EC9146D-1071-4DDB-8F50-7A434D95039D}" type="pres">
      <dgm:prSet presAssocID="{53FE75B4-CD82-4331-883A-1F5A70FFA7C6}" presName="Name23" presStyleLbl="parChTrans1D4" presStyleIdx="8" presStyleCnt="16"/>
      <dgm:spPr/>
      <dgm:t>
        <a:bodyPr/>
        <a:lstStyle/>
        <a:p>
          <a:endParaRPr lang="en-US"/>
        </a:p>
      </dgm:t>
    </dgm:pt>
    <dgm:pt modelId="{8A342511-5DDA-45B1-A80C-DCD59B744370}" type="pres">
      <dgm:prSet presAssocID="{90F986EC-B6FA-4006-AC0C-096C200CAEDF}" presName="hierRoot4" presStyleCnt="0"/>
      <dgm:spPr/>
    </dgm:pt>
    <dgm:pt modelId="{DE55ECFC-1C0C-43DF-AE6B-FF671472BFA6}" type="pres">
      <dgm:prSet presAssocID="{90F986EC-B6FA-4006-AC0C-096C200CAEDF}" presName="composite4" presStyleCnt="0"/>
      <dgm:spPr/>
    </dgm:pt>
    <dgm:pt modelId="{7803B36F-6DD7-4257-B7E9-D13256FD7CDE}" type="pres">
      <dgm:prSet presAssocID="{90F986EC-B6FA-4006-AC0C-096C200CAEDF}" presName="background4" presStyleLbl="node4" presStyleIdx="8" presStyleCnt="16"/>
      <dgm:spPr/>
    </dgm:pt>
    <dgm:pt modelId="{79903FB6-1840-41D8-8870-D04B73F2467F}" type="pres">
      <dgm:prSet presAssocID="{90F986EC-B6FA-4006-AC0C-096C200CAEDF}" presName="text4" presStyleLbl="fgAcc4" presStyleIdx="8" presStyleCnt="16">
        <dgm:presLayoutVars>
          <dgm:chPref val="3"/>
        </dgm:presLayoutVars>
      </dgm:prSet>
      <dgm:spPr/>
      <dgm:t>
        <a:bodyPr/>
        <a:lstStyle/>
        <a:p>
          <a:endParaRPr lang="en-US"/>
        </a:p>
      </dgm:t>
    </dgm:pt>
    <dgm:pt modelId="{3B5AF9AB-7064-495F-98F5-31BD9238B681}" type="pres">
      <dgm:prSet presAssocID="{90F986EC-B6FA-4006-AC0C-096C200CAEDF}" presName="hierChild5" presStyleCnt="0"/>
      <dgm:spPr/>
    </dgm:pt>
    <dgm:pt modelId="{755EF991-3B20-4148-82C3-860A40439E9E}" type="pres">
      <dgm:prSet presAssocID="{B9D74277-3B92-4A82-8E1A-0D8D6556FEAF}" presName="Name23" presStyleLbl="parChTrans1D4" presStyleIdx="9" presStyleCnt="16"/>
      <dgm:spPr/>
      <dgm:t>
        <a:bodyPr/>
        <a:lstStyle/>
        <a:p>
          <a:endParaRPr lang="en-US"/>
        </a:p>
      </dgm:t>
    </dgm:pt>
    <dgm:pt modelId="{B007D771-E030-40E1-8628-96D9AADD809C}" type="pres">
      <dgm:prSet presAssocID="{31AC47EC-B1BE-430F-A9E7-D50C975F7306}" presName="hierRoot4" presStyleCnt="0"/>
      <dgm:spPr/>
    </dgm:pt>
    <dgm:pt modelId="{2AC53AC0-D11D-4859-8FD3-B07AB8D6C282}" type="pres">
      <dgm:prSet presAssocID="{31AC47EC-B1BE-430F-A9E7-D50C975F7306}" presName="composite4" presStyleCnt="0"/>
      <dgm:spPr/>
    </dgm:pt>
    <dgm:pt modelId="{0564F7A2-0B8E-4FAA-A260-A1A418B0C9E5}" type="pres">
      <dgm:prSet presAssocID="{31AC47EC-B1BE-430F-A9E7-D50C975F7306}" presName="background4" presStyleLbl="node4" presStyleIdx="9" presStyleCnt="16"/>
      <dgm:spPr/>
    </dgm:pt>
    <dgm:pt modelId="{02F3A34C-C02F-4045-B00F-8D75E61C4ECB}" type="pres">
      <dgm:prSet presAssocID="{31AC47EC-B1BE-430F-A9E7-D50C975F7306}" presName="text4" presStyleLbl="fgAcc4" presStyleIdx="9" presStyleCnt="16">
        <dgm:presLayoutVars>
          <dgm:chPref val="3"/>
        </dgm:presLayoutVars>
      </dgm:prSet>
      <dgm:spPr/>
      <dgm:t>
        <a:bodyPr/>
        <a:lstStyle/>
        <a:p>
          <a:endParaRPr lang="en-US"/>
        </a:p>
      </dgm:t>
    </dgm:pt>
    <dgm:pt modelId="{B966A3A4-A3E7-4663-8FE1-201E5298DE37}" type="pres">
      <dgm:prSet presAssocID="{31AC47EC-B1BE-430F-A9E7-D50C975F7306}" presName="hierChild5" presStyleCnt="0"/>
      <dgm:spPr/>
    </dgm:pt>
    <dgm:pt modelId="{4FA8B283-D76B-4FB8-AB74-D27E5CA69AAD}" type="pres">
      <dgm:prSet presAssocID="{814EFF7F-E1FC-4230-B7FB-B6137EF0EAD0}" presName="Name23" presStyleLbl="parChTrans1D4" presStyleIdx="10" presStyleCnt="16"/>
      <dgm:spPr/>
      <dgm:t>
        <a:bodyPr/>
        <a:lstStyle/>
        <a:p>
          <a:endParaRPr lang="en-US"/>
        </a:p>
      </dgm:t>
    </dgm:pt>
    <dgm:pt modelId="{E821E0EA-C1E6-42CA-AC54-03AB60C558AA}" type="pres">
      <dgm:prSet presAssocID="{CFC4684B-D807-4510-865D-070342464530}" presName="hierRoot4" presStyleCnt="0"/>
      <dgm:spPr/>
    </dgm:pt>
    <dgm:pt modelId="{29304449-6490-45DB-A4A3-D4219BFBA033}" type="pres">
      <dgm:prSet presAssocID="{CFC4684B-D807-4510-865D-070342464530}" presName="composite4" presStyleCnt="0"/>
      <dgm:spPr/>
    </dgm:pt>
    <dgm:pt modelId="{6DE8C1E7-8BFF-46A4-8A6F-D4CC12EE0F16}" type="pres">
      <dgm:prSet presAssocID="{CFC4684B-D807-4510-865D-070342464530}" presName="background4" presStyleLbl="node4" presStyleIdx="10" presStyleCnt="16"/>
      <dgm:spPr/>
    </dgm:pt>
    <dgm:pt modelId="{CB8A7773-5A49-4A1B-A83D-942A5F317337}" type="pres">
      <dgm:prSet presAssocID="{CFC4684B-D807-4510-865D-070342464530}" presName="text4" presStyleLbl="fgAcc4" presStyleIdx="10" presStyleCnt="16">
        <dgm:presLayoutVars>
          <dgm:chPref val="3"/>
        </dgm:presLayoutVars>
      </dgm:prSet>
      <dgm:spPr/>
      <dgm:t>
        <a:bodyPr/>
        <a:lstStyle/>
        <a:p>
          <a:endParaRPr lang="en-US"/>
        </a:p>
      </dgm:t>
    </dgm:pt>
    <dgm:pt modelId="{C79A5748-7EE9-4227-8A03-A0A15F9DAC90}" type="pres">
      <dgm:prSet presAssocID="{CFC4684B-D807-4510-865D-070342464530}" presName="hierChild5" presStyleCnt="0"/>
      <dgm:spPr/>
    </dgm:pt>
    <dgm:pt modelId="{7AA282CA-3A68-4DE2-935B-18D4B8119A34}" type="pres">
      <dgm:prSet presAssocID="{F133C09B-BBD6-4447-AF34-BCCD42334C5E}" presName="Name23" presStyleLbl="parChTrans1D4" presStyleIdx="11" presStyleCnt="16"/>
      <dgm:spPr/>
      <dgm:t>
        <a:bodyPr/>
        <a:lstStyle/>
        <a:p>
          <a:endParaRPr lang="en-US"/>
        </a:p>
      </dgm:t>
    </dgm:pt>
    <dgm:pt modelId="{3B5DDC42-723F-4D33-92F0-47058AA86490}" type="pres">
      <dgm:prSet presAssocID="{F13E4673-472A-4EB7-93E8-A3A1488C75ED}" presName="hierRoot4" presStyleCnt="0"/>
      <dgm:spPr/>
    </dgm:pt>
    <dgm:pt modelId="{60211E1F-3910-45CF-9C6E-D7DB9941D2A4}" type="pres">
      <dgm:prSet presAssocID="{F13E4673-472A-4EB7-93E8-A3A1488C75ED}" presName="composite4" presStyleCnt="0"/>
      <dgm:spPr/>
    </dgm:pt>
    <dgm:pt modelId="{3E94378F-2455-42C2-878E-3AC8AECF61E6}" type="pres">
      <dgm:prSet presAssocID="{F13E4673-472A-4EB7-93E8-A3A1488C75ED}" presName="background4" presStyleLbl="node4" presStyleIdx="11" presStyleCnt="16"/>
      <dgm:spPr/>
    </dgm:pt>
    <dgm:pt modelId="{34EBAB06-939E-418D-86F5-48C7CF8B7B8D}" type="pres">
      <dgm:prSet presAssocID="{F13E4673-472A-4EB7-93E8-A3A1488C75ED}" presName="text4" presStyleLbl="fgAcc4" presStyleIdx="11" presStyleCnt="16">
        <dgm:presLayoutVars>
          <dgm:chPref val="3"/>
        </dgm:presLayoutVars>
      </dgm:prSet>
      <dgm:spPr/>
      <dgm:t>
        <a:bodyPr/>
        <a:lstStyle/>
        <a:p>
          <a:endParaRPr lang="en-US"/>
        </a:p>
      </dgm:t>
    </dgm:pt>
    <dgm:pt modelId="{BF858B30-984E-40F0-925B-E7516B6DC90D}" type="pres">
      <dgm:prSet presAssocID="{F13E4673-472A-4EB7-93E8-A3A1488C75ED}" presName="hierChild5" presStyleCnt="0"/>
      <dgm:spPr/>
    </dgm:pt>
    <dgm:pt modelId="{74141821-1066-4DF3-A6A1-6BCF8B1D0AA5}" type="pres">
      <dgm:prSet presAssocID="{8301BAB4-E8BA-4A68-B6D5-28BB746F5508}" presName="Name23" presStyleLbl="parChTrans1D4" presStyleIdx="12" presStyleCnt="16"/>
      <dgm:spPr/>
      <dgm:t>
        <a:bodyPr/>
        <a:lstStyle/>
        <a:p>
          <a:endParaRPr lang="en-US"/>
        </a:p>
      </dgm:t>
    </dgm:pt>
    <dgm:pt modelId="{7C607513-1577-4B29-AFDF-AFF6A953E503}" type="pres">
      <dgm:prSet presAssocID="{20B5B46F-AC12-4E19-840E-E48507284E71}" presName="hierRoot4" presStyleCnt="0"/>
      <dgm:spPr/>
    </dgm:pt>
    <dgm:pt modelId="{F0FF622A-0C02-4556-8895-BA36CF696318}" type="pres">
      <dgm:prSet presAssocID="{20B5B46F-AC12-4E19-840E-E48507284E71}" presName="composite4" presStyleCnt="0"/>
      <dgm:spPr/>
    </dgm:pt>
    <dgm:pt modelId="{16530398-302B-4822-B455-7663FE8E6B3B}" type="pres">
      <dgm:prSet presAssocID="{20B5B46F-AC12-4E19-840E-E48507284E71}" presName="background4" presStyleLbl="node4" presStyleIdx="12" presStyleCnt="16"/>
      <dgm:spPr/>
    </dgm:pt>
    <dgm:pt modelId="{675E71F9-84A4-44ED-B5EB-8635EE54C166}" type="pres">
      <dgm:prSet presAssocID="{20B5B46F-AC12-4E19-840E-E48507284E71}" presName="text4" presStyleLbl="fgAcc4" presStyleIdx="12" presStyleCnt="16">
        <dgm:presLayoutVars>
          <dgm:chPref val="3"/>
        </dgm:presLayoutVars>
      </dgm:prSet>
      <dgm:spPr/>
      <dgm:t>
        <a:bodyPr/>
        <a:lstStyle/>
        <a:p>
          <a:endParaRPr lang="en-US"/>
        </a:p>
      </dgm:t>
    </dgm:pt>
    <dgm:pt modelId="{9D6081C9-80CD-4B52-A812-352EB25A6D23}" type="pres">
      <dgm:prSet presAssocID="{20B5B46F-AC12-4E19-840E-E48507284E71}" presName="hierChild5" presStyleCnt="0"/>
      <dgm:spPr/>
    </dgm:pt>
    <dgm:pt modelId="{8CC87481-DF54-42CF-A278-828D86C4832D}" type="pres">
      <dgm:prSet presAssocID="{AE75C8A7-B0E6-4F6F-87A3-921E96E2B709}" presName="Name23" presStyleLbl="parChTrans1D4" presStyleIdx="13" presStyleCnt="16"/>
      <dgm:spPr/>
      <dgm:t>
        <a:bodyPr/>
        <a:lstStyle/>
        <a:p>
          <a:endParaRPr lang="en-US"/>
        </a:p>
      </dgm:t>
    </dgm:pt>
    <dgm:pt modelId="{A00BCD0E-C31C-4DDC-84FA-326E050D3CBC}" type="pres">
      <dgm:prSet presAssocID="{12EAFD53-8FD7-4FF1-8DCB-9BC91FC626DA}" presName="hierRoot4" presStyleCnt="0"/>
      <dgm:spPr/>
    </dgm:pt>
    <dgm:pt modelId="{CA8C2B25-B33C-4530-A935-BBB5CF3760E6}" type="pres">
      <dgm:prSet presAssocID="{12EAFD53-8FD7-4FF1-8DCB-9BC91FC626DA}" presName="composite4" presStyleCnt="0"/>
      <dgm:spPr/>
    </dgm:pt>
    <dgm:pt modelId="{80CEC52B-A04C-47BB-BC45-001D84617561}" type="pres">
      <dgm:prSet presAssocID="{12EAFD53-8FD7-4FF1-8DCB-9BC91FC626DA}" presName="background4" presStyleLbl="node4" presStyleIdx="13" presStyleCnt="16"/>
      <dgm:spPr/>
    </dgm:pt>
    <dgm:pt modelId="{423F595E-611F-4768-AA9B-08BC939BBA8F}" type="pres">
      <dgm:prSet presAssocID="{12EAFD53-8FD7-4FF1-8DCB-9BC91FC626DA}" presName="text4" presStyleLbl="fgAcc4" presStyleIdx="13" presStyleCnt="16">
        <dgm:presLayoutVars>
          <dgm:chPref val="3"/>
        </dgm:presLayoutVars>
      </dgm:prSet>
      <dgm:spPr/>
      <dgm:t>
        <a:bodyPr/>
        <a:lstStyle/>
        <a:p>
          <a:endParaRPr lang="en-US"/>
        </a:p>
      </dgm:t>
    </dgm:pt>
    <dgm:pt modelId="{EBEF12EA-97CB-4A51-B95B-6511BEA60BD8}" type="pres">
      <dgm:prSet presAssocID="{12EAFD53-8FD7-4FF1-8DCB-9BC91FC626DA}" presName="hierChild5" presStyleCnt="0"/>
      <dgm:spPr/>
    </dgm:pt>
    <dgm:pt modelId="{9D0064DB-2428-4709-9CB8-B2055B864DA7}" type="pres">
      <dgm:prSet presAssocID="{2D06A18B-F1F2-418E-9161-F339B9DD60D8}" presName="Name23" presStyleLbl="parChTrans1D4" presStyleIdx="14" presStyleCnt="16"/>
      <dgm:spPr/>
      <dgm:t>
        <a:bodyPr/>
        <a:lstStyle/>
        <a:p>
          <a:endParaRPr lang="en-US"/>
        </a:p>
      </dgm:t>
    </dgm:pt>
    <dgm:pt modelId="{85685A51-A091-4DAD-AE26-8EF075DBC3D8}" type="pres">
      <dgm:prSet presAssocID="{5CBEC34B-2BD2-4C55-8911-D394EEA0E94B}" presName="hierRoot4" presStyleCnt="0"/>
      <dgm:spPr/>
    </dgm:pt>
    <dgm:pt modelId="{DF192C6F-B5C4-4ECA-8C4E-3532BA5F3491}" type="pres">
      <dgm:prSet presAssocID="{5CBEC34B-2BD2-4C55-8911-D394EEA0E94B}" presName="composite4" presStyleCnt="0"/>
      <dgm:spPr/>
    </dgm:pt>
    <dgm:pt modelId="{7E2E8D1B-9A8A-42F9-9DD2-6FCB03692392}" type="pres">
      <dgm:prSet presAssocID="{5CBEC34B-2BD2-4C55-8911-D394EEA0E94B}" presName="background4" presStyleLbl="node4" presStyleIdx="14" presStyleCnt="16"/>
      <dgm:spPr/>
    </dgm:pt>
    <dgm:pt modelId="{D21ECF0E-4BA3-401D-A67B-9B4C6FEE9E48}" type="pres">
      <dgm:prSet presAssocID="{5CBEC34B-2BD2-4C55-8911-D394EEA0E94B}" presName="text4" presStyleLbl="fgAcc4" presStyleIdx="14" presStyleCnt="16">
        <dgm:presLayoutVars>
          <dgm:chPref val="3"/>
        </dgm:presLayoutVars>
      </dgm:prSet>
      <dgm:spPr/>
      <dgm:t>
        <a:bodyPr/>
        <a:lstStyle/>
        <a:p>
          <a:endParaRPr lang="en-US"/>
        </a:p>
      </dgm:t>
    </dgm:pt>
    <dgm:pt modelId="{66636C70-F8AA-448B-A124-BAC208E053D5}" type="pres">
      <dgm:prSet presAssocID="{5CBEC34B-2BD2-4C55-8911-D394EEA0E94B}" presName="hierChild5" presStyleCnt="0"/>
      <dgm:spPr/>
    </dgm:pt>
    <dgm:pt modelId="{6E32E697-AC15-4D0E-B780-6673D9C25F1E}" type="pres">
      <dgm:prSet presAssocID="{B9616732-71B0-456F-8D26-B3BFFB7966AC}" presName="Name23" presStyleLbl="parChTrans1D4" presStyleIdx="15" presStyleCnt="16"/>
      <dgm:spPr/>
      <dgm:t>
        <a:bodyPr/>
        <a:lstStyle/>
        <a:p>
          <a:endParaRPr lang="en-US"/>
        </a:p>
      </dgm:t>
    </dgm:pt>
    <dgm:pt modelId="{186625B5-70CF-4561-BD2F-EE0028BEEB8C}" type="pres">
      <dgm:prSet presAssocID="{54130257-6398-419E-BB1A-DAFB00559897}" presName="hierRoot4" presStyleCnt="0"/>
      <dgm:spPr/>
    </dgm:pt>
    <dgm:pt modelId="{EE15109B-0FB3-4461-ADE9-9FD2E0D0F36E}" type="pres">
      <dgm:prSet presAssocID="{54130257-6398-419E-BB1A-DAFB00559897}" presName="composite4" presStyleCnt="0"/>
      <dgm:spPr/>
    </dgm:pt>
    <dgm:pt modelId="{90C20B09-4D67-4663-A09E-757DC3572E1A}" type="pres">
      <dgm:prSet presAssocID="{54130257-6398-419E-BB1A-DAFB00559897}" presName="background4" presStyleLbl="node4" presStyleIdx="15" presStyleCnt="16"/>
      <dgm:spPr/>
    </dgm:pt>
    <dgm:pt modelId="{F4D4E991-5C9A-4558-92B5-3AC0046E5C02}" type="pres">
      <dgm:prSet presAssocID="{54130257-6398-419E-BB1A-DAFB00559897}" presName="text4" presStyleLbl="fgAcc4" presStyleIdx="15" presStyleCnt="16">
        <dgm:presLayoutVars>
          <dgm:chPref val="3"/>
        </dgm:presLayoutVars>
      </dgm:prSet>
      <dgm:spPr/>
      <dgm:t>
        <a:bodyPr/>
        <a:lstStyle/>
        <a:p>
          <a:endParaRPr lang="en-US"/>
        </a:p>
      </dgm:t>
    </dgm:pt>
    <dgm:pt modelId="{3B3C575E-88BD-49F0-9D94-8E95BC4DFCA6}" type="pres">
      <dgm:prSet presAssocID="{54130257-6398-419E-BB1A-DAFB00559897}" presName="hierChild5" presStyleCnt="0"/>
      <dgm:spPr/>
    </dgm:pt>
  </dgm:ptLst>
  <dgm:cxnLst>
    <dgm:cxn modelId="{DDEB87AB-A63D-4D4F-9A57-2DADD29F92CF}" type="presOf" srcId="{54130257-6398-419E-BB1A-DAFB00559897}" destId="{F4D4E991-5C9A-4558-92B5-3AC0046E5C02}" srcOrd="0" destOrd="0" presId="urn:microsoft.com/office/officeart/2005/8/layout/hierarchy1"/>
    <dgm:cxn modelId="{87F8A796-AC76-45D3-B9FF-C50CBC9A20EB}" srcId="{91D1A14D-1810-42C1-B930-936E79E6EEB1}" destId="{0F573B70-C1A9-4E5B-9FB8-5FA26F5ABE5A}" srcOrd="0" destOrd="0" parTransId="{C12562A0-20A1-42F4-899D-8A91B36000FF}" sibTransId="{168812DE-6B76-4E8E-8278-C4E2CBF1D7AE}"/>
    <dgm:cxn modelId="{A0452533-E567-4921-B988-D8E6080B03FD}" srcId="{FE5D25AF-6960-4569-962B-3CC036808D78}" destId="{9302764F-2758-4766-8892-951D2B63BD0C}" srcOrd="0" destOrd="0" parTransId="{68DB4518-CB29-46CD-9F02-546EDED30815}" sibTransId="{40D1AF43-DC11-450A-97AE-25BD7C289729}"/>
    <dgm:cxn modelId="{998CC24E-6D2F-40FE-80D1-3EF29FBD7CC8}" type="presOf" srcId="{CFC4684B-D807-4510-865D-070342464530}" destId="{CB8A7773-5A49-4A1B-A83D-942A5F317337}" srcOrd="0" destOrd="0" presId="urn:microsoft.com/office/officeart/2005/8/layout/hierarchy1"/>
    <dgm:cxn modelId="{71951EB4-9CD4-4FCA-94C7-6E94A8B27B30}" type="presOf" srcId="{68DB4518-CB29-46CD-9F02-546EDED30815}" destId="{CB5956B5-FFF3-4853-804B-DCB6CB197F4F}" srcOrd="0" destOrd="0" presId="urn:microsoft.com/office/officeart/2005/8/layout/hierarchy1"/>
    <dgm:cxn modelId="{7F810CE2-9A0A-425B-8AF3-DAFCC139CFC9}" srcId="{F92810C9-FF4F-4EAB-9531-7A74AC389BDF}" destId="{F13E4673-472A-4EB7-93E8-A3A1488C75ED}" srcOrd="5" destOrd="0" parTransId="{F133C09B-BBD6-4447-AF34-BCCD42334C5E}" sibTransId="{6FB9F281-37C7-4D30-B7F7-94A44BFB117B}"/>
    <dgm:cxn modelId="{D2400BD0-071C-4DA6-9823-6597859DD522}" type="presOf" srcId="{D508C4A2-53D1-4A69-BF9E-68F8CC972AF7}" destId="{A1C9E511-95AE-4C29-A79C-DE8B81343006}" srcOrd="0" destOrd="0" presId="urn:microsoft.com/office/officeart/2005/8/layout/hierarchy1"/>
    <dgm:cxn modelId="{222BF918-847F-4738-AA8F-47760DF5B80A}" type="presOf" srcId="{90F986EC-B6FA-4006-AC0C-096C200CAEDF}" destId="{79903FB6-1840-41D8-8870-D04B73F2467F}" srcOrd="0" destOrd="0" presId="urn:microsoft.com/office/officeart/2005/8/layout/hierarchy1"/>
    <dgm:cxn modelId="{7351CE7F-A3DA-41DF-9283-13F384060913}" type="presOf" srcId="{FE5D25AF-6960-4569-962B-3CC036808D78}" destId="{CA5E03B5-4246-4334-90D8-3CB1825FC1C5}" srcOrd="0" destOrd="0" presId="urn:microsoft.com/office/officeart/2005/8/layout/hierarchy1"/>
    <dgm:cxn modelId="{9A683415-71E2-494A-8F57-FA234A6BE692}" type="presOf" srcId="{F92810C9-FF4F-4EAB-9531-7A74AC389BDF}" destId="{52D06D20-F81C-4580-B922-00B2A91F5E23}" srcOrd="0" destOrd="0" presId="urn:microsoft.com/office/officeart/2005/8/layout/hierarchy1"/>
    <dgm:cxn modelId="{28EE4206-AF50-4B83-95F5-AEA9778325BB}" type="presOf" srcId="{12EAFD53-8FD7-4FF1-8DCB-9BC91FC626DA}" destId="{423F595E-611F-4768-AA9B-08BC939BBA8F}" srcOrd="0" destOrd="0" presId="urn:microsoft.com/office/officeart/2005/8/layout/hierarchy1"/>
    <dgm:cxn modelId="{423A0C12-6A0C-430E-9851-C7899DE9D93F}" type="presOf" srcId="{70247464-612B-447E-AAED-29ACF6E4F856}" destId="{856CA9E2-9F65-463B-8DE1-385B4F897504}" srcOrd="0" destOrd="0" presId="urn:microsoft.com/office/officeart/2005/8/layout/hierarchy1"/>
    <dgm:cxn modelId="{92CB6BA8-3925-4151-90C5-9D39C43F2418}" type="presOf" srcId="{DCE65A50-E3AC-4C3C-9D38-03354F9D43D9}" destId="{5C0FD8DB-0934-42F1-BE4A-249014262DBE}" srcOrd="0" destOrd="0" presId="urn:microsoft.com/office/officeart/2005/8/layout/hierarchy1"/>
    <dgm:cxn modelId="{E8C2DE88-5A70-427A-AEC9-B113662A64A1}" srcId="{5509F97C-3072-4CAB-A6D1-C2697C843525}" destId="{51763C13-E597-4F55-85B2-AEA07EEE52B4}" srcOrd="0" destOrd="0" parTransId="{4967273B-8A83-4744-A70E-0FDDDE159A13}" sibTransId="{3696557D-4A9A-4324-84BC-4A9BF201C05C}"/>
    <dgm:cxn modelId="{79732C9F-4AF6-429F-8DC3-1F06F1A5FE38}" type="presOf" srcId="{F133C09B-BBD6-4447-AF34-BCCD42334C5E}" destId="{7AA282CA-3A68-4DE2-935B-18D4B8119A34}" srcOrd="0" destOrd="0" presId="urn:microsoft.com/office/officeart/2005/8/layout/hierarchy1"/>
    <dgm:cxn modelId="{6BEBA6BE-8DF1-4B6A-B936-B4FE9DFAF2AF}" srcId="{FE5D25AF-6960-4569-962B-3CC036808D78}" destId="{FE63DE14-F1FD-437C-8D0F-EF138F66F196}" srcOrd="1" destOrd="0" parTransId="{9CD86EC7-7A07-4605-AB9D-654E4E118B77}" sibTransId="{8D073BAF-77DB-4B3F-91E7-1E1B30FB6D15}"/>
    <dgm:cxn modelId="{AEA62837-CAFF-4EDA-A728-3E3EB137B207}" type="presOf" srcId="{01855CA4-6AA8-424B-9640-A695F88D4F3B}" destId="{B7DA4FDF-46FF-48FA-ACE2-0A81BD1B9A4B}" srcOrd="0" destOrd="0" presId="urn:microsoft.com/office/officeart/2005/8/layout/hierarchy1"/>
    <dgm:cxn modelId="{254A8ACD-124E-4E2B-A97A-88B877A62D37}" type="presOf" srcId="{F13E4673-472A-4EB7-93E8-A3A1488C75ED}" destId="{34EBAB06-939E-418D-86F5-48C7CF8B7B8D}" srcOrd="0" destOrd="0" presId="urn:microsoft.com/office/officeart/2005/8/layout/hierarchy1"/>
    <dgm:cxn modelId="{F4BFD5D4-314E-4CA5-8461-A37174C8C0A3}" srcId="{32A64CB8-BD92-40F4-92F5-F5FFFB984D40}" destId="{AEC61B46-EB2C-46E9-9A90-66E961207A46}" srcOrd="0" destOrd="0" parTransId="{9268D3F6-D271-4CEE-83D8-26C68AF697D7}" sibTransId="{49928181-9226-47CA-9497-A9E2015F6152}"/>
    <dgm:cxn modelId="{0349D09B-36A3-4C7A-AF50-732064AE80C8}" type="presOf" srcId="{31AC47EC-B1BE-430F-A9E7-D50C975F7306}" destId="{02F3A34C-C02F-4045-B00F-8D75E61C4ECB}" srcOrd="0" destOrd="0" presId="urn:microsoft.com/office/officeart/2005/8/layout/hierarchy1"/>
    <dgm:cxn modelId="{B137F4A7-ADC7-4467-8655-F6301DBF7F4B}" type="presOf" srcId="{9302764F-2758-4766-8892-951D2B63BD0C}" destId="{71ABE7D9-2C01-42AE-9013-45C094E17620}" srcOrd="0" destOrd="0" presId="urn:microsoft.com/office/officeart/2005/8/layout/hierarchy1"/>
    <dgm:cxn modelId="{9F95DF7F-2FD7-4C26-949C-ECEB72A069EE}" type="presOf" srcId="{0F573B70-C1A9-4E5B-9FB8-5FA26F5ABE5A}" destId="{E8E1894B-CDE8-4F56-99AF-90E112DD7B14}" srcOrd="0" destOrd="0" presId="urn:microsoft.com/office/officeart/2005/8/layout/hierarchy1"/>
    <dgm:cxn modelId="{E6DD7080-510E-4335-9642-3F592B564719}" type="presOf" srcId="{51763C13-E597-4F55-85B2-AEA07EEE52B4}" destId="{EB1C4D10-4182-47A0-8C53-897DD4256D7D}" srcOrd="0" destOrd="0" presId="urn:microsoft.com/office/officeart/2005/8/layout/hierarchy1"/>
    <dgm:cxn modelId="{329C51E7-884A-4E1A-9357-B77332CC0767}" type="presOf" srcId="{C12562A0-20A1-42F4-899D-8A91B36000FF}" destId="{6BFA6401-12DA-4E5B-9D4E-936A9CE8A38B}" srcOrd="0" destOrd="0" presId="urn:microsoft.com/office/officeart/2005/8/layout/hierarchy1"/>
    <dgm:cxn modelId="{1CF88107-76D1-4CCE-938C-2579D5C0AA38}" type="presOf" srcId="{32A64CB8-BD92-40F4-92F5-F5FFFB984D40}" destId="{0EAB7AFE-67D5-4F7B-9822-95302842D717}" srcOrd="0" destOrd="0" presId="urn:microsoft.com/office/officeart/2005/8/layout/hierarchy1"/>
    <dgm:cxn modelId="{57DDFC9B-9D7C-4322-92B7-EB518D41D666}" srcId="{0F573B70-C1A9-4E5B-9FB8-5FA26F5ABE5A}" destId="{D508C4A2-53D1-4A69-BF9E-68F8CC972AF7}" srcOrd="0" destOrd="0" parTransId="{DCE65A50-E3AC-4C3C-9D38-03354F9D43D9}" sibTransId="{65AC33A8-49C3-4702-A465-6D0D0D6B6548}"/>
    <dgm:cxn modelId="{B5B5A2E4-995A-48FA-BF98-1B2AF092AB35}" type="presOf" srcId="{814EFF7F-E1FC-4230-B7FB-B6137EF0EAD0}" destId="{4FA8B283-D76B-4FB8-AB74-D27E5CA69AAD}" srcOrd="0" destOrd="0" presId="urn:microsoft.com/office/officeart/2005/8/layout/hierarchy1"/>
    <dgm:cxn modelId="{FD9F62D6-3E79-4C6D-9051-340FC7BA34E3}" srcId="{5CBEC34B-2BD2-4C55-8911-D394EEA0E94B}" destId="{54130257-6398-419E-BB1A-DAFB00559897}" srcOrd="0" destOrd="0" parTransId="{B9616732-71B0-456F-8D26-B3BFFB7966AC}" sibTransId="{B5BE152F-7D76-413D-AC7A-0BC661D2C8AB}"/>
    <dgm:cxn modelId="{BF90409C-4A40-450A-BCA7-6404D9B85EDC}" srcId="{F92810C9-FF4F-4EAB-9531-7A74AC389BDF}" destId="{32A64CB8-BD92-40F4-92F5-F5FFFB984D40}" srcOrd="2" destOrd="0" parTransId="{70247464-612B-447E-AAED-29ACF6E4F856}" sibTransId="{505D6DB4-41A7-48E1-9C22-B246B462285A}"/>
    <dgm:cxn modelId="{173C800D-B458-4302-B53B-FF4F5D5F8680}" srcId="{F92810C9-FF4F-4EAB-9531-7A74AC389BDF}" destId="{20B5B46F-AC12-4E19-840E-E48507284E71}" srcOrd="6" destOrd="0" parTransId="{8301BAB4-E8BA-4A68-B6D5-28BB746F5508}" sibTransId="{B9EBBA48-057E-4AB5-839A-CE74BB59C282}"/>
    <dgm:cxn modelId="{FEDB890C-CD48-4EE8-8458-A4952E354718}" srcId="{8ABD9572-19C6-4A9A-B3BD-80C2F295E961}" destId="{91D1A14D-1810-42C1-B930-936E79E6EEB1}" srcOrd="0" destOrd="0" parTransId="{6FEA9734-99A9-4E5D-AC36-CA8163B63AE3}" sibTransId="{D5DB5209-76AF-4168-9F12-B690CAE22375}"/>
    <dgm:cxn modelId="{FD661228-C535-4D54-91DE-BDDA459DD671}" srcId="{90F986EC-B6FA-4006-AC0C-096C200CAEDF}" destId="{31AC47EC-B1BE-430F-A9E7-D50C975F7306}" srcOrd="0" destOrd="0" parTransId="{B9D74277-3B92-4A82-8E1A-0D8D6556FEAF}" sibTransId="{F4A1A6A2-9A95-4187-A23B-77A5E8DDB6CF}"/>
    <dgm:cxn modelId="{BF649B1D-07A1-4698-9314-A6A4062041FA}" srcId="{F92810C9-FF4F-4EAB-9531-7A74AC389BDF}" destId="{5509F97C-3072-4CAB-A6D1-C2697C843525}" srcOrd="0" destOrd="0" parTransId="{BEC0CC7A-D87B-4C5E-B788-66813A2C9D7D}" sibTransId="{E70F1849-5C4B-4843-8C5B-937086F214CB}"/>
    <dgm:cxn modelId="{163B9F76-B5F3-48AA-AE46-EB3597DFCFE6}" type="presOf" srcId="{AE75C8A7-B0E6-4F6F-87A3-921E96E2B709}" destId="{8CC87481-DF54-42CF-A278-828D86C4832D}" srcOrd="0" destOrd="0" presId="urn:microsoft.com/office/officeart/2005/8/layout/hierarchy1"/>
    <dgm:cxn modelId="{477430FD-A1AD-4D39-8D70-06E5702F51B2}" type="presOf" srcId="{8ABD9572-19C6-4A9A-B3BD-80C2F295E961}" destId="{2FF96C52-1AFB-49B7-BA09-891E29D7FDF2}" srcOrd="0" destOrd="0" presId="urn:microsoft.com/office/officeart/2005/8/layout/hierarchy1"/>
    <dgm:cxn modelId="{528C69CB-3786-4431-BE27-1DE81FB1DA09}" type="presOf" srcId="{5CBEC34B-2BD2-4C55-8911-D394EEA0E94B}" destId="{D21ECF0E-4BA3-401D-A67B-9B4C6FEE9E48}" srcOrd="0" destOrd="0" presId="urn:microsoft.com/office/officeart/2005/8/layout/hierarchy1"/>
    <dgm:cxn modelId="{28C11873-864D-42AF-9080-015B0D642084}" srcId="{20B5B46F-AC12-4E19-840E-E48507284E71}" destId="{12EAFD53-8FD7-4FF1-8DCB-9BC91FC626DA}" srcOrd="0" destOrd="0" parTransId="{AE75C8A7-B0E6-4F6F-87A3-921E96E2B709}" sibTransId="{F8E4D2BE-4BA5-46FD-8188-F6AEB57390C1}"/>
    <dgm:cxn modelId="{EBAAF718-A4DD-4095-8336-68AA1082A24C}" type="presOf" srcId="{B9616732-71B0-456F-8D26-B3BFFB7966AC}" destId="{6E32E697-AC15-4D0E-B780-6673D9C25F1E}" srcOrd="0" destOrd="0" presId="urn:microsoft.com/office/officeart/2005/8/layout/hierarchy1"/>
    <dgm:cxn modelId="{31FBB758-6EE5-4D2F-92BC-7C753A67EEA4}" type="presOf" srcId="{8301BAB4-E8BA-4A68-B6D5-28BB746F5508}" destId="{74141821-1066-4DF3-A6A1-6BCF8B1D0AA5}" srcOrd="0" destOrd="0" presId="urn:microsoft.com/office/officeart/2005/8/layout/hierarchy1"/>
    <dgm:cxn modelId="{618F12CA-4F2F-405D-A1CE-AB7C892E21EA}" type="presOf" srcId="{FE63DE14-F1FD-437C-8D0F-EF138F66F196}" destId="{3A18C927-532B-440E-B214-814EB1297935}" srcOrd="0" destOrd="0" presId="urn:microsoft.com/office/officeart/2005/8/layout/hierarchy1"/>
    <dgm:cxn modelId="{10EF29EA-1A6A-43D4-99EA-BE867363FF0B}" type="presOf" srcId="{53FE75B4-CD82-4331-883A-1F5A70FFA7C6}" destId="{5EC9146D-1071-4DDB-8F50-7A434D95039D}" srcOrd="0" destOrd="0" presId="urn:microsoft.com/office/officeart/2005/8/layout/hierarchy1"/>
    <dgm:cxn modelId="{D94773C1-A8E9-48A3-8F64-939FFA1217DB}" type="presOf" srcId="{B9D74277-3B92-4A82-8E1A-0D8D6556FEAF}" destId="{755EF991-3B20-4148-82C3-860A40439E9E}" srcOrd="0" destOrd="0" presId="urn:microsoft.com/office/officeart/2005/8/layout/hierarchy1"/>
    <dgm:cxn modelId="{7B248A9F-68F7-4E30-8344-4B9F1EB7A454}" srcId="{F92810C9-FF4F-4EAB-9531-7A74AC389BDF}" destId="{CFC4684B-D807-4510-865D-070342464530}" srcOrd="4" destOrd="0" parTransId="{814EFF7F-E1FC-4230-B7FB-B6137EF0EAD0}" sibTransId="{E4225856-4295-4634-A390-602A262E4B15}"/>
    <dgm:cxn modelId="{7BF76157-434C-4B05-B071-ED33E6394DD0}" type="presOf" srcId="{91D1A14D-1810-42C1-B930-936E79E6EEB1}" destId="{F1188C52-7C83-4E20-B949-7C892408F2C4}" srcOrd="0" destOrd="0" presId="urn:microsoft.com/office/officeart/2005/8/layout/hierarchy1"/>
    <dgm:cxn modelId="{CEF0F268-C60B-4CF7-9878-5339C2633260}" srcId="{F92810C9-FF4F-4EAB-9531-7A74AC389BDF}" destId="{FE5D25AF-6960-4569-962B-3CC036808D78}" srcOrd="1" destOrd="0" parTransId="{B7264DFE-325A-49D7-BF60-008B7E7EDF08}" sibTransId="{95DD99F3-5AD2-43DA-84A4-C56FBBB83DDE}"/>
    <dgm:cxn modelId="{C283C8B3-C18D-4670-A7F2-56E53CCE6144}" type="presOf" srcId="{20B5B46F-AC12-4E19-840E-E48507284E71}" destId="{675E71F9-84A4-44ED-B5EB-8635EE54C166}" srcOrd="0" destOrd="0" presId="urn:microsoft.com/office/officeart/2005/8/layout/hierarchy1"/>
    <dgm:cxn modelId="{B4E58FB3-C9ED-450D-86D1-F9CC5C2EF8B4}" type="presOf" srcId="{2D06A18B-F1F2-418E-9161-F339B9DD60D8}" destId="{9D0064DB-2428-4709-9CB8-B2055B864DA7}" srcOrd="0" destOrd="0" presId="urn:microsoft.com/office/officeart/2005/8/layout/hierarchy1"/>
    <dgm:cxn modelId="{873E98CA-F1CE-4229-884D-9FC22AF7339E}" type="presOf" srcId="{5509F97C-3072-4CAB-A6D1-C2697C843525}" destId="{CBA23A56-E9CF-4A15-9FB6-C4A6DB6D23F9}" srcOrd="0" destOrd="0" presId="urn:microsoft.com/office/officeart/2005/8/layout/hierarchy1"/>
    <dgm:cxn modelId="{B3FA33EF-B0D4-4225-948C-DF141FCD8067}" type="presOf" srcId="{9268D3F6-D271-4CEE-83D8-26C68AF697D7}" destId="{D4EE17B2-6282-4CBB-99AB-188F042D9B93}" srcOrd="0" destOrd="0" presId="urn:microsoft.com/office/officeart/2005/8/layout/hierarchy1"/>
    <dgm:cxn modelId="{506546DE-F48B-47A1-9F07-321A6C86E97B}" type="presOf" srcId="{AEC61B46-EB2C-46E9-9A90-66E961207A46}" destId="{511B7796-4560-476C-9320-F2CEE7FFD161}" srcOrd="0" destOrd="0" presId="urn:microsoft.com/office/officeart/2005/8/layout/hierarchy1"/>
    <dgm:cxn modelId="{384A74A0-1803-4D37-80FB-F36FC8872768}" type="presOf" srcId="{9CD86EC7-7A07-4605-AB9D-654E4E118B77}" destId="{9A116576-B586-496F-B8BD-0014BD97CFF9}" srcOrd="0" destOrd="0" presId="urn:microsoft.com/office/officeart/2005/8/layout/hierarchy1"/>
    <dgm:cxn modelId="{7EC7051B-AC6D-46E4-9912-2FDCB320F89B}" type="presOf" srcId="{BEC0CC7A-D87B-4C5E-B788-66813A2C9D7D}" destId="{7E9911EB-D4D8-4D5B-B4A8-F8DA882E50A1}" srcOrd="0" destOrd="0" presId="urn:microsoft.com/office/officeart/2005/8/layout/hierarchy1"/>
    <dgm:cxn modelId="{B9647882-662C-45F1-86EC-7FFDDCE6E3EC}" srcId="{D508C4A2-53D1-4A69-BF9E-68F8CC972AF7}" destId="{F92810C9-FF4F-4EAB-9531-7A74AC389BDF}" srcOrd="0" destOrd="0" parTransId="{01855CA4-6AA8-424B-9640-A695F88D4F3B}" sibTransId="{F0B7E321-2861-4F9B-B8FD-7E3196348A67}"/>
    <dgm:cxn modelId="{12002F2A-B9ED-4A60-A38F-0EE8E9AED74C}" type="presOf" srcId="{B7264DFE-325A-49D7-BF60-008B7E7EDF08}" destId="{49E32D28-683B-48FB-8558-308B4AD9FD82}" srcOrd="0" destOrd="0" presId="urn:microsoft.com/office/officeart/2005/8/layout/hierarchy1"/>
    <dgm:cxn modelId="{60E5F065-C13E-48B1-B8FA-D2C642E6ABD0}" srcId="{F92810C9-FF4F-4EAB-9531-7A74AC389BDF}" destId="{90F986EC-B6FA-4006-AC0C-096C200CAEDF}" srcOrd="3" destOrd="0" parTransId="{53FE75B4-CD82-4331-883A-1F5A70FFA7C6}" sibTransId="{6F296533-87B1-4154-AB59-53A1C9263AE8}"/>
    <dgm:cxn modelId="{FDD4A67D-C89E-4856-B1A6-9920C8398E82}" type="presOf" srcId="{4967273B-8A83-4744-A70E-0FDDDE159A13}" destId="{142381BE-781B-4B82-ACB2-719077653D91}" srcOrd="0" destOrd="0" presId="urn:microsoft.com/office/officeart/2005/8/layout/hierarchy1"/>
    <dgm:cxn modelId="{B012A857-D383-43EE-80DD-2A51E477DA6F}" srcId="{F92810C9-FF4F-4EAB-9531-7A74AC389BDF}" destId="{5CBEC34B-2BD2-4C55-8911-D394EEA0E94B}" srcOrd="7" destOrd="0" parTransId="{2D06A18B-F1F2-418E-9161-F339B9DD60D8}" sibTransId="{ABAFB916-3B3D-46D8-94CF-32C922DDE9E7}"/>
    <dgm:cxn modelId="{87ED3B99-DA80-4D53-BF5D-F22D65A64CE3}" type="presParOf" srcId="{2FF96C52-1AFB-49B7-BA09-891E29D7FDF2}" destId="{5E9C9A25-21BF-4807-9230-94A5EF970721}" srcOrd="0" destOrd="0" presId="urn:microsoft.com/office/officeart/2005/8/layout/hierarchy1"/>
    <dgm:cxn modelId="{B6F7DECA-A735-46F0-9DFF-676EA6340A83}" type="presParOf" srcId="{5E9C9A25-21BF-4807-9230-94A5EF970721}" destId="{E6E24046-62A7-4059-B188-36E67C3B32D3}" srcOrd="0" destOrd="0" presId="urn:microsoft.com/office/officeart/2005/8/layout/hierarchy1"/>
    <dgm:cxn modelId="{482C46DF-186C-4B47-8298-B4776E032149}" type="presParOf" srcId="{E6E24046-62A7-4059-B188-36E67C3B32D3}" destId="{73B3A49B-F4D9-4074-9DB5-8BF38630D803}" srcOrd="0" destOrd="0" presId="urn:microsoft.com/office/officeart/2005/8/layout/hierarchy1"/>
    <dgm:cxn modelId="{44DFD97E-A4E6-46C4-82E6-3EFACDDFCBDA}" type="presParOf" srcId="{E6E24046-62A7-4059-B188-36E67C3B32D3}" destId="{F1188C52-7C83-4E20-B949-7C892408F2C4}" srcOrd="1" destOrd="0" presId="urn:microsoft.com/office/officeart/2005/8/layout/hierarchy1"/>
    <dgm:cxn modelId="{B98A829A-BED1-4748-94A7-4BED0A95E8AB}" type="presParOf" srcId="{5E9C9A25-21BF-4807-9230-94A5EF970721}" destId="{75F8213A-E63E-472B-AADD-C241367129F7}" srcOrd="1" destOrd="0" presId="urn:microsoft.com/office/officeart/2005/8/layout/hierarchy1"/>
    <dgm:cxn modelId="{F65221B1-94C4-4A93-B81A-12405B26785E}" type="presParOf" srcId="{75F8213A-E63E-472B-AADD-C241367129F7}" destId="{6BFA6401-12DA-4E5B-9D4E-936A9CE8A38B}" srcOrd="0" destOrd="0" presId="urn:microsoft.com/office/officeart/2005/8/layout/hierarchy1"/>
    <dgm:cxn modelId="{29083B69-B4EB-4866-B71A-516054C0ADB9}" type="presParOf" srcId="{75F8213A-E63E-472B-AADD-C241367129F7}" destId="{F1D41141-3AA9-46AA-AFAF-0C3DF03A4455}" srcOrd="1" destOrd="0" presId="urn:microsoft.com/office/officeart/2005/8/layout/hierarchy1"/>
    <dgm:cxn modelId="{922C9A0A-A2B8-4145-893B-9CF0E9822382}" type="presParOf" srcId="{F1D41141-3AA9-46AA-AFAF-0C3DF03A4455}" destId="{6DC73BCB-7891-43DC-B6A4-BAD4D141F983}" srcOrd="0" destOrd="0" presId="urn:microsoft.com/office/officeart/2005/8/layout/hierarchy1"/>
    <dgm:cxn modelId="{5F103D4E-F9D3-43E3-9D84-F6D71DA8147B}" type="presParOf" srcId="{6DC73BCB-7891-43DC-B6A4-BAD4D141F983}" destId="{ED0C17EB-2581-4DE7-8FF2-091BE44E96D8}" srcOrd="0" destOrd="0" presId="urn:microsoft.com/office/officeart/2005/8/layout/hierarchy1"/>
    <dgm:cxn modelId="{713D2941-4BD3-4EA9-915B-5D9261D29C5A}" type="presParOf" srcId="{6DC73BCB-7891-43DC-B6A4-BAD4D141F983}" destId="{E8E1894B-CDE8-4F56-99AF-90E112DD7B14}" srcOrd="1" destOrd="0" presId="urn:microsoft.com/office/officeart/2005/8/layout/hierarchy1"/>
    <dgm:cxn modelId="{586A3DBD-76EC-48D2-B05D-1E4A83F9F49B}" type="presParOf" srcId="{F1D41141-3AA9-46AA-AFAF-0C3DF03A4455}" destId="{FA98E8D0-5DB1-48F4-9E0F-F907B7570491}" srcOrd="1" destOrd="0" presId="urn:microsoft.com/office/officeart/2005/8/layout/hierarchy1"/>
    <dgm:cxn modelId="{F91EF309-A858-4C94-B86E-8B76C21E72A9}" type="presParOf" srcId="{FA98E8D0-5DB1-48F4-9E0F-F907B7570491}" destId="{5C0FD8DB-0934-42F1-BE4A-249014262DBE}" srcOrd="0" destOrd="0" presId="urn:microsoft.com/office/officeart/2005/8/layout/hierarchy1"/>
    <dgm:cxn modelId="{101D1A2D-337E-49B7-84F8-7DAFD56B7F5C}" type="presParOf" srcId="{FA98E8D0-5DB1-48F4-9E0F-F907B7570491}" destId="{13E03A2A-72F6-4C90-8A37-E15CAF08F8A0}" srcOrd="1" destOrd="0" presId="urn:microsoft.com/office/officeart/2005/8/layout/hierarchy1"/>
    <dgm:cxn modelId="{C351C909-AC5D-4700-A686-C04B13667FA6}" type="presParOf" srcId="{13E03A2A-72F6-4C90-8A37-E15CAF08F8A0}" destId="{F7B2AAC6-E5EC-4523-A6D3-EA822CA07CAA}" srcOrd="0" destOrd="0" presId="urn:microsoft.com/office/officeart/2005/8/layout/hierarchy1"/>
    <dgm:cxn modelId="{5D275EBD-8151-4CA4-B7D8-BE87EB7D5DC5}" type="presParOf" srcId="{F7B2AAC6-E5EC-4523-A6D3-EA822CA07CAA}" destId="{046BC1DD-9C2F-4737-8650-5B28F180B50D}" srcOrd="0" destOrd="0" presId="urn:microsoft.com/office/officeart/2005/8/layout/hierarchy1"/>
    <dgm:cxn modelId="{09666995-D217-42A4-ABF8-8D7599376228}" type="presParOf" srcId="{F7B2AAC6-E5EC-4523-A6D3-EA822CA07CAA}" destId="{A1C9E511-95AE-4C29-A79C-DE8B81343006}" srcOrd="1" destOrd="0" presId="urn:microsoft.com/office/officeart/2005/8/layout/hierarchy1"/>
    <dgm:cxn modelId="{4093B3AF-AC8D-4B98-8EE5-C6B8E0E94488}" type="presParOf" srcId="{13E03A2A-72F6-4C90-8A37-E15CAF08F8A0}" destId="{165392C4-B21B-4600-B499-CC601DCDC3DC}" srcOrd="1" destOrd="0" presId="urn:microsoft.com/office/officeart/2005/8/layout/hierarchy1"/>
    <dgm:cxn modelId="{C388366C-61E7-4F91-9662-45286F3D7C1A}" type="presParOf" srcId="{165392C4-B21B-4600-B499-CC601DCDC3DC}" destId="{B7DA4FDF-46FF-48FA-ACE2-0A81BD1B9A4B}" srcOrd="0" destOrd="0" presId="urn:microsoft.com/office/officeart/2005/8/layout/hierarchy1"/>
    <dgm:cxn modelId="{12CA4845-9899-430C-8CBD-4EA2AE46FDD0}" type="presParOf" srcId="{165392C4-B21B-4600-B499-CC601DCDC3DC}" destId="{E654E166-AEE6-4EED-B4D6-8B96D26AFBD6}" srcOrd="1" destOrd="0" presId="urn:microsoft.com/office/officeart/2005/8/layout/hierarchy1"/>
    <dgm:cxn modelId="{40CFBAA6-E7D4-4D2E-A99D-6131A80E46D6}" type="presParOf" srcId="{E654E166-AEE6-4EED-B4D6-8B96D26AFBD6}" destId="{2281ACAD-C513-48E0-8470-B7798D4FF72D}" srcOrd="0" destOrd="0" presId="urn:microsoft.com/office/officeart/2005/8/layout/hierarchy1"/>
    <dgm:cxn modelId="{788F136E-65B9-4108-88D1-F0C1F0AABB61}" type="presParOf" srcId="{2281ACAD-C513-48E0-8470-B7798D4FF72D}" destId="{96D63714-F575-42DB-BBD2-064C4820EFD0}" srcOrd="0" destOrd="0" presId="urn:microsoft.com/office/officeart/2005/8/layout/hierarchy1"/>
    <dgm:cxn modelId="{7CC1192D-686B-48E5-80A1-D2A3CDA47D41}" type="presParOf" srcId="{2281ACAD-C513-48E0-8470-B7798D4FF72D}" destId="{52D06D20-F81C-4580-B922-00B2A91F5E23}" srcOrd="1" destOrd="0" presId="urn:microsoft.com/office/officeart/2005/8/layout/hierarchy1"/>
    <dgm:cxn modelId="{3116F86D-F02B-409F-A512-7A11CFD4E4B3}" type="presParOf" srcId="{E654E166-AEE6-4EED-B4D6-8B96D26AFBD6}" destId="{F8BA8AD6-6B11-435F-BB85-CF32C8F20A5C}" srcOrd="1" destOrd="0" presId="urn:microsoft.com/office/officeart/2005/8/layout/hierarchy1"/>
    <dgm:cxn modelId="{51669589-89F6-4169-89CE-6475515760F4}" type="presParOf" srcId="{F8BA8AD6-6B11-435F-BB85-CF32C8F20A5C}" destId="{7E9911EB-D4D8-4D5B-B4A8-F8DA882E50A1}" srcOrd="0" destOrd="0" presId="urn:microsoft.com/office/officeart/2005/8/layout/hierarchy1"/>
    <dgm:cxn modelId="{3B3856F7-7EBD-4874-BC86-AD337ADB6917}" type="presParOf" srcId="{F8BA8AD6-6B11-435F-BB85-CF32C8F20A5C}" destId="{BBE50625-FAFE-4515-8A40-367CFFB8C5C0}" srcOrd="1" destOrd="0" presId="urn:microsoft.com/office/officeart/2005/8/layout/hierarchy1"/>
    <dgm:cxn modelId="{755D71B0-16E3-4A5D-8F0F-4295935D6D57}" type="presParOf" srcId="{BBE50625-FAFE-4515-8A40-367CFFB8C5C0}" destId="{04BAF453-26F2-4F2D-8A76-44AF284A2956}" srcOrd="0" destOrd="0" presId="urn:microsoft.com/office/officeart/2005/8/layout/hierarchy1"/>
    <dgm:cxn modelId="{AA27F850-0EAF-4475-BB2E-7EA6F2114F8C}" type="presParOf" srcId="{04BAF453-26F2-4F2D-8A76-44AF284A2956}" destId="{5CBB4BA0-F15C-474B-A20B-D764970637A6}" srcOrd="0" destOrd="0" presId="urn:microsoft.com/office/officeart/2005/8/layout/hierarchy1"/>
    <dgm:cxn modelId="{993D4151-21E1-4E55-AB3C-C17F044C3771}" type="presParOf" srcId="{04BAF453-26F2-4F2D-8A76-44AF284A2956}" destId="{CBA23A56-E9CF-4A15-9FB6-C4A6DB6D23F9}" srcOrd="1" destOrd="0" presId="urn:microsoft.com/office/officeart/2005/8/layout/hierarchy1"/>
    <dgm:cxn modelId="{73501499-9D09-4F95-AC5D-25F06A581CAA}" type="presParOf" srcId="{BBE50625-FAFE-4515-8A40-367CFFB8C5C0}" destId="{305843F7-20BB-47DC-9E62-A8F34E4760F7}" srcOrd="1" destOrd="0" presId="urn:microsoft.com/office/officeart/2005/8/layout/hierarchy1"/>
    <dgm:cxn modelId="{7CB592EC-224F-4665-8105-97ECE40909D4}" type="presParOf" srcId="{305843F7-20BB-47DC-9E62-A8F34E4760F7}" destId="{142381BE-781B-4B82-ACB2-719077653D91}" srcOrd="0" destOrd="0" presId="urn:microsoft.com/office/officeart/2005/8/layout/hierarchy1"/>
    <dgm:cxn modelId="{08516C3F-1DEA-4670-8023-A314B575BFE2}" type="presParOf" srcId="{305843F7-20BB-47DC-9E62-A8F34E4760F7}" destId="{E7A328B9-AD6E-41CB-82F4-294C7EC94F9C}" srcOrd="1" destOrd="0" presId="urn:microsoft.com/office/officeart/2005/8/layout/hierarchy1"/>
    <dgm:cxn modelId="{6E25E15D-361D-42FB-ACE4-48E8FADBC38A}" type="presParOf" srcId="{E7A328B9-AD6E-41CB-82F4-294C7EC94F9C}" destId="{99E2F81A-D87A-4E26-917A-7185A08255AA}" srcOrd="0" destOrd="0" presId="urn:microsoft.com/office/officeart/2005/8/layout/hierarchy1"/>
    <dgm:cxn modelId="{F36B6609-7A24-45D0-BFB1-FFFB6CD06795}" type="presParOf" srcId="{99E2F81A-D87A-4E26-917A-7185A08255AA}" destId="{5C6794E0-6027-4B2D-9A3C-78205916E791}" srcOrd="0" destOrd="0" presId="urn:microsoft.com/office/officeart/2005/8/layout/hierarchy1"/>
    <dgm:cxn modelId="{0D3D1275-1E8F-40A7-BABB-4364F8FDBFEE}" type="presParOf" srcId="{99E2F81A-D87A-4E26-917A-7185A08255AA}" destId="{EB1C4D10-4182-47A0-8C53-897DD4256D7D}" srcOrd="1" destOrd="0" presId="urn:microsoft.com/office/officeart/2005/8/layout/hierarchy1"/>
    <dgm:cxn modelId="{10483045-7586-4792-9500-78FA38CFAE7A}" type="presParOf" srcId="{E7A328B9-AD6E-41CB-82F4-294C7EC94F9C}" destId="{3079414B-E47F-462D-8660-D4241A7A0260}" srcOrd="1" destOrd="0" presId="urn:microsoft.com/office/officeart/2005/8/layout/hierarchy1"/>
    <dgm:cxn modelId="{98DE041A-62FD-4A9A-A1D9-87BC954A74E3}" type="presParOf" srcId="{F8BA8AD6-6B11-435F-BB85-CF32C8F20A5C}" destId="{49E32D28-683B-48FB-8558-308B4AD9FD82}" srcOrd="2" destOrd="0" presId="urn:microsoft.com/office/officeart/2005/8/layout/hierarchy1"/>
    <dgm:cxn modelId="{C4536737-6BFF-4017-A5F9-52864A8C667C}" type="presParOf" srcId="{F8BA8AD6-6B11-435F-BB85-CF32C8F20A5C}" destId="{F5BB89A6-552B-431F-95B1-76933C72B4DD}" srcOrd="3" destOrd="0" presId="urn:microsoft.com/office/officeart/2005/8/layout/hierarchy1"/>
    <dgm:cxn modelId="{D0AF5FA1-8C20-4708-9DE4-72C9140E6331}" type="presParOf" srcId="{F5BB89A6-552B-431F-95B1-76933C72B4DD}" destId="{508215B8-AAE6-42CA-898D-1F9F702FE7F2}" srcOrd="0" destOrd="0" presId="urn:microsoft.com/office/officeart/2005/8/layout/hierarchy1"/>
    <dgm:cxn modelId="{3DF24BDC-AD53-4387-8E8C-962FF1AE871D}" type="presParOf" srcId="{508215B8-AAE6-42CA-898D-1F9F702FE7F2}" destId="{EE5539CB-5033-4244-B558-5493A8C58D8C}" srcOrd="0" destOrd="0" presId="urn:microsoft.com/office/officeart/2005/8/layout/hierarchy1"/>
    <dgm:cxn modelId="{781080D5-6AE3-41AE-97A2-A671D6437773}" type="presParOf" srcId="{508215B8-AAE6-42CA-898D-1F9F702FE7F2}" destId="{CA5E03B5-4246-4334-90D8-3CB1825FC1C5}" srcOrd="1" destOrd="0" presId="urn:microsoft.com/office/officeart/2005/8/layout/hierarchy1"/>
    <dgm:cxn modelId="{513D8409-8F2F-401C-845E-842EB2C2C49E}" type="presParOf" srcId="{F5BB89A6-552B-431F-95B1-76933C72B4DD}" destId="{843CA264-316C-4FA5-AD5E-E03A4543437A}" srcOrd="1" destOrd="0" presId="urn:microsoft.com/office/officeart/2005/8/layout/hierarchy1"/>
    <dgm:cxn modelId="{862A352B-B338-4EEE-9101-10EF2F26AC82}" type="presParOf" srcId="{843CA264-316C-4FA5-AD5E-E03A4543437A}" destId="{CB5956B5-FFF3-4853-804B-DCB6CB197F4F}" srcOrd="0" destOrd="0" presId="urn:microsoft.com/office/officeart/2005/8/layout/hierarchy1"/>
    <dgm:cxn modelId="{FF2BD299-5E6D-4232-87DC-0E6378E338D5}" type="presParOf" srcId="{843CA264-316C-4FA5-AD5E-E03A4543437A}" destId="{3D56522B-8120-4789-8088-7C3F67EE49FA}" srcOrd="1" destOrd="0" presId="urn:microsoft.com/office/officeart/2005/8/layout/hierarchy1"/>
    <dgm:cxn modelId="{90D8DDBC-1717-401E-9D9E-BF4A2CE121C7}" type="presParOf" srcId="{3D56522B-8120-4789-8088-7C3F67EE49FA}" destId="{851A87F2-0EC1-450D-9D65-7DA7744108FA}" srcOrd="0" destOrd="0" presId="urn:microsoft.com/office/officeart/2005/8/layout/hierarchy1"/>
    <dgm:cxn modelId="{5BFC08A5-1C19-4420-AF44-1EFA0ACC942B}" type="presParOf" srcId="{851A87F2-0EC1-450D-9D65-7DA7744108FA}" destId="{3E2351C5-8850-4C15-A065-0A748CF51E01}" srcOrd="0" destOrd="0" presId="urn:microsoft.com/office/officeart/2005/8/layout/hierarchy1"/>
    <dgm:cxn modelId="{5BB16D71-49E0-408C-81CF-50E7760E6131}" type="presParOf" srcId="{851A87F2-0EC1-450D-9D65-7DA7744108FA}" destId="{71ABE7D9-2C01-42AE-9013-45C094E17620}" srcOrd="1" destOrd="0" presId="urn:microsoft.com/office/officeart/2005/8/layout/hierarchy1"/>
    <dgm:cxn modelId="{7465FC8B-B567-4C27-8341-AFDB79448E3D}" type="presParOf" srcId="{3D56522B-8120-4789-8088-7C3F67EE49FA}" destId="{E608A4B8-CBE8-4F25-9D0F-1DEE0647CE9F}" srcOrd="1" destOrd="0" presId="urn:microsoft.com/office/officeart/2005/8/layout/hierarchy1"/>
    <dgm:cxn modelId="{5D27435D-F8C8-456B-89AA-5A573DF8794A}" type="presParOf" srcId="{843CA264-316C-4FA5-AD5E-E03A4543437A}" destId="{9A116576-B586-496F-B8BD-0014BD97CFF9}" srcOrd="2" destOrd="0" presId="urn:microsoft.com/office/officeart/2005/8/layout/hierarchy1"/>
    <dgm:cxn modelId="{B8657F1E-3C8D-4617-BD18-C142F6306DA4}" type="presParOf" srcId="{843CA264-316C-4FA5-AD5E-E03A4543437A}" destId="{C2CE698C-F0AD-42A0-9B9D-D2903B09F95F}" srcOrd="3" destOrd="0" presId="urn:microsoft.com/office/officeart/2005/8/layout/hierarchy1"/>
    <dgm:cxn modelId="{E5F6E85F-A5BC-4ABB-94B2-BFEA7A07864D}" type="presParOf" srcId="{C2CE698C-F0AD-42A0-9B9D-D2903B09F95F}" destId="{9FE07E58-5BA2-4EEC-A2C5-95D5A584B1D7}" srcOrd="0" destOrd="0" presId="urn:microsoft.com/office/officeart/2005/8/layout/hierarchy1"/>
    <dgm:cxn modelId="{D7C45171-B80C-426B-BA0D-6EE3647D6FFA}" type="presParOf" srcId="{9FE07E58-5BA2-4EEC-A2C5-95D5A584B1D7}" destId="{7C62D277-ECE4-42EC-8AF7-121AE2910A5D}" srcOrd="0" destOrd="0" presId="urn:microsoft.com/office/officeart/2005/8/layout/hierarchy1"/>
    <dgm:cxn modelId="{1F277688-CA25-4113-97D2-871ED5C119C4}" type="presParOf" srcId="{9FE07E58-5BA2-4EEC-A2C5-95D5A584B1D7}" destId="{3A18C927-532B-440E-B214-814EB1297935}" srcOrd="1" destOrd="0" presId="urn:microsoft.com/office/officeart/2005/8/layout/hierarchy1"/>
    <dgm:cxn modelId="{90DE12C4-4A84-484F-84F9-FA2B94B2DC90}" type="presParOf" srcId="{C2CE698C-F0AD-42A0-9B9D-D2903B09F95F}" destId="{AA279CDE-624E-45FF-BD6D-2A2D5D24EEA3}" srcOrd="1" destOrd="0" presId="urn:microsoft.com/office/officeart/2005/8/layout/hierarchy1"/>
    <dgm:cxn modelId="{F8D63314-747F-42D5-9FE2-82EB3F41A4F5}" type="presParOf" srcId="{F8BA8AD6-6B11-435F-BB85-CF32C8F20A5C}" destId="{856CA9E2-9F65-463B-8DE1-385B4F897504}" srcOrd="4" destOrd="0" presId="urn:microsoft.com/office/officeart/2005/8/layout/hierarchy1"/>
    <dgm:cxn modelId="{E445815B-7FEE-4D38-B9B5-394674DA48ED}" type="presParOf" srcId="{F8BA8AD6-6B11-435F-BB85-CF32C8F20A5C}" destId="{4F906642-7FFD-41B5-B901-7D58E575977A}" srcOrd="5" destOrd="0" presId="urn:microsoft.com/office/officeart/2005/8/layout/hierarchy1"/>
    <dgm:cxn modelId="{76A5734B-1352-4B56-AAE1-8AFB3453AD96}" type="presParOf" srcId="{4F906642-7FFD-41B5-B901-7D58E575977A}" destId="{EB568166-C874-4524-A9DF-9C3261206606}" srcOrd="0" destOrd="0" presId="urn:microsoft.com/office/officeart/2005/8/layout/hierarchy1"/>
    <dgm:cxn modelId="{0C85CF40-05E7-41A5-ACAB-8F7CF5B38FFB}" type="presParOf" srcId="{EB568166-C874-4524-A9DF-9C3261206606}" destId="{E67D02CD-4AA8-4C76-A64F-C55584798959}" srcOrd="0" destOrd="0" presId="urn:microsoft.com/office/officeart/2005/8/layout/hierarchy1"/>
    <dgm:cxn modelId="{CCC342B7-F008-4BF1-9FCB-A72171FC875B}" type="presParOf" srcId="{EB568166-C874-4524-A9DF-9C3261206606}" destId="{0EAB7AFE-67D5-4F7B-9822-95302842D717}" srcOrd="1" destOrd="0" presId="urn:microsoft.com/office/officeart/2005/8/layout/hierarchy1"/>
    <dgm:cxn modelId="{AA124729-688C-48CD-9D39-9F6B00BF8E40}" type="presParOf" srcId="{4F906642-7FFD-41B5-B901-7D58E575977A}" destId="{33A79C27-4388-457D-8DC6-8096478561A8}" srcOrd="1" destOrd="0" presId="urn:microsoft.com/office/officeart/2005/8/layout/hierarchy1"/>
    <dgm:cxn modelId="{8A765AF0-2F6B-4614-AD30-4092DDA9C5F4}" type="presParOf" srcId="{33A79C27-4388-457D-8DC6-8096478561A8}" destId="{D4EE17B2-6282-4CBB-99AB-188F042D9B93}" srcOrd="0" destOrd="0" presId="urn:microsoft.com/office/officeart/2005/8/layout/hierarchy1"/>
    <dgm:cxn modelId="{B2D3C24D-1782-43B4-BA0C-0239CAF6B0E9}" type="presParOf" srcId="{33A79C27-4388-457D-8DC6-8096478561A8}" destId="{404086B8-DB09-4D0E-8081-9D9F4CE0797A}" srcOrd="1" destOrd="0" presId="urn:microsoft.com/office/officeart/2005/8/layout/hierarchy1"/>
    <dgm:cxn modelId="{71E9A5B8-7090-478B-B088-1663A00E27D3}" type="presParOf" srcId="{404086B8-DB09-4D0E-8081-9D9F4CE0797A}" destId="{ADBF6FB1-014C-4B0D-8ACE-71410B0874CC}" srcOrd="0" destOrd="0" presId="urn:microsoft.com/office/officeart/2005/8/layout/hierarchy1"/>
    <dgm:cxn modelId="{95845D7C-7904-4880-9FBE-365C027904EB}" type="presParOf" srcId="{ADBF6FB1-014C-4B0D-8ACE-71410B0874CC}" destId="{D9EB368C-E229-4D3A-9C5D-46DD7A378349}" srcOrd="0" destOrd="0" presId="urn:microsoft.com/office/officeart/2005/8/layout/hierarchy1"/>
    <dgm:cxn modelId="{6045A6D7-3964-479E-BEC0-0AFD79BC1713}" type="presParOf" srcId="{ADBF6FB1-014C-4B0D-8ACE-71410B0874CC}" destId="{511B7796-4560-476C-9320-F2CEE7FFD161}" srcOrd="1" destOrd="0" presId="urn:microsoft.com/office/officeart/2005/8/layout/hierarchy1"/>
    <dgm:cxn modelId="{96E66DCC-2B28-4C6B-A425-1EEB0269F99C}" type="presParOf" srcId="{404086B8-DB09-4D0E-8081-9D9F4CE0797A}" destId="{8C4A9E1E-FE89-46A1-8C46-C64181E3CE01}" srcOrd="1" destOrd="0" presId="urn:microsoft.com/office/officeart/2005/8/layout/hierarchy1"/>
    <dgm:cxn modelId="{B0891165-F8EE-4AF3-89C2-C74800FA918B}" type="presParOf" srcId="{F8BA8AD6-6B11-435F-BB85-CF32C8F20A5C}" destId="{5EC9146D-1071-4DDB-8F50-7A434D95039D}" srcOrd="6" destOrd="0" presId="urn:microsoft.com/office/officeart/2005/8/layout/hierarchy1"/>
    <dgm:cxn modelId="{7C8A1F3A-E438-45F1-A163-E5270101FA86}" type="presParOf" srcId="{F8BA8AD6-6B11-435F-BB85-CF32C8F20A5C}" destId="{8A342511-5DDA-45B1-A80C-DCD59B744370}" srcOrd="7" destOrd="0" presId="urn:microsoft.com/office/officeart/2005/8/layout/hierarchy1"/>
    <dgm:cxn modelId="{C23F2688-A93C-4E4F-BED6-4C6E0749DEFB}" type="presParOf" srcId="{8A342511-5DDA-45B1-A80C-DCD59B744370}" destId="{DE55ECFC-1C0C-43DF-AE6B-FF671472BFA6}" srcOrd="0" destOrd="0" presId="urn:microsoft.com/office/officeart/2005/8/layout/hierarchy1"/>
    <dgm:cxn modelId="{5C7EF896-4F2D-490E-88CD-C154DDA76C0B}" type="presParOf" srcId="{DE55ECFC-1C0C-43DF-AE6B-FF671472BFA6}" destId="{7803B36F-6DD7-4257-B7E9-D13256FD7CDE}" srcOrd="0" destOrd="0" presId="urn:microsoft.com/office/officeart/2005/8/layout/hierarchy1"/>
    <dgm:cxn modelId="{C2D8B1BA-4A0B-487D-B4AF-AAAF1D044DE4}" type="presParOf" srcId="{DE55ECFC-1C0C-43DF-AE6B-FF671472BFA6}" destId="{79903FB6-1840-41D8-8870-D04B73F2467F}" srcOrd="1" destOrd="0" presId="urn:microsoft.com/office/officeart/2005/8/layout/hierarchy1"/>
    <dgm:cxn modelId="{2A30426E-445A-4E04-B37E-86E1FE3DF453}" type="presParOf" srcId="{8A342511-5DDA-45B1-A80C-DCD59B744370}" destId="{3B5AF9AB-7064-495F-98F5-31BD9238B681}" srcOrd="1" destOrd="0" presId="urn:microsoft.com/office/officeart/2005/8/layout/hierarchy1"/>
    <dgm:cxn modelId="{5608E899-8B20-46B6-97CD-02935BDEADD3}" type="presParOf" srcId="{3B5AF9AB-7064-495F-98F5-31BD9238B681}" destId="{755EF991-3B20-4148-82C3-860A40439E9E}" srcOrd="0" destOrd="0" presId="urn:microsoft.com/office/officeart/2005/8/layout/hierarchy1"/>
    <dgm:cxn modelId="{02E2EFEB-D72C-43BF-84C5-19BF8CB87CCA}" type="presParOf" srcId="{3B5AF9AB-7064-495F-98F5-31BD9238B681}" destId="{B007D771-E030-40E1-8628-96D9AADD809C}" srcOrd="1" destOrd="0" presId="urn:microsoft.com/office/officeart/2005/8/layout/hierarchy1"/>
    <dgm:cxn modelId="{66386CA1-BB83-42C9-AA7A-8CE914A42A02}" type="presParOf" srcId="{B007D771-E030-40E1-8628-96D9AADD809C}" destId="{2AC53AC0-D11D-4859-8FD3-B07AB8D6C282}" srcOrd="0" destOrd="0" presId="urn:microsoft.com/office/officeart/2005/8/layout/hierarchy1"/>
    <dgm:cxn modelId="{A818F582-2C6B-42C2-A1A3-385E8776A3CE}" type="presParOf" srcId="{2AC53AC0-D11D-4859-8FD3-B07AB8D6C282}" destId="{0564F7A2-0B8E-4FAA-A260-A1A418B0C9E5}" srcOrd="0" destOrd="0" presId="urn:microsoft.com/office/officeart/2005/8/layout/hierarchy1"/>
    <dgm:cxn modelId="{8DB508DD-C33D-488D-B27E-6C91880DAC96}" type="presParOf" srcId="{2AC53AC0-D11D-4859-8FD3-B07AB8D6C282}" destId="{02F3A34C-C02F-4045-B00F-8D75E61C4ECB}" srcOrd="1" destOrd="0" presId="urn:microsoft.com/office/officeart/2005/8/layout/hierarchy1"/>
    <dgm:cxn modelId="{B7DB1818-919E-4FC2-9B1F-6AA1769264D1}" type="presParOf" srcId="{B007D771-E030-40E1-8628-96D9AADD809C}" destId="{B966A3A4-A3E7-4663-8FE1-201E5298DE37}" srcOrd="1" destOrd="0" presId="urn:microsoft.com/office/officeart/2005/8/layout/hierarchy1"/>
    <dgm:cxn modelId="{4BF1CB94-F4B2-42A1-8718-33E49044E615}" type="presParOf" srcId="{F8BA8AD6-6B11-435F-BB85-CF32C8F20A5C}" destId="{4FA8B283-D76B-4FB8-AB74-D27E5CA69AAD}" srcOrd="8" destOrd="0" presId="urn:microsoft.com/office/officeart/2005/8/layout/hierarchy1"/>
    <dgm:cxn modelId="{7074C752-942A-4EA3-8094-3AC7BE1AFBE7}" type="presParOf" srcId="{F8BA8AD6-6B11-435F-BB85-CF32C8F20A5C}" destId="{E821E0EA-C1E6-42CA-AC54-03AB60C558AA}" srcOrd="9" destOrd="0" presId="urn:microsoft.com/office/officeart/2005/8/layout/hierarchy1"/>
    <dgm:cxn modelId="{40EFC43F-D464-4B1F-9F22-76271D62004E}" type="presParOf" srcId="{E821E0EA-C1E6-42CA-AC54-03AB60C558AA}" destId="{29304449-6490-45DB-A4A3-D4219BFBA033}" srcOrd="0" destOrd="0" presId="urn:microsoft.com/office/officeart/2005/8/layout/hierarchy1"/>
    <dgm:cxn modelId="{2E4076A0-87AE-452D-90BB-9368BF31D103}" type="presParOf" srcId="{29304449-6490-45DB-A4A3-D4219BFBA033}" destId="{6DE8C1E7-8BFF-46A4-8A6F-D4CC12EE0F16}" srcOrd="0" destOrd="0" presId="urn:microsoft.com/office/officeart/2005/8/layout/hierarchy1"/>
    <dgm:cxn modelId="{FCA88802-BCD1-4C54-A816-E3682D452895}" type="presParOf" srcId="{29304449-6490-45DB-A4A3-D4219BFBA033}" destId="{CB8A7773-5A49-4A1B-A83D-942A5F317337}" srcOrd="1" destOrd="0" presId="urn:microsoft.com/office/officeart/2005/8/layout/hierarchy1"/>
    <dgm:cxn modelId="{706ABAF9-6792-437A-9ACD-36345A557758}" type="presParOf" srcId="{E821E0EA-C1E6-42CA-AC54-03AB60C558AA}" destId="{C79A5748-7EE9-4227-8A03-A0A15F9DAC90}" srcOrd="1" destOrd="0" presId="urn:microsoft.com/office/officeart/2005/8/layout/hierarchy1"/>
    <dgm:cxn modelId="{70847FC9-C8A4-47EB-8085-2C90AFB1D228}" type="presParOf" srcId="{F8BA8AD6-6B11-435F-BB85-CF32C8F20A5C}" destId="{7AA282CA-3A68-4DE2-935B-18D4B8119A34}" srcOrd="10" destOrd="0" presId="urn:microsoft.com/office/officeart/2005/8/layout/hierarchy1"/>
    <dgm:cxn modelId="{064F3731-5B9A-4EC9-9A14-C62FA3091860}" type="presParOf" srcId="{F8BA8AD6-6B11-435F-BB85-CF32C8F20A5C}" destId="{3B5DDC42-723F-4D33-92F0-47058AA86490}" srcOrd="11" destOrd="0" presId="urn:microsoft.com/office/officeart/2005/8/layout/hierarchy1"/>
    <dgm:cxn modelId="{E6612EBD-B315-40B9-9E63-6F9CFFA47342}" type="presParOf" srcId="{3B5DDC42-723F-4D33-92F0-47058AA86490}" destId="{60211E1F-3910-45CF-9C6E-D7DB9941D2A4}" srcOrd="0" destOrd="0" presId="urn:microsoft.com/office/officeart/2005/8/layout/hierarchy1"/>
    <dgm:cxn modelId="{79E76F00-5EEA-4B43-ADB1-F3DB68905E46}" type="presParOf" srcId="{60211E1F-3910-45CF-9C6E-D7DB9941D2A4}" destId="{3E94378F-2455-42C2-878E-3AC8AECF61E6}" srcOrd="0" destOrd="0" presId="urn:microsoft.com/office/officeart/2005/8/layout/hierarchy1"/>
    <dgm:cxn modelId="{ABEF7748-6563-47C6-9C0A-68F1F5FE0677}" type="presParOf" srcId="{60211E1F-3910-45CF-9C6E-D7DB9941D2A4}" destId="{34EBAB06-939E-418D-86F5-48C7CF8B7B8D}" srcOrd="1" destOrd="0" presId="urn:microsoft.com/office/officeart/2005/8/layout/hierarchy1"/>
    <dgm:cxn modelId="{D397E633-41A0-4BC7-95D6-79615EAD95E5}" type="presParOf" srcId="{3B5DDC42-723F-4D33-92F0-47058AA86490}" destId="{BF858B30-984E-40F0-925B-E7516B6DC90D}" srcOrd="1" destOrd="0" presId="urn:microsoft.com/office/officeart/2005/8/layout/hierarchy1"/>
    <dgm:cxn modelId="{847B858B-D70C-45CB-8CA1-D009EB8796E0}" type="presParOf" srcId="{F8BA8AD6-6B11-435F-BB85-CF32C8F20A5C}" destId="{74141821-1066-4DF3-A6A1-6BCF8B1D0AA5}" srcOrd="12" destOrd="0" presId="urn:microsoft.com/office/officeart/2005/8/layout/hierarchy1"/>
    <dgm:cxn modelId="{E090D6E9-6018-43DB-A175-5E80A55F58A7}" type="presParOf" srcId="{F8BA8AD6-6B11-435F-BB85-CF32C8F20A5C}" destId="{7C607513-1577-4B29-AFDF-AFF6A953E503}" srcOrd="13" destOrd="0" presId="urn:microsoft.com/office/officeart/2005/8/layout/hierarchy1"/>
    <dgm:cxn modelId="{1C60A5F8-686F-4099-92A9-78A4C8A41699}" type="presParOf" srcId="{7C607513-1577-4B29-AFDF-AFF6A953E503}" destId="{F0FF622A-0C02-4556-8895-BA36CF696318}" srcOrd="0" destOrd="0" presId="urn:microsoft.com/office/officeart/2005/8/layout/hierarchy1"/>
    <dgm:cxn modelId="{69BCA76D-7B49-48D3-A9D3-0D34695540A9}" type="presParOf" srcId="{F0FF622A-0C02-4556-8895-BA36CF696318}" destId="{16530398-302B-4822-B455-7663FE8E6B3B}" srcOrd="0" destOrd="0" presId="urn:microsoft.com/office/officeart/2005/8/layout/hierarchy1"/>
    <dgm:cxn modelId="{59CF86D1-8F69-4AE5-A4E9-71B7B5ACAF5E}" type="presParOf" srcId="{F0FF622A-0C02-4556-8895-BA36CF696318}" destId="{675E71F9-84A4-44ED-B5EB-8635EE54C166}" srcOrd="1" destOrd="0" presId="urn:microsoft.com/office/officeart/2005/8/layout/hierarchy1"/>
    <dgm:cxn modelId="{B12BD734-D63E-4FA3-B00C-A504021F3FBB}" type="presParOf" srcId="{7C607513-1577-4B29-AFDF-AFF6A953E503}" destId="{9D6081C9-80CD-4B52-A812-352EB25A6D23}" srcOrd="1" destOrd="0" presId="urn:microsoft.com/office/officeart/2005/8/layout/hierarchy1"/>
    <dgm:cxn modelId="{1D6CAC6F-9267-4FEA-ABC1-5E8AEC20ECCA}" type="presParOf" srcId="{9D6081C9-80CD-4B52-A812-352EB25A6D23}" destId="{8CC87481-DF54-42CF-A278-828D86C4832D}" srcOrd="0" destOrd="0" presId="urn:microsoft.com/office/officeart/2005/8/layout/hierarchy1"/>
    <dgm:cxn modelId="{369A10EC-20E9-4F71-8528-3839672846AA}" type="presParOf" srcId="{9D6081C9-80CD-4B52-A812-352EB25A6D23}" destId="{A00BCD0E-C31C-4DDC-84FA-326E050D3CBC}" srcOrd="1" destOrd="0" presId="urn:microsoft.com/office/officeart/2005/8/layout/hierarchy1"/>
    <dgm:cxn modelId="{16678D5E-3CBF-49FF-9C55-EBF3E9AD442D}" type="presParOf" srcId="{A00BCD0E-C31C-4DDC-84FA-326E050D3CBC}" destId="{CA8C2B25-B33C-4530-A935-BBB5CF3760E6}" srcOrd="0" destOrd="0" presId="urn:microsoft.com/office/officeart/2005/8/layout/hierarchy1"/>
    <dgm:cxn modelId="{C97D2FBD-B689-48D3-8F27-6FF054348DD7}" type="presParOf" srcId="{CA8C2B25-B33C-4530-A935-BBB5CF3760E6}" destId="{80CEC52B-A04C-47BB-BC45-001D84617561}" srcOrd="0" destOrd="0" presId="urn:microsoft.com/office/officeart/2005/8/layout/hierarchy1"/>
    <dgm:cxn modelId="{ED2AF674-3592-4943-8DE1-0C6345DC86D4}" type="presParOf" srcId="{CA8C2B25-B33C-4530-A935-BBB5CF3760E6}" destId="{423F595E-611F-4768-AA9B-08BC939BBA8F}" srcOrd="1" destOrd="0" presId="urn:microsoft.com/office/officeart/2005/8/layout/hierarchy1"/>
    <dgm:cxn modelId="{F454B14E-CFBC-41CB-A315-CE43B0C1E915}" type="presParOf" srcId="{A00BCD0E-C31C-4DDC-84FA-326E050D3CBC}" destId="{EBEF12EA-97CB-4A51-B95B-6511BEA60BD8}" srcOrd="1" destOrd="0" presId="urn:microsoft.com/office/officeart/2005/8/layout/hierarchy1"/>
    <dgm:cxn modelId="{16506950-1823-4DBA-8B8D-BFD3254965A2}" type="presParOf" srcId="{F8BA8AD6-6B11-435F-BB85-CF32C8F20A5C}" destId="{9D0064DB-2428-4709-9CB8-B2055B864DA7}" srcOrd="14" destOrd="0" presId="urn:microsoft.com/office/officeart/2005/8/layout/hierarchy1"/>
    <dgm:cxn modelId="{1557DB39-38DC-4943-AA2B-36488AB7F7A0}" type="presParOf" srcId="{F8BA8AD6-6B11-435F-BB85-CF32C8F20A5C}" destId="{85685A51-A091-4DAD-AE26-8EF075DBC3D8}" srcOrd="15" destOrd="0" presId="urn:microsoft.com/office/officeart/2005/8/layout/hierarchy1"/>
    <dgm:cxn modelId="{7506AB43-C97E-4553-8CC8-30742E6B07BA}" type="presParOf" srcId="{85685A51-A091-4DAD-AE26-8EF075DBC3D8}" destId="{DF192C6F-B5C4-4ECA-8C4E-3532BA5F3491}" srcOrd="0" destOrd="0" presId="urn:microsoft.com/office/officeart/2005/8/layout/hierarchy1"/>
    <dgm:cxn modelId="{760172DB-B416-4D61-95D3-9E4EC6EE203B}" type="presParOf" srcId="{DF192C6F-B5C4-4ECA-8C4E-3532BA5F3491}" destId="{7E2E8D1B-9A8A-42F9-9DD2-6FCB03692392}" srcOrd="0" destOrd="0" presId="urn:microsoft.com/office/officeart/2005/8/layout/hierarchy1"/>
    <dgm:cxn modelId="{187E74EE-D03F-4CF7-9841-DB3E22EC2375}" type="presParOf" srcId="{DF192C6F-B5C4-4ECA-8C4E-3532BA5F3491}" destId="{D21ECF0E-4BA3-401D-A67B-9B4C6FEE9E48}" srcOrd="1" destOrd="0" presId="urn:microsoft.com/office/officeart/2005/8/layout/hierarchy1"/>
    <dgm:cxn modelId="{FCDB0F83-22E3-47EC-8CEC-D709A407E955}" type="presParOf" srcId="{85685A51-A091-4DAD-AE26-8EF075DBC3D8}" destId="{66636C70-F8AA-448B-A124-BAC208E053D5}" srcOrd="1" destOrd="0" presId="urn:microsoft.com/office/officeart/2005/8/layout/hierarchy1"/>
    <dgm:cxn modelId="{904AD616-E8EE-417C-B9BE-ACFFFF827939}" type="presParOf" srcId="{66636C70-F8AA-448B-A124-BAC208E053D5}" destId="{6E32E697-AC15-4D0E-B780-6673D9C25F1E}" srcOrd="0" destOrd="0" presId="urn:microsoft.com/office/officeart/2005/8/layout/hierarchy1"/>
    <dgm:cxn modelId="{8406E95B-B76C-4F4C-8A61-F00D2BE0C7B2}" type="presParOf" srcId="{66636C70-F8AA-448B-A124-BAC208E053D5}" destId="{186625B5-70CF-4561-BD2F-EE0028BEEB8C}" srcOrd="1" destOrd="0" presId="urn:microsoft.com/office/officeart/2005/8/layout/hierarchy1"/>
    <dgm:cxn modelId="{09B0DF17-6EB3-436F-BE5A-7D706D7FAD50}" type="presParOf" srcId="{186625B5-70CF-4561-BD2F-EE0028BEEB8C}" destId="{EE15109B-0FB3-4461-ADE9-9FD2E0D0F36E}" srcOrd="0" destOrd="0" presId="urn:microsoft.com/office/officeart/2005/8/layout/hierarchy1"/>
    <dgm:cxn modelId="{5196CDB4-067A-405A-A24E-A0EE40E1A1CE}" type="presParOf" srcId="{EE15109B-0FB3-4461-ADE9-9FD2E0D0F36E}" destId="{90C20B09-4D67-4663-A09E-757DC3572E1A}" srcOrd="0" destOrd="0" presId="urn:microsoft.com/office/officeart/2005/8/layout/hierarchy1"/>
    <dgm:cxn modelId="{B02A6B41-8B0A-4652-AC85-C684D8490333}" type="presParOf" srcId="{EE15109B-0FB3-4461-ADE9-9FD2E0D0F36E}" destId="{F4D4E991-5C9A-4558-92B5-3AC0046E5C02}" srcOrd="1" destOrd="0" presId="urn:microsoft.com/office/officeart/2005/8/layout/hierarchy1"/>
    <dgm:cxn modelId="{7709CC19-AF35-4C9B-86B1-988F37FA9454}" type="presParOf" srcId="{186625B5-70CF-4561-BD2F-EE0028BEEB8C}" destId="{3B3C575E-88BD-49F0-9D94-8E95BC4DFCA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2E697-AC15-4D0E-B780-6673D9C25F1E}">
      <dsp:nvSpPr>
        <dsp:cNvPr id="0" name=""/>
        <dsp:cNvSpPr/>
      </dsp:nvSpPr>
      <dsp:spPr>
        <a:xfrm>
          <a:off x="8580637" y="5458243"/>
          <a:ext cx="91440" cy="243960"/>
        </a:xfrm>
        <a:custGeom>
          <a:avLst/>
          <a:gdLst/>
          <a:ahLst/>
          <a:cxnLst/>
          <a:rect l="0" t="0" r="0" b="0"/>
          <a:pathLst>
            <a:path>
              <a:moveTo>
                <a:pt x="45720" y="0"/>
              </a:moveTo>
              <a:lnTo>
                <a:pt x="4572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0064DB-2428-4709-9CB8-B2055B864DA7}">
      <dsp:nvSpPr>
        <dsp:cNvPr id="0" name=""/>
        <dsp:cNvSpPr/>
      </dsp:nvSpPr>
      <dsp:spPr>
        <a:xfrm>
          <a:off x="4525398" y="4681624"/>
          <a:ext cx="4100958" cy="243960"/>
        </a:xfrm>
        <a:custGeom>
          <a:avLst/>
          <a:gdLst/>
          <a:ahLst/>
          <a:cxnLst/>
          <a:rect l="0" t="0" r="0" b="0"/>
          <a:pathLst>
            <a:path>
              <a:moveTo>
                <a:pt x="0" y="0"/>
              </a:moveTo>
              <a:lnTo>
                <a:pt x="0" y="166251"/>
              </a:lnTo>
              <a:lnTo>
                <a:pt x="4100958" y="166251"/>
              </a:lnTo>
              <a:lnTo>
                <a:pt x="4100958"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C87481-DF54-42CF-A278-828D86C4832D}">
      <dsp:nvSpPr>
        <dsp:cNvPr id="0" name=""/>
        <dsp:cNvSpPr/>
      </dsp:nvSpPr>
      <dsp:spPr>
        <a:xfrm>
          <a:off x="7555397" y="5458243"/>
          <a:ext cx="91440" cy="243960"/>
        </a:xfrm>
        <a:custGeom>
          <a:avLst/>
          <a:gdLst/>
          <a:ahLst/>
          <a:cxnLst/>
          <a:rect l="0" t="0" r="0" b="0"/>
          <a:pathLst>
            <a:path>
              <a:moveTo>
                <a:pt x="45720" y="0"/>
              </a:moveTo>
              <a:lnTo>
                <a:pt x="4572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41821-1066-4DF3-A6A1-6BCF8B1D0AA5}">
      <dsp:nvSpPr>
        <dsp:cNvPr id="0" name=""/>
        <dsp:cNvSpPr/>
      </dsp:nvSpPr>
      <dsp:spPr>
        <a:xfrm>
          <a:off x="4525398" y="4681624"/>
          <a:ext cx="3075719" cy="243960"/>
        </a:xfrm>
        <a:custGeom>
          <a:avLst/>
          <a:gdLst/>
          <a:ahLst/>
          <a:cxnLst/>
          <a:rect l="0" t="0" r="0" b="0"/>
          <a:pathLst>
            <a:path>
              <a:moveTo>
                <a:pt x="0" y="0"/>
              </a:moveTo>
              <a:lnTo>
                <a:pt x="0" y="166251"/>
              </a:lnTo>
              <a:lnTo>
                <a:pt x="3075719" y="166251"/>
              </a:lnTo>
              <a:lnTo>
                <a:pt x="3075719"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A282CA-3A68-4DE2-935B-18D4B8119A34}">
      <dsp:nvSpPr>
        <dsp:cNvPr id="0" name=""/>
        <dsp:cNvSpPr/>
      </dsp:nvSpPr>
      <dsp:spPr>
        <a:xfrm>
          <a:off x="4525398" y="4681624"/>
          <a:ext cx="2050479" cy="243960"/>
        </a:xfrm>
        <a:custGeom>
          <a:avLst/>
          <a:gdLst/>
          <a:ahLst/>
          <a:cxnLst/>
          <a:rect l="0" t="0" r="0" b="0"/>
          <a:pathLst>
            <a:path>
              <a:moveTo>
                <a:pt x="0" y="0"/>
              </a:moveTo>
              <a:lnTo>
                <a:pt x="0" y="166251"/>
              </a:lnTo>
              <a:lnTo>
                <a:pt x="2050479" y="166251"/>
              </a:lnTo>
              <a:lnTo>
                <a:pt x="2050479"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A8B283-D76B-4FB8-AB74-D27E5CA69AAD}">
      <dsp:nvSpPr>
        <dsp:cNvPr id="0" name=""/>
        <dsp:cNvSpPr/>
      </dsp:nvSpPr>
      <dsp:spPr>
        <a:xfrm>
          <a:off x="4525398" y="4681624"/>
          <a:ext cx="1025239" cy="243960"/>
        </a:xfrm>
        <a:custGeom>
          <a:avLst/>
          <a:gdLst/>
          <a:ahLst/>
          <a:cxnLst/>
          <a:rect l="0" t="0" r="0" b="0"/>
          <a:pathLst>
            <a:path>
              <a:moveTo>
                <a:pt x="0" y="0"/>
              </a:moveTo>
              <a:lnTo>
                <a:pt x="0" y="166251"/>
              </a:lnTo>
              <a:lnTo>
                <a:pt x="1025239" y="166251"/>
              </a:lnTo>
              <a:lnTo>
                <a:pt x="1025239"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EF991-3B20-4148-82C3-860A40439E9E}">
      <dsp:nvSpPr>
        <dsp:cNvPr id="0" name=""/>
        <dsp:cNvSpPr/>
      </dsp:nvSpPr>
      <dsp:spPr>
        <a:xfrm>
          <a:off x="4479678" y="5458243"/>
          <a:ext cx="91440" cy="243960"/>
        </a:xfrm>
        <a:custGeom>
          <a:avLst/>
          <a:gdLst/>
          <a:ahLst/>
          <a:cxnLst/>
          <a:rect l="0" t="0" r="0" b="0"/>
          <a:pathLst>
            <a:path>
              <a:moveTo>
                <a:pt x="45720" y="0"/>
              </a:moveTo>
              <a:lnTo>
                <a:pt x="4572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C9146D-1071-4DDB-8F50-7A434D95039D}">
      <dsp:nvSpPr>
        <dsp:cNvPr id="0" name=""/>
        <dsp:cNvSpPr/>
      </dsp:nvSpPr>
      <dsp:spPr>
        <a:xfrm>
          <a:off x="4479678" y="4681624"/>
          <a:ext cx="91440" cy="243960"/>
        </a:xfrm>
        <a:custGeom>
          <a:avLst/>
          <a:gdLst/>
          <a:ahLst/>
          <a:cxnLst/>
          <a:rect l="0" t="0" r="0" b="0"/>
          <a:pathLst>
            <a:path>
              <a:moveTo>
                <a:pt x="45720" y="0"/>
              </a:moveTo>
              <a:lnTo>
                <a:pt x="4572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EE17B2-6282-4CBB-99AB-188F042D9B93}">
      <dsp:nvSpPr>
        <dsp:cNvPr id="0" name=""/>
        <dsp:cNvSpPr/>
      </dsp:nvSpPr>
      <dsp:spPr>
        <a:xfrm>
          <a:off x="3454438" y="5458243"/>
          <a:ext cx="91440" cy="243960"/>
        </a:xfrm>
        <a:custGeom>
          <a:avLst/>
          <a:gdLst/>
          <a:ahLst/>
          <a:cxnLst/>
          <a:rect l="0" t="0" r="0" b="0"/>
          <a:pathLst>
            <a:path>
              <a:moveTo>
                <a:pt x="45720" y="0"/>
              </a:moveTo>
              <a:lnTo>
                <a:pt x="4572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6CA9E2-9F65-463B-8DE1-385B4F897504}">
      <dsp:nvSpPr>
        <dsp:cNvPr id="0" name=""/>
        <dsp:cNvSpPr/>
      </dsp:nvSpPr>
      <dsp:spPr>
        <a:xfrm>
          <a:off x="3500158" y="4681624"/>
          <a:ext cx="1025239" cy="243960"/>
        </a:xfrm>
        <a:custGeom>
          <a:avLst/>
          <a:gdLst/>
          <a:ahLst/>
          <a:cxnLst/>
          <a:rect l="0" t="0" r="0" b="0"/>
          <a:pathLst>
            <a:path>
              <a:moveTo>
                <a:pt x="1025239" y="0"/>
              </a:moveTo>
              <a:lnTo>
                <a:pt x="1025239" y="166251"/>
              </a:lnTo>
              <a:lnTo>
                <a:pt x="0" y="166251"/>
              </a:lnTo>
              <a:lnTo>
                <a:pt x="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116576-B586-496F-B8BD-0014BD97CFF9}">
      <dsp:nvSpPr>
        <dsp:cNvPr id="0" name=""/>
        <dsp:cNvSpPr/>
      </dsp:nvSpPr>
      <dsp:spPr>
        <a:xfrm>
          <a:off x="1962298" y="5458243"/>
          <a:ext cx="512619" cy="243960"/>
        </a:xfrm>
        <a:custGeom>
          <a:avLst/>
          <a:gdLst/>
          <a:ahLst/>
          <a:cxnLst/>
          <a:rect l="0" t="0" r="0" b="0"/>
          <a:pathLst>
            <a:path>
              <a:moveTo>
                <a:pt x="0" y="0"/>
              </a:moveTo>
              <a:lnTo>
                <a:pt x="0" y="166251"/>
              </a:lnTo>
              <a:lnTo>
                <a:pt x="512619" y="166251"/>
              </a:lnTo>
              <a:lnTo>
                <a:pt x="512619"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5956B5-FFF3-4853-804B-DCB6CB197F4F}">
      <dsp:nvSpPr>
        <dsp:cNvPr id="0" name=""/>
        <dsp:cNvSpPr/>
      </dsp:nvSpPr>
      <dsp:spPr>
        <a:xfrm>
          <a:off x="1449678" y="5458243"/>
          <a:ext cx="512619" cy="243960"/>
        </a:xfrm>
        <a:custGeom>
          <a:avLst/>
          <a:gdLst/>
          <a:ahLst/>
          <a:cxnLst/>
          <a:rect l="0" t="0" r="0" b="0"/>
          <a:pathLst>
            <a:path>
              <a:moveTo>
                <a:pt x="512619" y="0"/>
              </a:moveTo>
              <a:lnTo>
                <a:pt x="512619" y="166251"/>
              </a:lnTo>
              <a:lnTo>
                <a:pt x="0" y="166251"/>
              </a:lnTo>
              <a:lnTo>
                <a:pt x="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E32D28-683B-48FB-8558-308B4AD9FD82}">
      <dsp:nvSpPr>
        <dsp:cNvPr id="0" name=""/>
        <dsp:cNvSpPr/>
      </dsp:nvSpPr>
      <dsp:spPr>
        <a:xfrm>
          <a:off x="1962298" y="4681624"/>
          <a:ext cx="2563099" cy="243960"/>
        </a:xfrm>
        <a:custGeom>
          <a:avLst/>
          <a:gdLst/>
          <a:ahLst/>
          <a:cxnLst/>
          <a:rect l="0" t="0" r="0" b="0"/>
          <a:pathLst>
            <a:path>
              <a:moveTo>
                <a:pt x="2563099" y="0"/>
              </a:moveTo>
              <a:lnTo>
                <a:pt x="2563099" y="166251"/>
              </a:lnTo>
              <a:lnTo>
                <a:pt x="0" y="166251"/>
              </a:lnTo>
              <a:lnTo>
                <a:pt x="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381BE-781B-4B82-ACB2-719077653D91}">
      <dsp:nvSpPr>
        <dsp:cNvPr id="0" name=""/>
        <dsp:cNvSpPr/>
      </dsp:nvSpPr>
      <dsp:spPr>
        <a:xfrm>
          <a:off x="378719" y="5458243"/>
          <a:ext cx="91440" cy="243960"/>
        </a:xfrm>
        <a:custGeom>
          <a:avLst/>
          <a:gdLst/>
          <a:ahLst/>
          <a:cxnLst/>
          <a:rect l="0" t="0" r="0" b="0"/>
          <a:pathLst>
            <a:path>
              <a:moveTo>
                <a:pt x="45720" y="0"/>
              </a:moveTo>
              <a:lnTo>
                <a:pt x="4572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9911EB-D4D8-4D5B-B4A8-F8DA882E50A1}">
      <dsp:nvSpPr>
        <dsp:cNvPr id="0" name=""/>
        <dsp:cNvSpPr/>
      </dsp:nvSpPr>
      <dsp:spPr>
        <a:xfrm>
          <a:off x="424439" y="4681624"/>
          <a:ext cx="4100958" cy="243960"/>
        </a:xfrm>
        <a:custGeom>
          <a:avLst/>
          <a:gdLst/>
          <a:ahLst/>
          <a:cxnLst/>
          <a:rect l="0" t="0" r="0" b="0"/>
          <a:pathLst>
            <a:path>
              <a:moveTo>
                <a:pt x="4100958" y="0"/>
              </a:moveTo>
              <a:lnTo>
                <a:pt x="4100958" y="166251"/>
              </a:lnTo>
              <a:lnTo>
                <a:pt x="0" y="166251"/>
              </a:lnTo>
              <a:lnTo>
                <a:pt x="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A4FDF-46FF-48FA-ACE2-0A81BD1B9A4B}">
      <dsp:nvSpPr>
        <dsp:cNvPr id="0" name=""/>
        <dsp:cNvSpPr/>
      </dsp:nvSpPr>
      <dsp:spPr>
        <a:xfrm>
          <a:off x="4479678" y="3905005"/>
          <a:ext cx="91440" cy="243960"/>
        </a:xfrm>
        <a:custGeom>
          <a:avLst/>
          <a:gdLst/>
          <a:ahLst/>
          <a:cxnLst/>
          <a:rect l="0" t="0" r="0" b="0"/>
          <a:pathLst>
            <a:path>
              <a:moveTo>
                <a:pt x="45720" y="0"/>
              </a:moveTo>
              <a:lnTo>
                <a:pt x="4572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FD8DB-0934-42F1-BE4A-249014262DBE}">
      <dsp:nvSpPr>
        <dsp:cNvPr id="0" name=""/>
        <dsp:cNvSpPr/>
      </dsp:nvSpPr>
      <dsp:spPr>
        <a:xfrm>
          <a:off x="4479678" y="3128385"/>
          <a:ext cx="91440" cy="243960"/>
        </a:xfrm>
        <a:custGeom>
          <a:avLst/>
          <a:gdLst/>
          <a:ahLst/>
          <a:cxnLst/>
          <a:rect l="0" t="0" r="0" b="0"/>
          <a:pathLst>
            <a:path>
              <a:moveTo>
                <a:pt x="45720" y="0"/>
              </a:moveTo>
              <a:lnTo>
                <a:pt x="45720" y="243960"/>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FA6401-12DA-4E5B-9D4E-936A9CE8A38B}">
      <dsp:nvSpPr>
        <dsp:cNvPr id="0" name=""/>
        <dsp:cNvSpPr/>
      </dsp:nvSpPr>
      <dsp:spPr>
        <a:xfrm>
          <a:off x="4479678" y="2351766"/>
          <a:ext cx="91440" cy="243960"/>
        </a:xfrm>
        <a:custGeom>
          <a:avLst/>
          <a:gdLst/>
          <a:ahLst/>
          <a:cxnLst/>
          <a:rect l="0" t="0" r="0" b="0"/>
          <a:pathLst>
            <a:path>
              <a:moveTo>
                <a:pt x="55374" y="0"/>
              </a:moveTo>
              <a:lnTo>
                <a:pt x="55374" y="166251"/>
              </a:lnTo>
              <a:lnTo>
                <a:pt x="45720" y="166251"/>
              </a:lnTo>
              <a:lnTo>
                <a:pt x="45720" y="243960"/>
              </a:lnTo>
            </a:path>
          </a:pathLst>
        </a:cu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3A49B-F4D9-4074-9DB5-8BF38630D803}">
      <dsp:nvSpPr>
        <dsp:cNvPr id="0" name=""/>
        <dsp:cNvSpPr/>
      </dsp:nvSpPr>
      <dsp:spPr>
        <a:xfrm>
          <a:off x="4115636" y="1819108"/>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188C52-7C83-4E20-B949-7C892408F2C4}">
      <dsp:nvSpPr>
        <dsp:cNvPr id="0" name=""/>
        <dsp:cNvSpPr/>
      </dsp:nvSpPr>
      <dsp:spPr>
        <a:xfrm>
          <a:off x="4208840" y="1907651"/>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Sheriff</a:t>
          </a:r>
          <a:endParaRPr lang="en-US" sz="500" kern="1200" dirty="0">
            <a:solidFill>
              <a:srgbClr val="FF0000"/>
            </a:solidFill>
          </a:endParaRPr>
        </a:p>
      </dsp:txBody>
      <dsp:txXfrm>
        <a:off x="4224441" y="1923252"/>
        <a:ext cx="807630" cy="501456"/>
      </dsp:txXfrm>
    </dsp:sp>
    <dsp:sp modelId="{ED0C17EB-2581-4DE7-8FF2-091BE44E96D8}">
      <dsp:nvSpPr>
        <dsp:cNvPr id="0" name=""/>
        <dsp:cNvSpPr/>
      </dsp:nvSpPr>
      <dsp:spPr>
        <a:xfrm>
          <a:off x="4105981" y="2595727"/>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1894B-CDE8-4F56-99AF-90E112DD7B14}">
      <dsp:nvSpPr>
        <dsp:cNvPr id="0" name=""/>
        <dsp:cNvSpPr/>
      </dsp:nvSpPr>
      <dsp:spPr>
        <a:xfrm>
          <a:off x="4199185" y="2684270"/>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Undersheriff</a:t>
          </a:r>
          <a:endParaRPr lang="en-US" sz="500" kern="1200" dirty="0">
            <a:solidFill>
              <a:srgbClr val="FF0000"/>
            </a:solidFill>
          </a:endParaRPr>
        </a:p>
      </dsp:txBody>
      <dsp:txXfrm>
        <a:off x="4214786" y="2699871"/>
        <a:ext cx="807630" cy="501456"/>
      </dsp:txXfrm>
    </dsp:sp>
    <dsp:sp modelId="{046BC1DD-9C2F-4737-8650-5B28F180B50D}">
      <dsp:nvSpPr>
        <dsp:cNvPr id="0" name=""/>
        <dsp:cNvSpPr/>
      </dsp:nvSpPr>
      <dsp:spPr>
        <a:xfrm>
          <a:off x="4105981" y="3372346"/>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9E511-95AE-4C29-A79C-DE8B81343006}">
      <dsp:nvSpPr>
        <dsp:cNvPr id="0" name=""/>
        <dsp:cNvSpPr/>
      </dsp:nvSpPr>
      <dsp:spPr>
        <a:xfrm>
          <a:off x="4199185" y="3460889"/>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Chief Deputy</a:t>
          </a:r>
          <a:endParaRPr lang="en-US" sz="500" kern="1200" dirty="0">
            <a:solidFill>
              <a:srgbClr val="FF0000"/>
            </a:solidFill>
          </a:endParaRPr>
        </a:p>
      </dsp:txBody>
      <dsp:txXfrm>
        <a:off x="4214786" y="3476490"/>
        <a:ext cx="807630" cy="501456"/>
      </dsp:txXfrm>
    </dsp:sp>
    <dsp:sp modelId="{96D63714-F575-42DB-BBD2-064C4820EFD0}">
      <dsp:nvSpPr>
        <dsp:cNvPr id="0" name=""/>
        <dsp:cNvSpPr/>
      </dsp:nvSpPr>
      <dsp:spPr>
        <a:xfrm>
          <a:off x="4105981" y="4148965"/>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D06D20-F81C-4580-B922-00B2A91F5E23}">
      <dsp:nvSpPr>
        <dsp:cNvPr id="0" name=""/>
        <dsp:cNvSpPr/>
      </dsp:nvSpPr>
      <dsp:spPr>
        <a:xfrm>
          <a:off x="4199185" y="4237508"/>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Lieutenant</a:t>
          </a:r>
          <a:endParaRPr lang="en-US" sz="500" kern="1200" dirty="0">
            <a:solidFill>
              <a:srgbClr val="FF0000"/>
            </a:solidFill>
          </a:endParaRPr>
        </a:p>
      </dsp:txBody>
      <dsp:txXfrm>
        <a:off x="4214786" y="4253109"/>
        <a:ext cx="807630" cy="501456"/>
      </dsp:txXfrm>
    </dsp:sp>
    <dsp:sp modelId="{5CBB4BA0-F15C-474B-A20B-D764970637A6}">
      <dsp:nvSpPr>
        <dsp:cNvPr id="0" name=""/>
        <dsp:cNvSpPr/>
      </dsp:nvSpPr>
      <dsp:spPr>
        <a:xfrm>
          <a:off x="5022" y="4925584"/>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23A56-E9CF-4A15-9FB6-C4A6DB6D23F9}">
      <dsp:nvSpPr>
        <dsp:cNvPr id="0" name=""/>
        <dsp:cNvSpPr/>
      </dsp:nvSpPr>
      <dsp:spPr>
        <a:xfrm>
          <a:off x="98226" y="5014128"/>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Road Unit</a:t>
          </a:r>
          <a:endParaRPr lang="en-US" sz="500" kern="1200" dirty="0">
            <a:solidFill>
              <a:srgbClr val="FF0000"/>
            </a:solidFill>
          </a:endParaRPr>
        </a:p>
      </dsp:txBody>
      <dsp:txXfrm>
        <a:off x="113827" y="5029729"/>
        <a:ext cx="807630" cy="501456"/>
      </dsp:txXfrm>
    </dsp:sp>
    <dsp:sp modelId="{5C6794E0-6027-4B2D-9A3C-78205916E791}">
      <dsp:nvSpPr>
        <dsp:cNvPr id="0" name=""/>
        <dsp:cNvSpPr/>
      </dsp:nvSpPr>
      <dsp:spPr>
        <a:xfrm>
          <a:off x="5022" y="5702203"/>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C4D10-4182-47A0-8C53-897DD4256D7D}">
      <dsp:nvSpPr>
        <dsp:cNvPr id="0" name=""/>
        <dsp:cNvSpPr/>
      </dsp:nvSpPr>
      <dsp:spPr>
        <a:xfrm>
          <a:off x="98226" y="5790747"/>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K9 Enforcement/Drugs</a:t>
          </a:r>
          <a:endParaRPr lang="en-US" sz="500" kern="1200" dirty="0">
            <a:solidFill>
              <a:srgbClr val="FF0000"/>
            </a:solidFill>
          </a:endParaRPr>
        </a:p>
      </dsp:txBody>
      <dsp:txXfrm>
        <a:off x="113827" y="5806348"/>
        <a:ext cx="807630" cy="501456"/>
      </dsp:txXfrm>
    </dsp:sp>
    <dsp:sp modelId="{EE5539CB-5033-4244-B558-5493A8C58D8C}">
      <dsp:nvSpPr>
        <dsp:cNvPr id="0" name=""/>
        <dsp:cNvSpPr/>
      </dsp:nvSpPr>
      <dsp:spPr>
        <a:xfrm>
          <a:off x="1542882" y="4925584"/>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E03B5-4246-4334-90D8-3CB1825FC1C5}">
      <dsp:nvSpPr>
        <dsp:cNvPr id="0" name=""/>
        <dsp:cNvSpPr/>
      </dsp:nvSpPr>
      <dsp:spPr>
        <a:xfrm>
          <a:off x="1636086" y="5014128"/>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Marine Unit</a:t>
          </a:r>
          <a:endParaRPr lang="en-US" sz="500" kern="1200" dirty="0">
            <a:solidFill>
              <a:srgbClr val="FF0000"/>
            </a:solidFill>
          </a:endParaRPr>
        </a:p>
      </dsp:txBody>
      <dsp:txXfrm>
        <a:off x="1651687" y="5029729"/>
        <a:ext cx="807630" cy="501456"/>
      </dsp:txXfrm>
    </dsp:sp>
    <dsp:sp modelId="{3E2351C5-8850-4C15-A065-0A748CF51E01}">
      <dsp:nvSpPr>
        <dsp:cNvPr id="0" name=""/>
        <dsp:cNvSpPr/>
      </dsp:nvSpPr>
      <dsp:spPr>
        <a:xfrm>
          <a:off x="1030262" y="5702203"/>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BE7D9-2C01-42AE-9013-45C094E17620}">
      <dsp:nvSpPr>
        <dsp:cNvPr id="0" name=""/>
        <dsp:cNvSpPr/>
      </dsp:nvSpPr>
      <dsp:spPr>
        <a:xfrm>
          <a:off x="1123466" y="5790747"/>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Navigation Operations/Vessel Inspections/International Patrol</a:t>
          </a:r>
          <a:endParaRPr lang="en-US" sz="500" kern="1200" dirty="0">
            <a:solidFill>
              <a:srgbClr val="FF0000"/>
            </a:solidFill>
          </a:endParaRPr>
        </a:p>
      </dsp:txBody>
      <dsp:txXfrm>
        <a:off x="1139067" y="5806348"/>
        <a:ext cx="807630" cy="501456"/>
      </dsp:txXfrm>
    </dsp:sp>
    <dsp:sp modelId="{7C62D277-ECE4-42EC-8AF7-121AE2910A5D}">
      <dsp:nvSpPr>
        <dsp:cNvPr id="0" name=""/>
        <dsp:cNvSpPr/>
      </dsp:nvSpPr>
      <dsp:spPr>
        <a:xfrm>
          <a:off x="2055502" y="5702203"/>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8C927-532B-440E-B214-814EB1297935}">
      <dsp:nvSpPr>
        <dsp:cNvPr id="0" name=""/>
        <dsp:cNvSpPr/>
      </dsp:nvSpPr>
      <dsp:spPr>
        <a:xfrm>
          <a:off x="2148706" y="5790747"/>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Marine Task force</a:t>
          </a:r>
          <a:endParaRPr lang="en-US" sz="500" kern="1200" dirty="0">
            <a:solidFill>
              <a:srgbClr val="FF0000"/>
            </a:solidFill>
          </a:endParaRPr>
        </a:p>
      </dsp:txBody>
      <dsp:txXfrm>
        <a:off x="2164307" y="5806348"/>
        <a:ext cx="807630" cy="501456"/>
      </dsp:txXfrm>
    </dsp:sp>
    <dsp:sp modelId="{E67D02CD-4AA8-4C76-A64F-C55584798959}">
      <dsp:nvSpPr>
        <dsp:cNvPr id="0" name=""/>
        <dsp:cNvSpPr/>
      </dsp:nvSpPr>
      <dsp:spPr>
        <a:xfrm>
          <a:off x="3080742" y="4925584"/>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AB7AFE-67D5-4F7B-9822-95302842D717}">
      <dsp:nvSpPr>
        <dsp:cNvPr id="0" name=""/>
        <dsp:cNvSpPr/>
      </dsp:nvSpPr>
      <dsp:spPr>
        <a:xfrm>
          <a:off x="3173945" y="5014128"/>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Air Unit</a:t>
          </a:r>
          <a:endParaRPr lang="en-US" sz="500" kern="1200" dirty="0">
            <a:solidFill>
              <a:srgbClr val="FF0000"/>
            </a:solidFill>
          </a:endParaRPr>
        </a:p>
      </dsp:txBody>
      <dsp:txXfrm>
        <a:off x="3189546" y="5029729"/>
        <a:ext cx="807630" cy="501456"/>
      </dsp:txXfrm>
    </dsp:sp>
    <dsp:sp modelId="{D9EB368C-E229-4D3A-9C5D-46DD7A378349}">
      <dsp:nvSpPr>
        <dsp:cNvPr id="0" name=""/>
        <dsp:cNvSpPr/>
      </dsp:nvSpPr>
      <dsp:spPr>
        <a:xfrm>
          <a:off x="3080742" y="5702203"/>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B7796-4560-476C-9320-F2CEE7FFD161}">
      <dsp:nvSpPr>
        <dsp:cNvPr id="0" name=""/>
        <dsp:cNvSpPr/>
      </dsp:nvSpPr>
      <dsp:spPr>
        <a:xfrm>
          <a:off x="3173945" y="5790747"/>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Coordination with Niagara County Sheriff’s Office and NYS Police</a:t>
          </a:r>
          <a:endParaRPr lang="en-US" sz="500" kern="1200" dirty="0">
            <a:solidFill>
              <a:srgbClr val="FF0000"/>
            </a:solidFill>
          </a:endParaRPr>
        </a:p>
      </dsp:txBody>
      <dsp:txXfrm>
        <a:off x="3189546" y="5806348"/>
        <a:ext cx="807630" cy="501456"/>
      </dsp:txXfrm>
    </dsp:sp>
    <dsp:sp modelId="{7803B36F-6DD7-4257-B7E9-D13256FD7CDE}">
      <dsp:nvSpPr>
        <dsp:cNvPr id="0" name=""/>
        <dsp:cNvSpPr/>
      </dsp:nvSpPr>
      <dsp:spPr>
        <a:xfrm>
          <a:off x="4105981" y="4925584"/>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03FB6-1840-41D8-8870-D04B73F2467F}">
      <dsp:nvSpPr>
        <dsp:cNvPr id="0" name=""/>
        <dsp:cNvSpPr/>
      </dsp:nvSpPr>
      <dsp:spPr>
        <a:xfrm>
          <a:off x="4199185" y="5014128"/>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CBP</a:t>
          </a:r>
          <a:endParaRPr lang="en-US" sz="500" kern="1200" dirty="0">
            <a:solidFill>
              <a:srgbClr val="FF0000"/>
            </a:solidFill>
          </a:endParaRPr>
        </a:p>
      </dsp:txBody>
      <dsp:txXfrm>
        <a:off x="4214786" y="5029729"/>
        <a:ext cx="807630" cy="501456"/>
      </dsp:txXfrm>
    </dsp:sp>
    <dsp:sp modelId="{0564F7A2-0B8E-4FAA-A260-A1A418B0C9E5}">
      <dsp:nvSpPr>
        <dsp:cNvPr id="0" name=""/>
        <dsp:cNvSpPr/>
      </dsp:nvSpPr>
      <dsp:spPr>
        <a:xfrm>
          <a:off x="4105981" y="5702203"/>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3A34C-C02F-4045-B00F-8D75E61C4ECB}">
      <dsp:nvSpPr>
        <dsp:cNvPr id="0" name=""/>
        <dsp:cNvSpPr/>
      </dsp:nvSpPr>
      <dsp:spPr>
        <a:xfrm>
          <a:off x="4199185" y="5790747"/>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Immigration Enforcement</a:t>
          </a:r>
          <a:endParaRPr lang="en-US" sz="500" kern="1200" dirty="0">
            <a:solidFill>
              <a:srgbClr val="FF0000"/>
            </a:solidFill>
          </a:endParaRPr>
        </a:p>
      </dsp:txBody>
      <dsp:txXfrm>
        <a:off x="4214786" y="5806348"/>
        <a:ext cx="807630" cy="501456"/>
      </dsp:txXfrm>
    </dsp:sp>
    <dsp:sp modelId="{6DE8C1E7-8BFF-46A4-8A6F-D4CC12EE0F16}">
      <dsp:nvSpPr>
        <dsp:cNvPr id="0" name=""/>
        <dsp:cNvSpPr/>
      </dsp:nvSpPr>
      <dsp:spPr>
        <a:xfrm>
          <a:off x="5131221" y="4925584"/>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A7773-5A49-4A1B-A83D-942A5F317337}">
      <dsp:nvSpPr>
        <dsp:cNvPr id="0" name=""/>
        <dsp:cNvSpPr/>
      </dsp:nvSpPr>
      <dsp:spPr>
        <a:xfrm>
          <a:off x="5224425" y="5014128"/>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ICE</a:t>
          </a:r>
          <a:endParaRPr lang="en-US" sz="500" kern="1200" dirty="0">
            <a:solidFill>
              <a:srgbClr val="FF0000"/>
            </a:solidFill>
          </a:endParaRPr>
        </a:p>
      </dsp:txBody>
      <dsp:txXfrm>
        <a:off x="5240026" y="5029729"/>
        <a:ext cx="807630" cy="501456"/>
      </dsp:txXfrm>
    </dsp:sp>
    <dsp:sp modelId="{3E94378F-2455-42C2-878E-3AC8AECF61E6}">
      <dsp:nvSpPr>
        <dsp:cNvPr id="0" name=""/>
        <dsp:cNvSpPr/>
      </dsp:nvSpPr>
      <dsp:spPr>
        <a:xfrm>
          <a:off x="6156461" y="4925584"/>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BAB06-939E-418D-86F5-48C7CF8B7B8D}">
      <dsp:nvSpPr>
        <dsp:cNvPr id="0" name=""/>
        <dsp:cNvSpPr/>
      </dsp:nvSpPr>
      <dsp:spPr>
        <a:xfrm>
          <a:off x="6249665" y="5014128"/>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NYSP</a:t>
          </a:r>
          <a:endParaRPr lang="en-US" sz="500" kern="1200" dirty="0">
            <a:solidFill>
              <a:srgbClr val="FF0000"/>
            </a:solidFill>
          </a:endParaRPr>
        </a:p>
      </dsp:txBody>
      <dsp:txXfrm>
        <a:off x="6265266" y="5029729"/>
        <a:ext cx="807630" cy="501456"/>
      </dsp:txXfrm>
    </dsp:sp>
    <dsp:sp modelId="{16530398-302B-4822-B455-7663FE8E6B3B}">
      <dsp:nvSpPr>
        <dsp:cNvPr id="0" name=""/>
        <dsp:cNvSpPr/>
      </dsp:nvSpPr>
      <dsp:spPr>
        <a:xfrm>
          <a:off x="7181701" y="4925584"/>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E71F9-84A4-44ED-B5EB-8635EE54C166}">
      <dsp:nvSpPr>
        <dsp:cNvPr id="0" name=""/>
        <dsp:cNvSpPr/>
      </dsp:nvSpPr>
      <dsp:spPr>
        <a:xfrm>
          <a:off x="7274904" y="5014128"/>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NYS Park Police</a:t>
          </a:r>
          <a:endParaRPr lang="en-US" sz="500" kern="1200" dirty="0">
            <a:solidFill>
              <a:srgbClr val="FF0000"/>
            </a:solidFill>
          </a:endParaRPr>
        </a:p>
      </dsp:txBody>
      <dsp:txXfrm>
        <a:off x="7290505" y="5029729"/>
        <a:ext cx="807630" cy="501456"/>
      </dsp:txXfrm>
    </dsp:sp>
    <dsp:sp modelId="{80CEC52B-A04C-47BB-BC45-001D84617561}">
      <dsp:nvSpPr>
        <dsp:cNvPr id="0" name=""/>
        <dsp:cNvSpPr/>
      </dsp:nvSpPr>
      <dsp:spPr>
        <a:xfrm>
          <a:off x="7181701" y="5702203"/>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F595E-611F-4768-AA9B-08BC939BBA8F}">
      <dsp:nvSpPr>
        <dsp:cNvPr id="0" name=""/>
        <dsp:cNvSpPr/>
      </dsp:nvSpPr>
      <dsp:spPr>
        <a:xfrm>
          <a:off x="7274904" y="5790747"/>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Park Authority</a:t>
          </a:r>
          <a:endParaRPr lang="en-US" sz="500" kern="1200" dirty="0">
            <a:solidFill>
              <a:srgbClr val="FF0000"/>
            </a:solidFill>
          </a:endParaRPr>
        </a:p>
      </dsp:txBody>
      <dsp:txXfrm>
        <a:off x="7290505" y="5806348"/>
        <a:ext cx="807630" cy="501456"/>
      </dsp:txXfrm>
    </dsp:sp>
    <dsp:sp modelId="{7E2E8D1B-9A8A-42F9-9DD2-6FCB03692392}">
      <dsp:nvSpPr>
        <dsp:cNvPr id="0" name=""/>
        <dsp:cNvSpPr/>
      </dsp:nvSpPr>
      <dsp:spPr>
        <a:xfrm>
          <a:off x="8206940" y="4925584"/>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ECF0E-4BA3-401D-A67B-9B4C6FEE9E48}">
      <dsp:nvSpPr>
        <dsp:cNvPr id="0" name=""/>
        <dsp:cNvSpPr/>
      </dsp:nvSpPr>
      <dsp:spPr>
        <a:xfrm>
          <a:off x="8300144" y="5014128"/>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NYS Environmental Conservation Police</a:t>
          </a:r>
          <a:endParaRPr lang="en-US" sz="500" kern="1200" dirty="0">
            <a:solidFill>
              <a:srgbClr val="FF0000"/>
            </a:solidFill>
          </a:endParaRPr>
        </a:p>
      </dsp:txBody>
      <dsp:txXfrm>
        <a:off x="8315745" y="5029729"/>
        <a:ext cx="807630" cy="501456"/>
      </dsp:txXfrm>
    </dsp:sp>
    <dsp:sp modelId="{90C20B09-4D67-4663-A09E-757DC3572E1A}">
      <dsp:nvSpPr>
        <dsp:cNvPr id="0" name=""/>
        <dsp:cNvSpPr/>
      </dsp:nvSpPr>
      <dsp:spPr>
        <a:xfrm>
          <a:off x="8206940" y="5702203"/>
          <a:ext cx="838832" cy="53265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4E991-5C9A-4558-92B5-3AC0046E5C02}">
      <dsp:nvSpPr>
        <dsp:cNvPr id="0" name=""/>
        <dsp:cNvSpPr/>
      </dsp:nvSpPr>
      <dsp:spPr>
        <a:xfrm>
          <a:off x="8300144" y="5790747"/>
          <a:ext cx="838832" cy="53265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Radiation Detection Unit</a:t>
          </a:r>
          <a:endParaRPr lang="en-US" sz="500" kern="1200" dirty="0">
            <a:solidFill>
              <a:srgbClr val="FF0000"/>
            </a:solidFill>
          </a:endParaRPr>
        </a:p>
      </dsp:txBody>
      <dsp:txXfrm>
        <a:off x="8315745" y="5806348"/>
        <a:ext cx="807630" cy="5014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2333AB-C09A-3B4F-BBD8-B994A8334A83}" type="datetimeFigureOut">
              <a:rPr lang="en-US" smtClean="0"/>
              <a:t>10/13/2016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9B7D47-A281-9D46-A93C-2877CC3D0812}" type="slidenum">
              <a:rPr lang="en-US" smtClean="0"/>
              <a:t>‹#›</a:t>
            </a:fld>
            <a:endParaRPr lang="en-US"/>
          </a:p>
        </p:txBody>
      </p:sp>
    </p:spTree>
    <p:extLst>
      <p:ext uri="{BB962C8B-B14F-4D97-AF65-F5344CB8AC3E}">
        <p14:creationId xmlns:p14="http://schemas.microsoft.com/office/powerpoint/2010/main" val="295699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139E2B-E11F-E64E-A813-DD7CFF527DE3}" type="datetimeFigureOut">
              <a:rPr lang="en-US" smtClean="0"/>
              <a:t>10/13/2016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B3B7F-CD80-2E4D-86F1-09F54C3CA1DE}" type="slidenum">
              <a:rPr lang="en-US" smtClean="0"/>
              <a:t>‹#›</a:t>
            </a:fld>
            <a:endParaRPr lang="en-US"/>
          </a:p>
        </p:txBody>
      </p:sp>
    </p:spTree>
    <p:extLst>
      <p:ext uri="{BB962C8B-B14F-4D97-AF65-F5344CB8AC3E}">
        <p14:creationId xmlns:p14="http://schemas.microsoft.com/office/powerpoint/2010/main" val="35680857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During the</a:t>
            </a:r>
            <a:r>
              <a:rPr lang="en-US" baseline="0" dirty="0" smtClean="0"/>
              <a:t> initial start up phase of Operation </a:t>
            </a:r>
            <a:r>
              <a:rPr lang="en-US" baseline="0" dirty="0" err="1" smtClean="0"/>
              <a:t>Stonegarden</a:t>
            </a:r>
            <a:r>
              <a:rPr lang="en-US" baseline="0" dirty="0" smtClean="0"/>
              <a:t>/Orleans the following was accomplished:</a:t>
            </a:r>
          </a:p>
          <a:p>
            <a:endParaRPr lang="en-US" baseline="0" dirty="0" smtClean="0"/>
          </a:p>
          <a:p>
            <a:r>
              <a:rPr lang="en-US" baseline="0" dirty="0" smtClean="0"/>
              <a:t>		Development of a Regional Task Force whose membership included Federal, State and Local Law Enforcement Agencies  (F.B.I., CBP, ICE)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5B3B7F-CD80-2E4D-86F1-09F54C3CA1DE}" type="slidenum">
              <a:rPr lang="en-US" smtClean="0"/>
              <a:t>20</a:t>
            </a:fld>
            <a:endParaRPr lang="en-US"/>
          </a:p>
        </p:txBody>
      </p:sp>
    </p:spTree>
    <p:extLst>
      <p:ext uri="{BB962C8B-B14F-4D97-AF65-F5344CB8AC3E}">
        <p14:creationId xmlns:p14="http://schemas.microsoft.com/office/powerpoint/2010/main" val="112472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10/13/2016</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355" y="1656961"/>
            <a:ext cx="6755642" cy="2622333"/>
          </a:xfrm>
        </p:spPr>
        <p:txBody>
          <a:bodyPr/>
          <a:lstStyle/>
          <a:p>
            <a:r>
              <a:rPr lang="en-US" sz="2800" i="1" dirty="0" smtClean="0">
                <a:solidFill>
                  <a:srgbClr val="FF0000"/>
                </a:solidFill>
                <a:effectLst>
                  <a:outerShdw blurRad="38100" dist="38100" dir="2700000" algn="tl">
                    <a:srgbClr val="000000">
                      <a:alpha val="43137"/>
                    </a:srgbClr>
                  </a:outerShdw>
                </a:effectLst>
              </a:rPr>
              <a:t>Operation </a:t>
            </a:r>
            <a:r>
              <a:rPr lang="en-US" sz="2800" i="1" dirty="0" err="1" smtClean="0">
                <a:solidFill>
                  <a:srgbClr val="FF0000"/>
                </a:solidFill>
                <a:effectLst>
                  <a:outerShdw blurRad="38100" dist="38100" dir="2700000" algn="tl">
                    <a:srgbClr val="000000">
                      <a:alpha val="43137"/>
                    </a:srgbClr>
                  </a:outerShdw>
                </a:effectLst>
              </a:rPr>
              <a:t>Stonegarden</a:t>
            </a:r>
            <a:r>
              <a:rPr lang="en-US" sz="2800" dirty="0"/>
              <a:t/>
            </a:r>
            <a:br>
              <a:rPr lang="en-US" sz="2800" dirty="0"/>
            </a:br>
            <a:r>
              <a:rPr lang="en-US" sz="2800" dirty="0" smtClean="0"/>
              <a:t>Rural Law Enforcement Initiative for Human Trafficking, Drug Enforcement and Anti-Terrorism</a:t>
            </a:r>
            <a:endParaRPr lang="en-US" sz="2800" dirty="0"/>
          </a:p>
        </p:txBody>
      </p:sp>
      <p:sp>
        <p:nvSpPr>
          <p:cNvPr id="3" name="Subtitle 2"/>
          <p:cNvSpPr>
            <a:spLocks noGrp="1"/>
          </p:cNvSpPr>
          <p:nvPr>
            <p:ph type="subTitle" idx="1"/>
          </p:nvPr>
        </p:nvSpPr>
        <p:spPr>
          <a:xfrm>
            <a:off x="682389" y="4213428"/>
            <a:ext cx="7697336" cy="3127188"/>
          </a:xfrm>
        </p:spPr>
        <p:txBody>
          <a:bodyPr>
            <a:normAutofit/>
          </a:bodyPr>
          <a:lstStyle/>
          <a:p>
            <a:r>
              <a:rPr lang="en-US" dirty="0" err="1">
                <a:solidFill>
                  <a:schemeClr val="accent6">
                    <a:lumMod val="50000"/>
                  </a:schemeClr>
                </a:solidFill>
              </a:rPr>
              <a:t>Melchor</a:t>
            </a:r>
            <a:r>
              <a:rPr lang="en-US" dirty="0">
                <a:solidFill>
                  <a:schemeClr val="accent6">
                    <a:lumMod val="50000"/>
                  </a:schemeClr>
                </a:solidFill>
              </a:rPr>
              <a:t> C. de Guzman</a:t>
            </a:r>
            <a:r>
              <a:rPr lang="en-US" dirty="0" smtClean="0">
                <a:solidFill>
                  <a:schemeClr val="accent6">
                    <a:lumMod val="50000"/>
                  </a:schemeClr>
                </a:solidFill>
              </a:rPr>
              <a:t>, </a:t>
            </a:r>
            <a:r>
              <a:rPr lang="en-US" dirty="0">
                <a:solidFill>
                  <a:schemeClr val="accent6">
                    <a:lumMod val="50000"/>
                  </a:schemeClr>
                </a:solidFill>
              </a:rPr>
              <a:t>Professor of Criminal </a:t>
            </a:r>
            <a:r>
              <a:rPr lang="en-US" dirty="0" smtClean="0">
                <a:solidFill>
                  <a:schemeClr val="accent6">
                    <a:lumMod val="50000"/>
                  </a:schemeClr>
                </a:solidFill>
              </a:rPr>
              <a:t>Justice and Criminology</a:t>
            </a:r>
          </a:p>
          <a:p>
            <a:r>
              <a:rPr lang="en-US" dirty="0" smtClean="0">
                <a:solidFill>
                  <a:schemeClr val="accent6">
                    <a:lumMod val="50000"/>
                  </a:schemeClr>
                </a:solidFill>
              </a:rPr>
              <a:t>Georgia Gwinnett College</a:t>
            </a:r>
            <a:endParaRPr lang="en-US" dirty="0"/>
          </a:p>
          <a:p>
            <a:r>
              <a:rPr lang="en-US" dirty="0" smtClean="0">
                <a:solidFill>
                  <a:schemeClr val="accent6">
                    <a:lumMod val="50000"/>
                  </a:schemeClr>
                </a:solidFill>
              </a:rPr>
              <a:t>Gary Metz, Associate Professor of Health Care</a:t>
            </a:r>
          </a:p>
          <a:p>
            <a:r>
              <a:rPr lang="en-US" dirty="0" smtClean="0">
                <a:solidFill>
                  <a:schemeClr val="accent6">
                    <a:lumMod val="50000"/>
                  </a:schemeClr>
                </a:solidFill>
              </a:rPr>
              <a:t>The College at Brockport, State University of New York</a:t>
            </a:r>
            <a:endParaRPr lang="en-US" dirty="0">
              <a:solidFill>
                <a:schemeClr val="accent6">
                  <a:lumMod val="50000"/>
                </a:schemeClr>
              </a:solidFill>
            </a:endParaRPr>
          </a:p>
          <a:p>
            <a:r>
              <a:rPr lang="en-US" dirty="0" smtClean="0">
                <a:solidFill>
                  <a:schemeClr val="accent6">
                    <a:lumMod val="50000"/>
                  </a:schemeClr>
                </a:solidFill>
              </a:rPr>
              <a:t>Georgia Criminal Justice</a:t>
            </a:r>
          </a:p>
          <a:p>
            <a:r>
              <a:rPr lang="en-US" dirty="0" smtClean="0">
                <a:solidFill>
                  <a:schemeClr val="accent6">
                    <a:lumMod val="50000"/>
                  </a:schemeClr>
                </a:solidFill>
              </a:rPr>
              <a:t>October 14, 2016</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23" y="54425"/>
            <a:ext cx="3454567" cy="24928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10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68490" y="1611089"/>
            <a:ext cx="6667193" cy="2856980"/>
          </a:xfrm>
        </p:spPr>
        <p:txBody>
          <a:bodyPr/>
          <a:lstStyle/>
          <a:p>
            <a:r>
              <a:rPr lang="en-US" dirty="0" smtClean="0"/>
              <a:t>Operational Enhancements, Training, and Collaborations</a:t>
            </a:r>
            <a:endParaRPr lang="en-US" dirty="0"/>
          </a:p>
        </p:txBody>
      </p:sp>
    </p:spTree>
    <p:extLst>
      <p:ext uri="{BB962C8B-B14F-4D97-AF65-F5344CB8AC3E}">
        <p14:creationId xmlns:p14="http://schemas.microsoft.com/office/powerpoint/2010/main" val="51412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6914"/>
            <a:ext cx="9161565" cy="54210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8857" y="107575"/>
            <a:ext cx="8937172" cy="1220481"/>
          </a:xfrm>
          <a:solidFill>
            <a:schemeClr val="accent4">
              <a:lumMod val="60000"/>
              <a:lumOff val="40000"/>
            </a:schemeClr>
          </a:solidFill>
          <a:ln w="57150">
            <a:solidFill>
              <a:schemeClr val="tx1"/>
            </a:solidFill>
          </a:ln>
          <a:effectLst>
            <a:glow rad="228600">
              <a:schemeClr val="accent6">
                <a:satMod val="175000"/>
                <a:alpha val="40000"/>
              </a:schemeClr>
            </a:glow>
          </a:effectLst>
        </p:spPr>
        <p:txBody>
          <a:bodyPr/>
          <a:lstStyle/>
          <a:p>
            <a:r>
              <a:rPr lang="en-US" sz="3600" dirty="0" smtClean="0"/>
              <a:t>Orleans County Sheriffs Office and Operation </a:t>
            </a:r>
            <a:r>
              <a:rPr lang="en-US" sz="3600" dirty="0" err="1" smtClean="0"/>
              <a:t>Stonegarden</a:t>
            </a:r>
            <a:r>
              <a:rPr lang="en-US" sz="3600" dirty="0" smtClean="0"/>
              <a:t>/Marine Unit</a:t>
            </a:r>
            <a:endParaRPr lang="en-US" sz="3600" dirty="0"/>
          </a:p>
        </p:txBody>
      </p:sp>
      <p:sp>
        <p:nvSpPr>
          <p:cNvPr id="3" name="Content Placeholder 2"/>
          <p:cNvSpPr>
            <a:spLocks noGrp="1"/>
          </p:cNvSpPr>
          <p:nvPr>
            <p:ph idx="1"/>
          </p:nvPr>
        </p:nvSpPr>
        <p:spPr>
          <a:xfrm>
            <a:off x="549274" y="1665514"/>
            <a:ext cx="8344355" cy="5040086"/>
          </a:xfrm>
        </p:spPr>
        <p:txBody>
          <a:bodyPr>
            <a:normAutofit fontScale="92500" lnSpcReduction="20000"/>
          </a:bodyPr>
          <a:lstStyle/>
          <a:p>
            <a:pPr marL="0" indent="0" algn="ctr">
              <a:buNone/>
            </a:pPr>
            <a:r>
              <a:rPr lang="en-US" b="1" i="1" dirty="0" smtClean="0">
                <a:solidFill>
                  <a:srgbClr val="FFFF00"/>
                </a:solidFill>
                <a:effectLst>
                  <a:outerShdw blurRad="38100" dist="38100" dir="2700000" algn="tl">
                    <a:srgbClr val="000000">
                      <a:alpha val="43137"/>
                    </a:srgbClr>
                  </a:outerShdw>
                </a:effectLst>
              </a:rPr>
              <a:t>Criminal Division/Marine Unit: Lake Ontario and Border of Lake Ontario and adjoining counties.</a:t>
            </a:r>
          </a:p>
          <a:p>
            <a:endParaRPr lang="en-US" b="1" i="1" dirty="0" smtClean="0">
              <a:solidFill>
                <a:srgbClr val="FFFF00"/>
              </a:solidFill>
              <a:effectLst>
                <a:outerShdw blurRad="38100" dist="38100" dir="2700000" algn="tl">
                  <a:srgbClr val="000000">
                    <a:alpha val="43137"/>
                  </a:srgbClr>
                </a:outerShdw>
              </a:effectLst>
            </a:endParaRPr>
          </a:p>
          <a:p>
            <a:pPr lvl="1"/>
            <a:r>
              <a:rPr lang="en-US" dirty="0" smtClean="0">
                <a:solidFill>
                  <a:srgbClr val="FFFF00"/>
                </a:solidFill>
              </a:rPr>
              <a:t>Marine Operations, Intelligence Gathering, Targeted Patrol Functions and Vessel Inspections.</a:t>
            </a:r>
          </a:p>
          <a:p>
            <a:pPr lvl="1"/>
            <a:endParaRPr lang="en-US" dirty="0" smtClean="0">
              <a:solidFill>
                <a:srgbClr val="FFFF00"/>
              </a:solidFill>
            </a:endParaRPr>
          </a:p>
          <a:p>
            <a:pPr lvl="1"/>
            <a:endParaRPr lang="en-US" dirty="0" smtClean="0">
              <a:solidFill>
                <a:srgbClr val="FFFF00"/>
              </a:solidFill>
            </a:endParaRPr>
          </a:p>
          <a:p>
            <a:pPr lvl="1"/>
            <a:r>
              <a:rPr lang="en-US" dirty="0">
                <a:solidFill>
                  <a:srgbClr val="FFFF00"/>
                </a:solidFill>
              </a:rPr>
              <a:t> </a:t>
            </a:r>
            <a:r>
              <a:rPr lang="en-US" dirty="0" smtClean="0">
                <a:solidFill>
                  <a:srgbClr val="FFFF00"/>
                </a:solidFill>
              </a:rPr>
              <a:t>Monitoring Incoming and Outgoing Vessels.</a:t>
            </a:r>
          </a:p>
          <a:p>
            <a:pPr lvl="1"/>
            <a:endParaRPr lang="en-US" dirty="0" smtClean="0">
              <a:solidFill>
                <a:srgbClr val="FFFF00"/>
              </a:solidFill>
            </a:endParaRPr>
          </a:p>
          <a:p>
            <a:pPr lvl="1"/>
            <a:endParaRPr lang="en-US" dirty="0" smtClean="0">
              <a:solidFill>
                <a:srgbClr val="FFFF00"/>
              </a:solidFill>
            </a:endParaRPr>
          </a:p>
          <a:p>
            <a:pPr lvl="1"/>
            <a:r>
              <a:rPr lang="en-US" dirty="0" smtClean="0">
                <a:solidFill>
                  <a:srgbClr val="FFFF00"/>
                </a:solidFill>
              </a:rPr>
              <a:t>Establishing ongoing relationships with other Federal and State Agencies whose main jurisdiction is on the Great Lakes.</a:t>
            </a:r>
          </a:p>
          <a:p>
            <a:pPr lvl="1"/>
            <a:endParaRPr lang="en-US" dirty="0" smtClean="0">
              <a:solidFill>
                <a:srgbClr val="FFFF00"/>
              </a:solidFill>
            </a:endParaRPr>
          </a:p>
          <a:p>
            <a:pPr lvl="1"/>
            <a:endParaRPr lang="en-US" dirty="0" smtClean="0">
              <a:solidFill>
                <a:srgbClr val="FFFF00"/>
              </a:solidFill>
            </a:endParaRPr>
          </a:p>
          <a:p>
            <a:pPr lvl="1"/>
            <a:r>
              <a:rPr lang="en-US" dirty="0" smtClean="0">
                <a:solidFill>
                  <a:srgbClr val="FFFF00"/>
                </a:solidFill>
              </a:rPr>
              <a:t> Sharing intelligence data and information.</a:t>
            </a:r>
          </a:p>
          <a:p>
            <a:pPr marL="349250" lvl="1" indent="0" algn="ctr">
              <a:buNone/>
            </a:pPr>
            <a:endParaRPr lang="en-US" dirty="0" smtClean="0"/>
          </a:p>
          <a:p>
            <a:endParaRPr lang="en-US" dirty="0" smtClean="0"/>
          </a:p>
        </p:txBody>
      </p:sp>
    </p:spTree>
    <p:extLst>
      <p:ext uri="{BB962C8B-B14F-4D97-AF65-F5344CB8AC3E}">
        <p14:creationId xmlns:p14="http://schemas.microsoft.com/office/powerpoint/2010/main" val="11535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9742"/>
            <a:ext cx="8042276" cy="1304979"/>
          </a:xfrm>
        </p:spPr>
        <p:txBody>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smtClean="0"/>
              <a:t>Orleans County Sheriffs Office and </a:t>
            </a:r>
            <a:r>
              <a:rPr lang="en-US" sz="2800" dirty="0" smtClean="0"/>
              <a:t>Operation </a:t>
            </a:r>
            <a:r>
              <a:rPr lang="en-US" sz="2800" dirty="0" err="1" smtClean="0"/>
              <a:t>Stonegarden</a:t>
            </a:r>
            <a:r>
              <a:rPr lang="en-US" sz="2800" dirty="0" smtClean="0"/>
              <a:t>/Marine and Road Units</a:t>
            </a:r>
            <a:endParaRPr lang="en-US" sz="2800" dirty="0"/>
          </a:p>
        </p:txBody>
      </p:sp>
      <p:sp>
        <p:nvSpPr>
          <p:cNvPr id="3" name="Content Placeholder 2"/>
          <p:cNvSpPr>
            <a:spLocks noGrp="1"/>
          </p:cNvSpPr>
          <p:nvPr>
            <p:ph idx="1"/>
          </p:nvPr>
        </p:nvSpPr>
        <p:spPr/>
        <p:txBody>
          <a:bodyPr/>
          <a:lstStyle/>
          <a:p>
            <a:r>
              <a:rPr lang="en-US" dirty="0" smtClean="0"/>
              <a:t>Criminal Division/Marine Unit and Patrol Division. </a:t>
            </a:r>
          </a:p>
          <a:p>
            <a:r>
              <a:rPr lang="en-US" dirty="0" smtClean="0"/>
              <a:t>Focus on Northern Border and Points of Ingress and Egress into the County.</a:t>
            </a:r>
          </a:p>
          <a:p>
            <a:r>
              <a:rPr lang="en-US" dirty="0" smtClean="0"/>
              <a:t>Focus on major roadway points throughout the county. </a:t>
            </a:r>
          </a:p>
          <a:p>
            <a:r>
              <a:rPr lang="en-US" dirty="0"/>
              <a:t> </a:t>
            </a:r>
            <a:r>
              <a:rPr lang="en-US" dirty="0" smtClean="0"/>
              <a:t>Stationary and highly mobile units were developed for deployment.</a:t>
            </a:r>
          </a:p>
          <a:p>
            <a:r>
              <a:rPr lang="en-US" dirty="0"/>
              <a:t> </a:t>
            </a:r>
            <a:r>
              <a:rPr lang="en-US" dirty="0" smtClean="0"/>
              <a:t>Multi-agency law enforcement support.</a:t>
            </a:r>
          </a:p>
          <a:p>
            <a:endParaRPr lang="en-US" dirty="0" smtClean="0"/>
          </a:p>
        </p:txBody>
      </p:sp>
    </p:spTree>
    <p:extLst>
      <p:ext uri="{BB962C8B-B14F-4D97-AF65-F5344CB8AC3E}">
        <p14:creationId xmlns:p14="http://schemas.microsoft.com/office/powerpoint/2010/main" val="3570762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deguzma\AppData\Local\Microsoft\Windows\Temporary Internet Files\Content.Outlook\IMYQK6ZY\IMAG0010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488077"/>
            <a:ext cx="9144000" cy="541346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87086" y="53146"/>
            <a:ext cx="8915399" cy="1336956"/>
          </a:xfrm>
          <a:solidFill>
            <a:srgbClr val="FFFF00"/>
          </a:solidFill>
          <a:ln w="57150">
            <a:solidFill>
              <a:schemeClr val="tx1"/>
            </a:solidFill>
          </a:ln>
          <a:effectLst>
            <a:glow rad="228600">
              <a:schemeClr val="accent6">
                <a:satMod val="175000"/>
                <a:alpha val="40000"/>
              </a:schemeClr>
            </a:glow>
          </a:effectLst>
        </p:spPr>
        <p:txBody>
          <a:bodyPr/>
          <a:lstStyle/>
          <a:p>
            <a:r>
              <a:rPr lang="en-US" sz="2800" dirty="0" smtClean="0"/>
              <a:t>Orleans County Sheriffs Office and Operation Stonegarden/Multi-Agency Support</a:t>
            </a:r>
            <a:endParaRPr lang="en-US" sz="2800" dirty="0"/>
          </a:p>
        </p:txBody>
      </p:sp>
      <p:sp>
        <p:nvSpPr>
          <p:cNvPr id="3" name="Content Placeholder 2"/>
          <p:cNvSpPr>
            <a:spLocks noGrp="1"/>
          </p:cNvSpPr>
          <p:nvPr>
            <p:ph sz="half" idx="1"/>
          </p:nvPr>
        </p:nvSpPr>
        <p:spPr>
          <a:xfrm>
            <a:off x="549275" y="4441371"/>
            <a:ext cx="3396232" cy="2710543"/>
          </a:xfrm>
        </p:spPr>
        <p:txBody>
          <a:bodyPr>
            <a:normAutofit fontScale="77500" lnSpcReduction="20000"/>
          </a:bodyPr>
          <a:lstStyle/>
          <a:p>
            <a:pPr marL="0" indent="0">
              <a:buNone/>
            </a:pPr>
            <a:r>
              <a:rPr lang="en-US" dirty="0" smtClean="0">
                <a:solidFill>
                  <a:schemeClr val="bg1"/>
                </a:solidFill>
              </a:rPr>
              <a:t>U.S. Customs and Border Patrol: Support personnel for all marine and patrol operations, provided multi-lingual (Spanish) speaking officers for marine and road patrols.</a:t>
            </a:r>
          </a:p>
          <a:p>
            <a:pPr marL="0" indent="0">
              <a:buNone/>
            </a:pPr>
            <a:r>
              <a:rPr lang="en-US" dirty="0" smtClean="0">
                <a:solidFill>
                  <a:schemeClr val="bg1"/>
                </a:solidFill>
              </a:rPr>
              <a:t>New York State Police and Park Police: Support personnel for all marine and patrol functions, emphasis on Lake Ontario Parkway and Parks and Recreational Areas  </a:t>
            </a:r>
            <a:endParaRPr lang="en-US" dirty="0">
              <a:solidFill>
                <a:schemeClr val="bg1"/>
              </a:solidFill>
            </a:endParaRPr>
          </a:p>
        </p:txBody>
      </p:sp>
      <p:sp>
        <p:nvSpPr>
          <p:cNvPr id="6" name="Rectangle 5"/>
          <p:cNvSpPr/>
          <p:nvPr/>
        </p:nvSpPr>
        <p:spPr>
          <a:xfrm>
            <a:off x="4245429" y="4308080"/>
            <a:ext cx="4272078" cy="2554545"/>
          </a:xfrm>
          <a:prstGeom prst="rect">
            <a:avLst/>
          </a:prstGeom>
        </p:spPr>
        <p:txBody>
          <a:bodyPr wrap="square">
            <a:spAutoFit/>
          </a:bodyPr>
          <a:lstStyle/>
          <a:p>
            <a:r>
              <a:rPr lang="en-US" sz="1600" dirty="0">
                <a:solidFill>
                  <a:schemeClr val="bg1"/>
                </a:solidFill>
              </a:rPr>
              <a:t>U.S. Immigration and Customs Enforcement: Support personnel for all marine and patrol operations, provided computerization and </a:t>
            </a:r>
            <a:r>
              <a:rPr lang="en-US" sz="1600" dirty="0" err="1">
                <a:solidFill>
                  <a:schemeClr val="bg1"/>
                </a:solidFill>
              </a:rPr>
              <a:t>Livescan</a:t>
            </a:r>
            <a:r>
              <a:rPr lang="en-US" sz="1600" dirty="0">
                <a:solidFill>
                  <a:schemeClr val="bg1"/>
                </a:solidFill>
              </a:rPr>
              <a:t> services.</a:t>
            </a:r>
          </a:p>
          <a:p>
            <a:endParaRPr lang="en-US" sz="1600" dirty="0">
              <a:solidFill>
                <a:schemeClr val="bg1"/>
              </a:solidFill>
            </a:endParaRPr>
          </a:p>
          <a:p>
            <a:r>
              <a:rPr lang="en-US" sz="1600" dirty="0" smtClean="0">
                <a:solidFill>
                  <a:schemeClr val="bg1"/>
                </a:solidFill>
              </a:rPr>
              <a:t>New </a:t>
            </a:r>
            <a:r>
              <a:rPr lang="en-US" sz="1600" dirty="0">
                <a:solidFill>
                  <a:schemeClr val="bg1"/>
                </a:solidFill>
              </a:rPr>
              <a:t>York State Conservation Police: Support personnel for all marine and patrol operations, provided </a:t>
            </a:r>
            <a:r>
              <a:rPr lang="en-US" sz="1600" dirty="0" err="1">
                <a:solidFill>
                  <a:schemeClr val="bg1"/>
                </a:solidFill>
              </a:rPr>
              <a:t>PackEye</a:t>
            </a:r>
            <a:r>
              <a:rPr lang="en-US" sz="1600" dirty="0">
                <a:solidFill>
                  <a:schemeClr val="bg1"/>
                </a:solidFill>
              </a:rPr>
              <a:t> Radiation Detection Systems Support for all vessels and vehicles</a:t>
            </a:r>
          </a:p>
        </p:txBody>
      </p:sp>
    </p:spTree>
    <p:extLst>
      <p:ext uri="{BB962C8B-B14F-4D97-AF65-F5344CB8AC3E}">
        <p14:creationId xmlns:p14="http://schemas.microsoft.com/office/powerpoint/2010/main" val="37694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Operational Strategies</a:t>
            </a:r>
            <a:br>
              <a:rPr lang="en-US" dirty="0" smtClean="0"/>
            </a:br>
            <a:r>
              <a:rPr lang="en-US" sz="2000" dirty="0" smtClean="0"/>
              <a:t> </a:t>
            </a:r>
            <a:endParaRPr lang="en-US" sz="2000" dirty="0"/>
          </a:p>
        </p:txBody>
      </p:sp>
      <p:sp>
        <p:nvSpPr>
          <p:cNvPr id="4" name="Content Placeholder 3"/>
          <p:cNvSpPr>
            <a:spLocks noGrp="1"/>
          </p:cNvSpPr>
          <p:nvPr>
            <p:ph idx="1"/>
          </p:nvPr>
        </p:nvSpPr>
        <p:spPr>
          <a:xfrm>
            <a:off x="549275" y="1273630"/>
            <a:ext cx="8257268" cy="5584370"/>
          </a:xfrm>
        </p:spPr>
        <p:txBody>
          <a:bodyPr>
            <a:normAutofit fontScale="92500" lnSpcReduction="20000"/>
          </a:bodyPr>
          <a:lstStyle/>
          <a:p>
            <a:pPr marL="0" indent="0">
              <a:buNone/>
            </a:pPr>
            <a:r>
              <a:rPr lang="en-US" dirty="0"/>
              <a:t>Land, Nautical and Air Operations Strategies</a:t>
            </a:r>
            <a:br>
              <a:rPr lang="en-US" dirty="0"/>
            </a:br>
            <a:r>
              <a:rPr lang="en-US" dirty="0"/>
              <a:t/>
            </a:r>
            <a:br>
              <a:rPr lang="en-US" dirty="0"/>
            </a:br>
            <a:r>
              <a:rPr lang="en-US" dirty="0"/>
              <a:t>Inclusion of Multi-Lingual Officers in All Details</a:t>
            </a:r>
            <a:br>
              <a:rPr lang="en-US" dirty="0"/>
            </a:br>
            <a:r>
              <a:rPr lang="en-US" dirty="0"/>
              <a:t/>
            </a:r>
            <a:br>
              <a:rPr lang="en-US" dirty="0"/>
            </a:br>
            <a:r>
              <a:rPr lang="en-US" dirty="0"/>
              <a:t>Utilization of Radiation Detection Systems for all Land and Nautical Details </a:t>
            </a:r>
            <a:br>
              <a:rPr lang="en-US" dirty="0"/>
            </a:br>
            <a:r>
              <a:rPr lang="en-US" dirty="0"/>
              <a:t/>
            </a:r>
            <a:br>
              <a:rPr lang="en-US" dirty="0"/>
            </a:br>
            <a:r>
              <a:rPr lang="en-US" dirty="0"/>
              <a:t>Employment of the K-9 Drug Sniffing Unit</a:t>
            </a:r>
            <a:br>
              <a:rPr lang="en-US" dirty="0"/>
            </a:br>
            <a:r>
              <a:rPr lang="en-US" dirty="0"/>
              <a:t/>
            </a:r>
            <a:br>
              <a:rPr lang="en-US" dirty="0"/>
            </a:br>
            <a:r>
              <a:rPr lang="en-US" dirty="0"/>
              <a:t>Utilization of Mobile and Clandestine License Plate Readers</a:t>
            </a:r>
            <a:br>
              <a:rPr lang="en-US" dirty="0"/>
            </a:br>
            <a:r>
              <a:rPr lang="en-US" dirty="0"/>
              <a:t/>
            </a:r>
            <a:br>
              <a:rPr lang="en-US" dirty="0"/>
            </a:br>
            <a:r>
              <a:rPr lang="en-US" dirty="0"/>
              <a:t>Continual Use of Technology in the Deployment of All Details including underwater and night camera systems, mobile radiation units, surveillance systems strategically placed in high traffic areas</a:t>
            </a:r>
            <a:br>
              <a:rPr lang="en-US" dirty="0"/>
            </a:br>
            <a:r>
              <a:rPr lang="en-US" dirty="0"/>
              <a:t/>
            </a:r>
            <a:br>
              <a:rPr lang="en-US" dirty="0"/>
            </a:br>
            <a:r>
              <a:rPr lang="en-US" dirty="0"/>
              <a:t>Continual Coordination of Intelligence with all Federal, State and Locals Authorities</a:t>
            </a:r>
            <a:br>
              <a:rPr lang="en-US" dirty="0"/>
            </a:br>
            <a:endParaRPr lang="en-US" dirty="0"/>
          </a:p>
        </p:txBody>
      </p:sp>
    </p:spTree>
    <p:extLst>
      <p:ext uri="{BB962C8B-B14F-4D97-AF65-F5344CB8AC3E}">
        <p14:creationId xmlns:p14="http://schemas.microsoft.com/office/powerpoint/2010/main" val="1420333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22921" y="654797"/>
            <a:ext cx="6498158" cy="2594070"/>
          </a:xfrm>
        </p:spPr>
        <p:txBody>
          <a:bodyPr/>
          <a:lstStyle/>
          <a:p>
            <a:r>
              <a:rPr lang="en-US" sz="2800" dirty="0" smtClean="0"/>
              <a:t>Operational/Organizational Readiness </a:t>
            </a:r>
            <a:r>
              <a:rPr lang="en-US" sz="2800" dirty="0"/>
              <a:t/>
            </a:r>
            <a:br>
              <a:rPr lang="en-US" sz="2800" dirty="0"/>
            </a:br>
            <a:r>
              <a:rPr lang="en-US" sz="2800" dirty="0" smtClean="0"/>
              <a:t/>
            </a:r>
            <a:br>
              <a:rPr lang="en-US" sz="2800" dirty="0" smtClean="0"/>
            </a:br>
            <a:r>
              <a:rPr lang="en-US" sz="2000" dirty="0" smtClean="0"/>
              <a:t>Expansion of patrol functions along Lake Ontario Northern Border by over 13, 000 mile</a:t>
            </a:r>
            <a:endParaRPr lang="en-US" sz="2000" dirty="0"/>
          </a:p>
        </p:txBody>
      </p:sp>
      <p:sp>
        <p:nvSpPr>
          <p:cNvPr id="5" name="Subtitle 4"/>
          <p:cNvSpPr>
            <a:spLocks noGrp="1"/>
          </p:cNvSpPr>
          <p:nvPr>
            <p:ph type="subTitle" idx="1"/>
          </p:nvPr>
        </p:nvSpPr>
        <p:spPr>
          <a:xfrm>
            <a:off x="1240201" y="654798"/>
            <a:ext cx="6580879" cy="5595532"/>
          </a:xfrm>
        </p:spPr>
        <p:txBody>
          <a:bodyPr>
            <a:normAutofit fontScale="25000" lnSpcReduction="20000"/>
          </a:bodyPr>
          <a:lstStyle/>
          <a:p>
            <a:r>
              <a:rPr lang="en-US" sz="3200" dirty="0" smtClean="0"/>
              <a:t> </a:t>
            </a:r>
            <a:endParaRPr lang="en-US" sz="14400" dirty="0" smtClean="0"/>
          </a:p>
          <a:p>
            <a:r>
              <a:rPr lang="en-US" sz="14400" dirty="0" err="1" smtClean="0"/>
              <a:t>Stonegarden</a:t>
            </a:r>
            <a:r>
              <a:rPr lang="en-US" sz="14400" dirty="0" smtClean="0"/>
              <a:t> Orleans </a:t>
            </a:r>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smtClean="0"/>
          </a:p>
          <a:p>
            <a:endParaRPr lang="en-US" sz="3200" dirty="0" smtClean="0"/>
          </a:p>
          <a:p>
            <a:endParaRPr lang="en-US" sz="3200" dirty="0"/>
          </a:p>
          <a:p>
            <a:endParaRPr lang="en-US" sz="3200" dirty="0" smtClean="0"/>
          </a:p>
          <a:p>
            <a:r>
              <a:rPr lang="en-US" sz="3200" dirty="0" smtClean="0"/>
              <a:t> </a:t>
            </a:r>
            <a:endParaRPr lang="en-US" sz="3200" dirty="0"/>
          </a:p>
          <a:p>
            <a:endParaRPr lang="en-US" sz="3200" dirty="0" smtClean="0"/>
          </a:p>
          <a:p>
            <a:endParaRPr lang="en-US" sz="3200" dirty="0"/>
          </a:p>
          <a:p>
            <a:endParaRPr lang="en-US" sz="3200" dirty="0" smtClean="0"/>
          </a:p>
          <a:p>
            <a:endParaRPr lang="en-US" sz="3200" dirty="0"/>
          </a:p>
          <a:p>
            <a:r>
              <a:rPr lang="en-US" sz="7200" dirty="0" smtClean="0"/>
              <a:t>To include the expansion of routine patrol and marine </a:t>
            </a:r>
          </a:p>
          <a:p>
            <a:r>
              <a:rPr lang="en-US" sz="7200" dirty="0" smtClean="0"/>
              <a:t>patrols on Lake Ontario and the Erie Barge Canal System</a:t>
            </a:r>
          </a:p>
          <a:p>
            <a:endParaRPr lang="en-US" sz="7200" dirty="0" smtClean="0"/>
          </a:p>
          <a:p>
            <a:r>
              <a:rPr lang="en-US" sz="7200" dirty="0" smtClean="0"/>
              <a:t>Implementation of a camera/video </a:t>
            </a:r>
            <a:r>
              <a:rPr lang="fi-FI" sz="7200" dirty="0" smtClean="0"/>
              <a:t>surveillence</a:t>
            </a:r>
            <a:r>
              <a:rPr lang="en-US" sz="7200" dirty="0" smtClean="0"/>
              <a:t> system along Lake Ontario</a:t>
            </a:r>
          </a:p>
          <a:p>
            <a:endParaRPr lang="en-US" sz="7200" dirty="0" smtClean="0"/>
          </a:p>
          <a:p>
            <a:r>
              <a:rPr lang="en-US" sz="7200" dirty="0" smtClean="0"/>
              <a:t>Implementation of radiation detection systems along major highways (Canadian) and Lake Ontario</a:t>
            </a:r>
          </a:p>
          <a:p>
            <a:endParaRPr lang="en-US" sz="7200" dirty="0"/>
          </a:p>
          <a:p>
            <a:r>
              <a:rPr lang="en-US" sz="7200" dirty="0" smtClean="0"/>
              <a:t>Utilization of the Live scan system on all land and water operations</a:t>
            </a:r>
          </a:p>
          <a:p>
            <a:endParaRPr lang="en-US" sz="7200" dirty="0"/>
          </a:p>
          <a:p>
            <a:endParaRPr lang="en-US" sz="7200" dirty="0" smtClean="0"/>
          </a:p>
          <a:p>
            <a:endParaRPr lang="en-US" sz="7200" dirty="0"/>
          </a:p>
          <a:p>
            <a:endParaRPr lang="en-US" sz="7200" dirty="0" smtClean="0"/>
          </a:p>
          <a:p>
            <a:r>
              <a:rPr lang="en-US" sz="7200" dirty="0" smtClean="0"/>
              <a:t> </a:t>
            </a:r>
          </a:p>
          <a:p>
            <a:endParaRPr lang="en-US" sz="7200" dirty="0" smtClean="0"/>
          </a:p>
          <a:p>
            <a:endParaRPr lang="en-US" sz="7200" dirty="0" smtClean="0"/>
          </a:p>
          <a:p>
            <a:endParaRPr lang="en-US" sz="3200" dirty="0" smtClean="0"/>
          </a:p>
        </p:txBody>
      </p:sp>
    </p:spTree>
    <p:extLst>
      <p:ext uri="{BB962C8B-B14F-4D97-AF65-F5344CB8AC3E}">
        <p14:creationId xmlns:p14="http://schemas.microsoft.com/office/powerpoint/2010/main" val="43698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40970"/>
            <a:ext cx="9166606" cy="561702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08857" y="107577"/>
            <a:ext cx="8926286" cy="1035422"/>
          </a:xfrm>
          <a:solidFill>
            <a:srgbClr val="00B0F0"/>
          </a:solidFill>
          <a:ln w="57150">
            <a:solidFill>
              <a:schemeClr val="tx1"/>
            </a:solidFill>
          </a:ln>
          <a:effectLst>
            <a:glow rad="228600">
              <a:schemeClr val="accent6">
                <a:satMod val="175000"/>
                <a:alpha val="40000"/>
              </a:schemeClr>
            </a:glow>
          </a:effectLst>
        </p:spPr>
        <p:txBody>
          <a:bodyPr/>
          <a:lstStyle/>
          <a:p>
            <a:r>
              <a:rPr lang="en-US" sz="3200" dirty="0" smtClean="0">
                <a:solidFill>
                  <a:schemeClr val="accent4">
                    <a:lumMod val="60000"/>
                    <a:lumOff val="40000"/>
                  </a:schemeClr>
                </a:solidFill>
              </a:rPr>
              <a:t>Orleans County Sheriffs Office and </a:t>
            </a:r>
            <a:r>
              <a:rPr lang="en-US" sz="2800" dirty="0" smtClean="0">
                <a:solidFill>
                  <a:schemeClr val="accent4">
                    <a:lumMod val="60000"/>
                    <a:lumOff val="40000"/>
                  </a:schemeClr>
                </a:solidFill>
              </a:rPr>
              <a:t>Operation </a:t>
            </a:r>
            <a:r>
              <a:rPr lang="en-US" sz="2800" dirty="0" err="1" smtClean="0">
                <a:solidFill>
                  <a:schemeClr val="accent4">
                    <a:lumMod val="60000"/>
                    <a:lumOff val="40000"/>
                  </a:schemeClr>
                </a:solidFill>
              </a:rPr>
              <a:t>Stonegarden</a:t>
            </a:r>
            <a:r>
              <a:rPr lang="en-US" sz="2800" dirty="0" smtClean="0">
                <a:solidFill>
                  <a:schemeClr val="accent4">
                    <a:lumMod val="60000"/>
                    <a:lumOff val="40000"/>
                  </a:schemeClr>
                </a:solidFill>
              </a:rPr>
              <a:t>/New Purchases</a:t>
            </a:r>
            <a:endParaRPr lang="en-US" sz="2800" dirty="0">
              <a:solidFill>
                <a:schemeClr val="accent4">
                  <a:lumMod val="60000"/>
                  <a:lumOff val="40000"/>
                </a:schemeClr>
              </a:solidFill>
            </a:endParaRPr>
          </a:p>
        </p:txBody>
      </p:sp>
      <p:sp>
        <p:nvSpPr>
          <p:cNvPr id="3" name="Content Placeholder 2"/>
          <p:cNvSpPr>
            <a:spLocks noGrp="1"/>
          </p:cNvSpPr>
          <p:nvPr>
            <p:ph idx="1"/>
          </p:nvPr>
        </p:nvSpPr>
        <p:spPr>
          <a:xfrm>
            <a:off x="549275" y="1328057"/>
            <a:ext cx="8042276" cy="5529941"/>
          </a:xfrm>
        </p:spPr>
        <p:txBody>
          <a:bodyPr>
            <a:normAutofit fontScale="92500" lnSpcReduction="20000"/>
          </a:bodyPr>
          <a:lstStyle/>
          <a:p>
            <a:pPr marL="0" indent="0" algn="ctr">
              <a:buNone/>
            </a:pPr>
            <a:r>
              <a:rPr lang="en-US" b="1" dirty="0" smtClean="0">
                <a:solidFill>
                  <a:schemeClr val="bg1"/>
                </a:solidFill>
              </a:rPr>
              <a:t>Support Equipment Purchased for Existing and Future Operations</a:t>
            </a:r>
          </a:p>
          <a:p>
            <a:r>
              <a:rPr lang="en-US" dirty="0" smtClean="0">
                <a:solidFill>
                  <a:schemeClr val="bg1"/>
                </a:solidFill>
              </a:rPr>
              <a:t>One Truck and 28 Foot Trailer for mobile operations</a:t>
            </a: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One Jet Boat for Lake Ontario and marine patrols</a:t>
            </a:r>
          </a:p>
          <a:p>
            <a:r>
              <a:rPr lang="en-US" dirty="0" smtClean="0">
                <a:solidFill>
                  <a:schemeClr val="bg1"/>
                </a:solidFill>
              </a:rPr>
              <a:t>Multi-Camera System for Lake and Border Surveillance</a:t>
            </a:r>
          </a:p>
          <a:p>
            <a:r>
              <a:rPr lang="en-US" dirty="0">
                <a:solidFill>
                  <a:schemeClr val="bg1"/>
                </a:solidFill>
              </a:rPr>
              <a:t> </a:t>
            </a:r>
            <a:r>
              <a:rPr lang="en-US" dirty="0" smtClean="0">
                <a:solidFill>
                  <a:schemeClr val="bg1"/>
                </a:solidFill>
              </a:rPr>
              <a:t>Multiple GPS, Night Operation, Underwater Camera Systems, Laptops Computers and Mobile and Stationary License Plate Readers</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87064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Stonegarden</a:t>
            </a:r>
            <a:r>
              <a:rPr lang="en-US" dirty="0" smtClean="0"/>
              <a:t> 2013 to 2016 </a:t>
            </a:r>
            <a:endParaRPr lang="en-US" dirty="0"/>
          </a:p>
        </p:txBody>
      </p:sp>
      <p:sp>
        <p:nvSpPr>
          <p:cNvPr id="3" name="Content Placeholder 2"/>
          <p:cNvSpPr>
            <a:spLocks noGrp="1"/>
          </p:cNvSpPr>
          <p:nvPr>
            <p:ph idx="1"/>
          </p:nvPr>
        </p:nvSpPr>
        <p:spPr/>
        <p:txBody>
          <a:bodyPr>
            <a:normAutofit lnSpcReduction="10000"/>
          </a:bodyPr>
          <a:lstStyle/>
          <a:p>
            <a:r>
              <a:rPr lang="en-US" dirty="0" smtClean="0"/>
              <a:t>Expansion of operational readiness to include the extensive use of video camera surveillance systems.</a:t>
            </a:r>
          </a:p>
          <a:p>
            <a:r>
              <a:rPr lang="en-US" dirty="0" smtClean="0"/>
              <a:t>Purchase of additional night vision equipment and expansion of nighttime operations.</a:t>
            </a:r>
          </a:p>
          <a:p>
            <a:r>
              <a:rPr lang="en-US" dirty="0" smtClean="0"/>
              <a:t>Development of closer linkages and ongoing partnerships with Federal and State Law Enforcement Agencies for expansion of patrols.</a:t>
            </a:r>
          </a:p>
          <a:p>
            <a:r>
              <a:rPr lang="en-US" dirty="0" smtClean="0"/>
              <a:t>Purchasing of additional safety equipment including SCUBA equipment for joint operations with local and regional law enforcement agencies. </a:t>
            </a:r>
            <a:endParaRPr lang="en-US" dirty="0"/>
          </a:p>
        </p:txBody>
      </p:sp>
    </p:spTree>
    <p:extLst>
      <p:ext uri="{BB962C8B-B14F-4D97-AF65-F5344CB8AC3E}">
        <p14:creationId xmlns:p14="http://schemas.microsoft.com/office/powerpoint/2010/main" val="335920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Stonegarden</a:t>
            </a:r>
            <a:r>
              <a:rPr lang="en-US" dirty="0" smtClean="0"/>
              <a:t> </a:t>
            </a:r>
            <a:r>
              <a:rPr lang="en-US" dirty="0" err="1" smtClean="0"/>
              <a:t>Con’t</a:t>
            </a:r>
            <a:r>
              <a:rPr lang="en-US" dirty="0" smtClean="0"/>
              <a:t> 2013 to 2016</a:t>
            </a:r>
            <a:endParaRPr lang="en-US" dirty="0"/>
          </a:p>
        </p:txBody>
      </p:sp>
      <p:sp>
        <p:nvSpPr>
          <p:cNvPr id="3" name="Content Placeholder 2"/>
          <p:cNvSpPr>
            <a:spLocks noGrp="1"/>
          </p:cNvSpPr>
          <p:nvPr>
            <p:ph idx="1"/>
          </p:nvPr>
        </p:nvSpPr>
        <p:spPr>
          <a:xfrm>
            <a:off x="549275" y="1600201"/>
            <a:ext cx="8042276" cy="5046132"/>
          </a:xfrm>
        </p:spPr>
        <p:txBody>
          <a:bodyPr/>
          <a:lstStyle/>
          <a:p>
            <a:r>
              <a:rPr lang="en-US" dirty="0" smtClean="0"/>
              <a:t>Development of collaborative linkages with Canadian Law Enforcement and Border Security Authorities for operational expansion.</a:t>
            </a:r>
          </a:p>
          <a:p>
            <a:r>
              <a:rPr lang="en-US" dirty="0"/>
              <a:t> </a:t>
            </a:r>
            <a:r>
              <a:rPr lang="en-US" dirty="0" smtClean="0"/>
              <a:t>Increased land and marine patrols to include twenty four hour operations.</a:t>
            </a:r>
          </a:p>
          <a:p>
            <a:r>
              <a:rPr lang="en-US" dirty="0" smtClean="0"/>
              <a:t>Introduction and discussion on the use of drones and other unmanned aerial equipment to support land and marine operations</a:t>
            </a:r>
          </a:p>
          <a:p>
            <a:r>
              <a:rPr lang="en-US" dirty="0" smtClean="0"/>
              <a:t> Expansion of the K9 unit to include bomb sniffing dog capabilities</a:t>
            </a:r>
          </a:p>
          <a:p>
            <a:pPr marL="0" indent="0">
              <a:buNone/>
            </a:pPr>
            <a:endParaRPr lang="en-US" dirty="0" smtClean="0"/>
          </a:p>
          <a:p>
            <a:endParaRPr lang="en-US" dirty="0"/>
          </a:p>
        </p:txBody>
      </p:sp>
    </p:spTree>
    <p:extLst>
      <p:ext uri="{BB962C8B-B14F-4D97-AF65-F5344CB8AC3E}">
        <p14:creationId xmlns:p14="http://schemas.microsoft.com/office/powerpoint/2010/main" val="196198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Effectiveness Measures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494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Police capacity development – improve or create the technical, personal, or organizational abilities of police agencies to effect desired change (Harris, 2005; </a:t>
            </a:r>
            <a:r>
              <a:rPr lang="en-US" dirty="0" err="1" smtClean="0"/>
              <a:t>Heyer</a:t>
            </a:r>
            <a:r>
              <a:rPr lang="en-US" dirty="0" smtClean="0"/>
              <a:t>, 2010)</a:t>
            </a:r>
          </a:p>
          <a:p>
            <a:r>
              <a:rPr lang="en-US" dirty="0" smtClean="0"/>
              <a:t>Border security became a prime concern after 911 (de Guzman, 2002)</a:t>
            </a:r>
          </a:p>
          <a:p>
            <a:r>
              <a:rPr lang="en-US" dirty="0" smtClean="0"/>
              <a:t>Local police agencies have switched to the Homeland Security Policing (HSP) mode (Kim and de Guzman, 2010)</a:t>
            </a:r>
            <a:endParaRPr lang="en-US" dirty="0"/>
          </a:p>
        </p:txBody>
      </p:sp>
    </p:spTree>
    <p:extLst>
      <p:ext uri="{BB962C8B-B14F-4D97-AF65-F5344CB8AC3E}">
        <p14:creationId xmlns:p14="http://schemas.microsoft.com/office/powerpoint/2010/main" val="378581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42" y="260754"/>
            <a:ext cx="8042276" cy="1336956"/>
          </a:xfrm>
        </p:spPr>
        <p:txBody>
          <a:bodyPr/>
          <a:lstStyle/>
          <a:p>
            <a:r>
              <a:rPr lang="en-US" sz="3600" dirty="0" smtClean="0"/>
              <a:t/>
            </a:r>
            <a:br>
              <a:rPr lang="en-US" sz="3600" dirty="0" smtClean="0"/>
            </a:br>
            <a:r>
              <a:rPr lang="en-US" sz="2800" dirty="0" smtClean="0"/>
              <a:t>Orleans County Sheriffs Office and Operation </a:t>
            </a:r>
            <a:r>
              <a:rPr lang="en-US" sz="2800" dirty="0" err="1" smtClean="0"/>
              <a:t>Stonegarden</a:t>
            </a:r>
            <a:r>
              <a:rPr lang="en-US" sz="2800" dirty="0"/>
              <a:t>/</a:t>
            </a:r>
            <a:r>
              <a:rPr lang="en-US" sz="2800" dirty="0" smtClean="0"/>
              <a:t>Initial Three Year Summative Report</a:t>
            </a:r>
            <a:endParaRPr lang="en-US" sz="2800" dirty="0"/>
          </a:p>
        </p:txBody>
      </p:sp>
      <p:sp>
        <p:nvSpPr>
          <p:cNvPr id="3" name="Content Placeholder 2"/>
          <p:cNvSpPr>
            <a:spLocks noGrp="1"/>
          </p:cNvSpPr>
          <p:nvPr>
            <p:ph idx="1"/>
          </p:nvPr>
        </p:nvSpPr>
        <p:spPr>
          <a:xfrm>
            <a:off x="549274" y="1807029"/>
            <a:ext cx="8101543" cy="4855028"/>
          </a:xfrm>
        </p:spPr>
        <p:txBody>
          <a:bodyPr>
            <a:normAutofit fontScale="92500" lnSpcReduction="10000"/>
          </a:bodyPr>
          <a:lstStyle/>
          <a:p>
            <a:pPr marL="0" indent="0">
              <a:buNone/>
            </a:pPr>
            <a:r>
              <a:rPr lang="en-US" dirty="0"/>
              <a:t> </a:t>
            </a:r>
            <a:r>
              <a:rPr lang="en-US" dirty="0" smtClean="0"/>
              <a:t>   		</a:t>
            </a:r>
          </a:p>
          <a:p>
            <a:pPr marL="0" indent="0">
              <a:buNone/>
            </a:pPr>
            <a:r>
              <a:rPr lang="en-US" dirty="0"/>
              <a:t>	</a:t>
            </a:r>
            <a:r>
              <a:rPr lang="en-US" dirty="0" smtClean="0"/>
              <a:t>	Total Vehicle Stops – 9,526</a:t>
            </a:r>
          </a:p>
          <a:p>
            <a:pPr marL="0" indent="0">
              <a:buNone/>
            </a:pPr>
            <a:r>
              <a:rPr lang="en-US" dirty="0" smtClean="0"/>
              <a:t>		Total Vessel Contacts - 103</a:t>
            </a:r>
            <a:r>
              <a:rPr lang="en-US" dirty="0"/>
              <a:t>	</a:t>
            </a:r>
            <a:r>
              <a:rPr lang="en-US" dirty="0" smtClean="0"/>
              <a:t>	</a:t>
            </a:r>
          </a:p>
          <a:p>
            <a:pPr marL="0" indent="0">
              <a:buNone/>
            </a:pPr>
            <a:r>
              <a:rPr lang="en-US" dirty="0" smtClean="0"/>
              <a:t>		Total Citations Issued – 138</a:t>
            </a:r>
          </a:p>
          <a:p>
            <a:pPr marL="0" indent="0">
              <a:buNone/>
            </a:pPr>
            <a:r>
              <a:rPr lang="en-US" dirty="0"/>
              <a:t>	</a:t>
            </a:r>
            <a:r>
              <a:rPr lang="en-US" dirty="0" smtClean="0"/>
              <a:t>	Total Misdemeanor Arrests – 7</a:t>
            </a:r>
          </a:p>
          <a:p>
            <a:pPr marL="0" indent="0">
              <a:buNone/>
            </a:pPr>
            <a:r>
              <a:rPr lang="en-US" dirty="0"/>
              <a:t>	</a:t>
            </a:r>
            <a:r>
              <a:rPr lang="en-US" dirty="0" smtClean="0"/>
              <a:t>	Total Federal Arrests – 6</a:t>
            </a:r>
          </a:p>
          <a:p>
            <a:pPr marL="0" indent="0">
              <a:buNone/>
            </a:pPr>
            <a:r>
              <a:rPr lang="en-US" dirty="0"/>
              <a:t>	</a:t>
            </a:r>
            <a:r>
              <a:rPr lang="en-US" dirty="0" smtClean="0"/>
              <a:t>	New equipment purchases of $118,000 </a:t>
            </a:r>
          </a:p>
          <a:p>
            <a:pPr marL="0" indent="0">
              <a:buNone/>
            </a:pPr>
            <a:endParaRPr lang="en-US" dirty="0" smtClean="0"/>
          </a:p>
          <a:p>
            <a:pPr marL="0" indent="0">
              <a:buNone/>
            </a:pPr>
            <a:r>
              <a:rPr lang="en-US" dirty="0" smtClean="0"/>
              <a:t>           </a:t>
            </a:r>
          </a:p>
        </p:txBody>
      </p:sp>
    </p:spTree>
    <p:extLst>
      <p:ext uri="{BB962C8B-B14F-4D97-AF65-F5344CB8AC3E}">
        <p14:creationId xmlns:p14="http://schemas.microsoft.com/office/powerpoint/2010/main" val="3344069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86" y="107576"/>
            <a:ext cx="8882743" cy="1336956"/>
          </a:xfrm>
          <a:solidFill>
            <a:schemeClr val="accent4">
              <a:lumMod val="60000"/>
              <a:lumOff val="40000"/>
            </a:schemeClr>
          </a:solidFill>
          <a:ln w="57150">
            <a:solidFill>
              <a:schemeClr val="tx1"/>
            </a:solidFill>
          </a:ln>
          <a:effectLst>
            <a:glow rad="228600">
              <a:schemeClr val="accent6">
                <a:satMod val="175000"/>
                <a:alpha val="40000"/>
              </a:schemeClr>
            </a:glow>
          </a:effectLst>
        </p:spPr>
        <p:txBody>
          <a:bodyPr/>
          <a:lstStyle/>
          <a:p>
            <a:r>
              <a:rPr lang="en-US" sz="4000" dirty="0">
                <a:solidFill>
                  <a:schemeClr val="accent6">
                    <a:lumMod val="60000"/>
                    <a:lumOff val="40000"/>
                  </a:schemeClr>
                </a:solidFill>
              </a:rPr>
              <a:t>Operation </a:t>
            </a:r>
            <a:r>
              <a:rPr lang="en-US" sz="4000" dirty="0" err="1">
                <a:solidFill>
                  <a:schemeClr val="accent6">
                    <a:lumMod val="60000"/>
                    <a:lumOff val="40000"/>
                  </a:schemeClr>
                </a:solidFill>
              </a:rPr>
              <a:t>Stonegarden</a:t>
            </a:r>
            <a:r>
              <a:rPr lang="en-US" sz="4000" dirty="0">
                <a:solidFill>
                  <a:schemeClr val="accent6">
                    <a:lumMod val="60000"/>
                    <a:lumOff val="40000"/>
                  </a:schemeClr>
                </a:solidFill>
              </a:rPr>
              <a:t>/Orleans</a:t>
            </a:r>
            <a:r>
              <a:rPr lang="en-US" sz="4800" dirty="0"/>
              <a:t/>
            </a:r>
            <a:br>
              <a:rPr lang="en-US" sz="4800" dirty="0"/>
            </a:br>
            <a:r>
              <a:rPr lang="en-US" sz="4800" i="1" dirty="0"/>
              <a:t>Suggestions</a:t>
            </a:r>
            <a:endParaRPr lang="en-US" dirty="0"/>
          </a:p>
        </p:txBody>
      </p:sp>
      <p:sp>
        <p:nvSpPr>
          <p:cNvPr id="6" name="Content Placeholder 5"/>
          <p:cNvSpPr>
            <a:spLocks noGrp="1"/>
          </p:cNvSpPr>
          <p:nvPr>
            <p:ph sz="half" idx="1"/>
          </p:nvPr>
        </p:nvSpPr>
        <p:spPr>
          <a:xfrm>
            <a:off x="113847" y="1600200"/>
            <a:ext cx="3840480" cy="5257800"/>
          </a:xfrm>
        </p:spPr>
        <p:txBody>
          <a:bodyPr>
            <a:normAutofit fontScale="47500" lnSpcReduction="20000"/>
          </a:bodyPr>
          <a:lstStyle/>
          <a:p>
            <a:r>
              <a:rPr lang="en-US" sz="5000" dirty="0" smtClean="0">
                <a:solidFill>
                  <a:schemeClr val="accent6">
                    <a:lumMod val="50000"/>
                  </a:schemeClr>
                </a:solidFill>
                <a:latin typeface="Times New Roman" panose="02020603050405020304" pitchFamily="18" charset="0"/>
                <a:cs typeface="Times New Roman" panose="02020603050405020304" pitchFamily="18" charset="0"/>
              </a:rPr>
              <a:t>Conduct </a:t>
            </a:r>
            <a:r>
              <a:rPr lang="en-US" sz="5000" dirty="0">
                <a:solidFill>
                  <a:schemeClr val="accent6">
                    <a:lumMod val="50000"/>
                  </a:schemeClr>
                </a:solidFill>
                <a:latin typeface="Times New Roman" panose="02020603050405020304" pitchFamily="18" charset="0"/>
                <a:cs typeface="Times New Roman" panose="02020603050405020304" pitchFamily="18" charset="0"/>
              </a:rPr>
              <a:t>Extensive Planning for all Missions and </a:t>
            </a:r>
            <a:r>
              <a:rPr lang="en-US" sz="5000" dirty="0" smtClean="0">
                <a:solidFill>
                  <a:schemeClr val="accent6">
                    <a:lumMod val="50000"/>
                  </a:schemeClr>
                </a:solidFill>
                <a:latin typeface="Times New Roman" panose="02020603050405020304" pitchFamily="18" charset="0"/>
                <a:cs typeface="Times New Roman" panose="02020603050405020304" pitchFamily="18" charset="0"/>
              </a:rPr>
              <a:t>Operations</a:t>
            </a:r>
            <a:endParaRPr lang="en-US" sz="5000" dirty="0">
              <a:solidFill>
                <a:schemeClr val="accent6">
                  <a:lumMod val="50000"/>
                </a:schemeClr>
              </a:solidFill>
              <a:latin typeface="Times New Roman" panose="02020603050405020304" pitchFamily="18" charset="0"/>
              <a:cs typeface="Times New Roman" panose="02020603050405020304" pitchFamily="18" charset="0"/>
            </a:endParaRPr>
          </a:p>
          <a:p>
            <a:r>
              <a:rPr lang="en-US" sz="5000" dirty="0">
                <a:solidFill>
                  <a:schemeClr val="accent6">
                    <a:lumMod val="50000"/>
                  </a:schemeClr>
                </a:solidFill>
                <a:latin typeface="Times New Roman" panose="02020603050405020304" pitchFamily="18" charset="0"/>
                <a:cs typeface="Times New Roman" panose="02020603050405020304" pitchFamily="18" charset="0"/>
              </a:rPr>
              <a:t>Conduct Extensive Post Evaluations for all Missions    and Operations and Share </a:t>
            </a:r>
            <a:r>
              <a:rPr lang="en-US" sz="5000" dirty="0" smtClean="0">
                <a:solidFill>
                  <a:schemeClr val="accent6">
                    <a:lumMod val="50000"/>
                  </a:schemeClr>
                </a:solidFill>
                <a:latin typeface="Times New Roman" panose="02020603050405020304" pitchFamily="18" charset="0"/>
                <a:cs typeface="Times New Roman" panose="02020603050405020304" pitchFamily="18" charset="0"/>
              </a:rPr>
              <a:t>Information</a:t>
            </a:r>
            <a:endParaRPr lang="en-US" sz="5000" dirty="0">
              <a:solidFill>
                <a:schemeClr val="accent6">
                  <a:lumMod val="50000"/>
                </a:schemeClr>
              </a:solidFill>
              <a:latin typeface="Times New Roman" panose="02020603050405020304" pitchFamily="18" charset="0"/>
              <a:cs typeface="Times New Roman" panose="02020603050405020304" pitchFamily="18" charset="0"/>
            </a:endParaRPr>
          </a:p>
          <a:p>
            <a:r>
              <a:rPr lang="en-US" sz="5000" dirty="0" smtClean="0">
                <a:solidFill>
                  <a:schemeClr val="accent6">
                    <a:lumMod val="50000"/>
                  </a:schemeClr>
                </a:solidFill>
                <a:latin typeface="Times New Roman" panose="02020603050405020304" pitchFamily="18" charset="0"/>
                <a:cs typeface="Times New Roman" panose="02020603050405020304" pitchFamily="18" charset="0"/>
              </a:rPr>
              <a:t>Collect information to avoid the “black box” phenomenon</a:t>
            </a:r>
          </a:p>
          <a:p>
            <a:r>
              <a:rPr lang="en-US" sz="5000" dirty="0" smtClean="0">
                <a:solidFill>
                  <a:schemeClr val="accent6">
                    <a:lumMod val="50000"/>
                  </a:schemeClr>
                </a:solidFill>
                <a:latin typeface="Times New Roman" panose="02020603050405020304" pitchFamily="18" charset="0"/>
                <a:cs typeface="Times New Roman" panose="02020603050405020304" pitchFamily="18" charset="0"/>
              </a:rPr>
              <a:t>Conduct a more thorough qualitative and quantitative data</a:t>
            </a:r>
            <a:endParaRPr lang="en-US" dirty="0"/>
          </a:p>
        </p:txBody>
      </p:sp>
      <p:pic>
        <p:nvPicPr>
          <p:cNvPr id="512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495800" y="1631434"/>
            <a:ext cx="4637876" cy="23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6686" y="4027714"/>
            <a:ext cx="4637314" cy="2551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54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7694"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66167" y="969532"/>
            <a:ext cx="8042276" cy="1336956"/>
          </a:xfrm>
        </p:spPr>
        <p:txBody>
          <a:bodyPr/>
          <a:lstStyle/>
          <a:p>
            <a:r>
              <a:rPr lang="en-US" dirty="0" smtClean="0"/>
              <a:t>QUESTIONS</a:t>
            </a:r>
            <a:endParaRPr lang="en-US" dirty="0"/>
          </a:p>
        </p:txBody>
      </p:sp>
    </p:spTree>
    <p:extLst>
      <p:ext uri="{BB962C8B-B14F-4D97-AF65-F5344CB8AC3E}">
        <p14:creationId xmlns:p14="http://schemas.microsoft.com/office/powerpoint/2010/main" val="355743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a:t>
            </a:r>
            <a:endParaRPr lang="en-US" dirty="0"/>
          </a:p>
        </p:txBody>
      </p:sp>
      <p:sp>
        <p:nvSpPr>
          <p:cNvPr id="3" name="Content Placeholder 2"/>
          <p:cNvSpPr>
            <a:spLocks noGrp="1"/>
          </p:cNvSpPr>
          <p:nvPr>
            <p:ph idx="1"/>
          </p:nvPr>
        </p:nvSpPr>
        <p:spPr/>
        <p:txBody>
          <a:bodyPr/>
          <a:lstStyle/>
          <a:p>
            <a:r>
              <a:rPr lang="en-US" dirty="0" smtClean="0"/>
              <a:t>Identify the capacity development approaches applied in the a rural (county) police environment.</a:t>
            </a:r>
          </a:p>
          <a:p>
            <a:r>
              <a:rPr lang="en-US" dirty="0" smtClean="0"/>
              <a:t>Provide initial evidence of the effectiveness of Operation </a:t>
            </a:r>
            <a:r>
              <a:rPr lang="en-US" dirty="0" err="1" smtClean="0"/>
              <a:t>Stonegarden</a:t>
            </a:r>
            <a:r>
              <a:rPr lang="en-US" dirty="0" smtClean="0"/>
              <a:t>  in terms of effecting organizational change, providing technical support, and other measures.</a:t>
            </a:r>
            <a:endParaRPr lang="en-US" dirty="0"/>
          </a:p>
        </p:txBody>
      </p:sp>
    </p:spTree>
    <p:extLst>
      <p:ext uri="{BB962C8B-B14F-4D97-AF65-F5344CB8AC3E}">
        <p14:creationId xmlns:p14="http://schemas.microsoft.com/office/powerpoint/2010/main" val="280699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7576"/>
            <a:ext cx="8882743" cy="867784"/>
          </a:xfrm>
          <a:solidFill>
            <a:schemeClr val="accent5">
              <a:lumMod val="40000"/>
              <a:lumOff val="60000"/>
            </a:schemeClr>
          </a:solidFill>
          <a:ln w="57150">
            <a:solidFill>
              <a:schemeClr val="tx1"/>
            </a:solidFill>
          </a:ln>
          <a:effectLst>
            <a:glow rad="228600">
              <a:schemeClr val="accent6">
                <a:satMod val="175000"/>
                <a:alpha val="40000"/>
              </a:schemeClr>
            </a:glow>
          </a:effectLst>
        </p:spPr>
        <p:txBody>
          <a:bodyPr/>
          <a:lstStyle/>
          <a:p>
            <a:r>
              <a:rPr lang="en-US" dirty="0" smtClean="0"/>
              <a:t>Operation Stonegarden</a:t>
            </a:r>
            <a:endParaRPr lang="en-US" dirty="0"/>
          </a:p>
        </p:txBody>
      </p:sp>
      <p:sp>
        <p:nvSpPr>
          <p:cNvPr id="3" name="Content Placeholder 2"/>
          <p:cNvSpPr>
            <a:spLocks noGrp="1"/>
          </p:cNvSpPr>
          <p:nvPr>
            <p:ph idx="1"/>
          </p:nvPr>
        </p:nvSpPr>
        <p:spPr/>
        <p:txBody>
          <a:bodyPr/>
          <a:lstStyle/>
          <a:p>
            <a:r>
              <a:rPr lang="en-US" dirty="0" smtClean="0"/>
              <a:t>Funded by the Department of Homeland Security and administered by U. S Customs and Border Patrol.</a:t>
            </a:r>
          </a:p>
          <a:p>
            <a:pPr lvl="1"/>
            <a:r>
              <a:rPr lang="en-US" dirty="0" smtClean="0"/>
              <a:t>To enhance law enforcement preparedness and operation readiness along the U.S. Borders. </a:t>
            </a:r>
          </a:p>
          <a:p>
            <a:r>
              <a:rPr lang="en-US" dirty="0" smtClean="0"/>
              <a:t>Focus is on Northern Border of the United States</a:t>
            </a:r>
          </a:p>
          <a:p>
            <a:pPr lvl="1"/>
            <a:r>
              <a:rPr lang="en-US" dirty="0" smtClean="0"/>
              <a:t>Orleans County</a:t>
            </a:r>
          </a:p>
          <a:p>
            <a:pPr lvl="1"/>
            <a:r>
              <a:rPr lang="en-US" dirty="0" smtClean="0"/>
              <a:t>Lake Ontario</a:t>
            </a:r>
          </a:p>
          <a:p>
            <a:pPr lvl="1"/>
            <a:r>
              <a:rPr lang="en-US" dirty="0" smtClean="0"/>
              <a:t>Niagara</a:t>
            </a:r>
          </a:p>
          <a:p>
            <a:pPr lvl="1"/>
            <a:r>
              <a:rPr lang="en-US" dirty="0" smtClean="0"/>
              <a:t>Monroe</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60852" y="3799114"/>
            <a:ext cx="5410831" cy="3048006"/>
          </a:xfrm>
          <a:prstGeom prst="rect">
            <a:avLst/>
          </a:prstGeom>
          <a:noFill/>
          <a:ln w="9525">
            <a:solidFill>
              <a:schemeClr val="tx1"/>
            </a:solidFill>
            <a:miter lim="800000"/>
            <a:headEnd/>
            <a:tailEnd/>
          </a:ln>
          <a:effectLst>
            <a:glow rad="101600">
              <a:schemeClr val="accent4">
                <a:satMod val="175000"/>
                <a:alpha val="40000"/>
              </a:schemeClr>
            </a:glow>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07899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599" cy="968829"/>
          </a:xfrm>
          <a:solidFill>
            <a:schemeClr val="bg2">
              <a:lumMod val="10000"/>
            </a:schemeClr>
          </a:solidFill>
          <a:ln w="57150">
            <a:solidFill>
              <a:schemeClr val="accent5">
                <a:lumMod val="60000"/>
                <a:lumOff val="40000"/>
              </a:schemeClr>
            </a:solidFill>
          </a:ln>
          <a:effectLst>
            <a:glow rad="139700">
              <a:schemeClr val="accent4">
                <a:satMod val="175000"/>
                <a:alpha val="40000"/>
              </a:schemeClr>
            </a:glow>
          </a:effectLst>
        </p:spPr>
        <p:txBody>
          <a:bodyPr/>
          <a:lstStyle/>
          <a:p>
            <a:r>
              <a:rPr lang="en-US" dirty="0" smtClean="0"/>
              <a:t>Map of Operation</a:t>
            </a:r>
            <a:endParaRPr lang="en-US" dirty="0"/>
          </a:p>
        </p:txBody>
      </p:sp>
      <p:pic>
        <p:nvPicPr>
          <p:cNvPr id="1028" name="Picture 4" descr="File:Map of New York Economic Region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00" y="1088572"/>
            <a:ext cx="8559202" cy="548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0821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Methods</a:t>
            </a:r>
            <a:endParaRPr lang="en-US" dirty="0"/>
          </a:p>
        </p:txBody>
      </p:sp>
      <p:sp>
        <p:nvSpPr>
          <p:cNvPr id="3" name="Content Placeholder 2"/>
          <p:cNvSpPr>
            <a:spLocks noGrp="1"/>
          </p:cNvSpPr>
          <p:nvPr>
            <p:ph idx="1"/>
          </p:nvPr>
        </p:nvSpPr>
        <p:spPr/>
        <p:txBody>
          <a:bodyPr/>
          <a:lstStyle/>
          <a:p>
            <a:r>
              <a:rPr lang="en-US" dirty="0" smtClean="0"/>
              <a:t>Case study approach</a:t>
            </a:r>
          </a:p>
          <a:p>
            <a:r>
              <a:rPr lang="en-US" dirty="0" smtClean="0"/>
              <a:t>Secondary data analysis</a:t>
            </a:r>
          </a:p>
          <a:p>
            <a:pPr lvl="1"/>
            <a:r>
              <a:rPr lang="en-US" dirty="0" smtClean="0"/>
              <a:t>Examination of structural reforms to effect organizational change and effect capability self-concept (Bayley, 2006)</a:t>
            </a:r>
          </a:p>
          <a:p>
            <a:pPr lvl="1"/>
            <a:r>
              <a:rPr lang="en-US" dirty="0" smtClean="0"/>
              <a:t>Outlining of collaborative efforts and technical assistance (Morgan, 1998)</a:t>
            </a:r>
          </a:p>
          <a:p>
            <a:pPr lvl="1"/>
            <a:r>
              <a:rPr lang="en-US" dirty="0" smtClean="0"/>
              <a:t>Examination of the operational efficiency of the department</a:t>
            </a:r>
            <a:endParaRPr lang="en-US" dirty="0"/>
          </a:p>
        </p:txBody>
      </p:sp>
    </p:spTree>
    <p:extLst>
      <p:ext uri="{BB962C8B-B14F-4D97-AF65-F5344CB8AC3E}">
        <p14:creationId xmlns:p14="http://schemas.microsoft.com/office/powerpoint/2010/main" val="113598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v. Post </a:t>
            </a:r>
            <a:r>
              <a:rPr lang="en-US" dirty="0" err="1" smtClean="0"/>
              <a:t>Stonegarden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a:t>
            </a:r>
            <a:r>
              <a:rPr lang="en-US" dirty="0"/>
              <a:t>sheriff’s office had one boat used for towing vessels that were broken down on the Lake Ontario</a:t>
            </a:r>
            <a:r>
              <a:rPr lang="en-US" dirty="0" smtClean="0"/>
              <a:t>. Not enough budget for personnel overtime deployment. </a:t>
            </a:r>
            <a:r>
              <a:rPr lang="en-US" dirty="0"/>
              <a:t> </a:t>
            </a:r>
          </a:p>
          <a:p>
            <a:r>
              <a:rPr lang="en-US" dirty="0" smtClean="0"/>
              <a:t>The </a:t>
            </a:r>
            <a:r>
              <a:rPr lang="en-US" dirty="0"/>
              <a:t>Sheriff’s Office could only speculate what border specific problems could be occurring prior to </a:t>
            </a:r>
            <a:r>
              <a:rPr lang="en-US" dirty="0" err="1"/>
              <a:t>Stonegarden</a:t>
            </a:r>
            <a:r>
              <a:rPr lang="en-US" dirty="0"/>
              <a:t>. There was no coordinated plan of action to check incoming vessels prior to this grant. The Sheriff’s Office only assisted stranded vessels for the purpose of towing to shore</a:t>
            </a:r>
            <a:r>
              <a:rPr lang="en-US" dirty="0" smtClean="0"/>
              <a:t>.</a:t>
            </a:r>
            <a:endParaRPr lang="en-US" dirty="0"/>
          </a:p>
          <a:p>
            <a:r>
              <a:rPr lang="en-US" dirty="0" smtClean="0"/>
              <a:t>The </a:t>
            </a:r>
            <a:r>
              <a:rPr lang="en-US" dirty="0"/>
              <a:t>Sheriff’s Office </a:t>
            </a:r>
            <a:r>
              <a:rPr lang="en-US" dirty="0" smtClean="0"/>
              <a:t>employs </a:t>
            </a:r>
            <a:r>
              <a:rPr lang="en-US" dirty="0"/>
              <a:t>one lieutenant, three sergeants and fourteen full time deputies.  There are an additional four deputies assigned to the Major crimes unit and eight part time deputies assigned to the marine unit. </a:t>
            </a:r>
          </a:p>
        </p:txBody>
      </p:sp>
      <p:sp>
        <p:nvSpPr>
          <p:cNvPr id="4" name="Content Placeholder 3"/>
          <p:cNvSpPr>
            <a:spLocks noGrp="1"/>
          </p:cNvSpPr>
          <p:nvPr>
            <p:ph sz="half" idx="2"/>
          </p:nvPr>
        </p:nvSpPr>
        <p:spPr/>
        <p:txBody>
          <a:bodyPr>
            <a:normAutofit fontScale="70000" lnSpcReduction="20000"/>
          </a:bodyPr>
          <a:lstStyle/>
          <a:p>
            <a:r>
              <a:rPr lang="en-US" dirty="0"/>
              <a:t>The </a:t>
            </a:r>
            <a:r>
              <a:rPr lang="en-US" dirty="0" err="1"/>
              <a:t>Stonegarden</a:t>
            </a:r>
            <a:r>
              <a:rPr lang="en-US" dirty="0"/>
              <a:t> funding allowed up to utilize about 85% of the funding for the purchase of equipment and 15% for overtime personnel during the first and second year of grant operation.  The third </a:t>
            </a:r>
            <a:r>
              <a:rPr lang="en-US" dirty="0" smtClean="0"/>
              <a:t>year, the Office was </a:t>
            </a:r>
            <a:r>
              <a:rPr lang="en-US" dirty="0"/>
              <a:t>at a 50% budget for equipment and 50% for overtime personnel.</a:t>
            </a:r>
          </a:p>
          <a:p>
            <a:r>
              <a:rPr lang="en-US" dirty="0"/>
              <a:t>Many of the </a:t>
            </a:r>
            <a:r>
              <a:rPr lang="en-US" dirty="0" err="1"/>
              <a:t>Stonegarden</a:t>
            </a:r>
            <a:r>
              <a:rPr lang="en-US" dirty="0"/>
              <a:t> operations pair up a road deputy with a marine deputy for both road and land patrol.  The DHS Customs and Border Patrol Officers and Immigration and Customs Officers also serve as team members on many of our operations (large numbers) or smaller details.  These operations and details are both land and sea specific and include our Canadian counterparts.</a:t>
            </a:r>
          </a:p>
          <a:p>
            <a:endParaRPr lang="en-US" dirty="0"/>
          </a:p>
        </p:txBody>
      </p:sp>
    </p:spTree>
    <p:extLst>
      <p:ext uri="{BB962C8B-B14F-4D97-AF65-F5344CB8AC3E}">
        <p14:creationId xmlns:p14="http://schemas.microsoft.com/office/powerpoint/2010/main" val="203110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Organizational Enhancements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707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90861865"/>
              </p:ext>
            </p:extLst>
          </p:nvPr>
        </p:nvGraphicFramePr>
        <p:xfrm>
          <a:off x="0" y="-511628"/>
          <a:ext cx="9144000" cy="8142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Elbow Connector 9"/>
          <p:cNvCxnSpPr/>
          <p:nvPr/>
        </p:nvCxnSpPr>
        <p:spPr>
          <a:xfrm rot="10800000" flipV="1">
            <a:off x="5029202" y="5050972"/>
            <a:ext cx="729342" cy="478971"/>
          </a:xfrm>
          <a:prstGeom prst="bentConnector3">
            <a:avLst>
              <a:gd name="adj1" fmla="val 746"/>
            </a:avLst>
          </a:prstGeom>
        </p:spPr>
        <p:style>
          <a:lnRef idx="2">
            <a:schemeClr val="accent1"/>
          </a:lnRef>
          <a:fillRef idx="0">
            <a:schemeClr val="accent1"/>
          </a:fillRef>
          <a:effectRef idx="1">
            <a:schemeClr val="accent1"/>
          </a:effectRef>
          <a:fontRef idx="minor">
            <a:schemeClr val="tx1"/>
          </a:fontRef>
        </p:style>
      </p:cxnSp>
      <p:sp>
        <p:nvSpPr>
          <p:cNvPr id="14" name="Title 13"/>
          <p:cNvSpPr>
            <a:spLocks noGrp="1"/>
          </p:cNvSpPr>
          <p:nvPr>
            <p:ph type="title"/>
          </p:nvPr>
        </p:nvSpPr>
        <p:spPr>
          <a:xfrm>
            <a:off x="549275" y="107576"/>
            <a:ext cx="8042276" cy="850367"/>
          </a:xfrm>
        </p:spPr>
        <p:txBody>
          <a:bodyPr/>
          <a:lstStyle/>
          <a:p>
            <a:r>
              <a:rPr lang="en-US" sz="3200" dirty="0" smtClean="0"/>
              <a:t>Organizational Arrangements &amp; Intelligence</a:t>
            </a:r>
            <a:endParaRPr lang="en-US" sz="3200" dirty="0"/>
          </a:p>
        </p:txBody>
      </p:sp>
    </p:spTree>
    <p:extLst>
      <p:ext uri="{BB962C8B-B14F-4D97-AF65-F5344CB8AC3E}">
        <p14:creationId xmlns:p14="http://schemas.microsoft.com/office/powerpoint/2010/main" val="3265924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21848</TotalTime>
  <Words>909</Words>
  <Application>Microsoft Office PowerPoint</Application>
  <PresentationFormat>On-screen Show (4:3)</PresentationFormat>
  <Paragraphs>159</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News Gothic MT</vt:lpstr>
      <vt:lpstr>Times New Roman</vt:lpstr>
      <vt:lpstr>Wingdings 2</vt:lpstr>
      <vt:lpstr>Breeze</vt:lpstr>
      <vt:lpstr>Operation Stonegarden Rural Law Enforcement Initiative for Human Trafficking, Drug Enforcement and Anti-Terrorism</vt:lpstr>
      <vt:lpstr>Background</vt:lpstr>
      <vt:lpstr>Research Objective</vt:lpstr>
      <vt:lpstr>Operation Stonegarden</vt:lpstr>
      <vt:lpstr>Map of Operation</vt:lpstr>
      <vt:lpstr>Research Methods</vt:lpstr>
      <vt:lpstr>Pre v. Post Stonegarden</vt:lpstr>
      <vt:lpstr>Organizational Enhancements</vt:lpstr>
      <vt:lpstr>Organizational Arrangements &amp; Intelligence</vt:lpstr>
      <vt:lpstr>Operational Enhancements, Training, and Collaborations</vt:lpstr>
      <vt:lpstr>Orleans County Sheriffs Office and Operation Stonegarden/Marine Unit</vt:lpstr>
      <vt:lpstr>    Orleans County Sheriffs Office and Operation Stonegarden/Marine and Road Units</vt:lpstr>
      <vt:lpstr>Orleans County Sheriffs Office and Operation Stonegarden/Multi-Agency Support</vt:lpstr>
      <vt:lpstr>    Operational Strategies  </vt:lpstr>
      <vt:lpstr>Operational/Organizational Readiness   Expansion of patrol functions along Lake Ontario Northern Border by over 13, 000 mile</vt:lpstr>
      <vt:lpstr>Orleans County Sheriffs Office and Operation Stonegarden/New Purchases</vt:lpstr>
      <vt:lpstr>Stonegarden 2013 to 2016 </vt:lpstr>
      <vt:lpstr>Stonegarden Con’t 2013 to 2016</vt:lpstr>
      <vt:lpstr>Effectiveness Measures</vt:lpstr>
      <vt:lpstr> Orleans County Sheriffs Office and Operation Stonegarden/Initial Three Year Summative Report</vt:lpstr>
      <vt:lpstr>Operation Stonegarden/Orleans Suggestions</vt:lpstr>
      <vt:lpstr>QUESTIONS</vt:lpstr>
    </vt:vector>
  </TitlesOfParts>
  <Company>SUNY Brockport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Stonegarden:</dc:title>
  <dc:creator>ITSS</dc:creator>
  <cp:lastModifiedBy>Melchor de Guzman</cp:lastModifiedBy>
  <cp:revision>56</cp:revision>
  <cp:lastPrinted>2014-02-13T19:35:59Z</cp:lastPrinted>
  <dcterms:created xsi:type="dcterms:W3CDTF">2013-11-10T12:26:39Z</dcterms:created>
  <dcterms:modified xsi:type="dcterms:W3CDTF">2016-10-13T22:00:53Z</dcterms:modified>
</cp:coreProperties>
</file>