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5" r:id="rId2"/>
    <p:sldId id="286" r:id="rId3"/>
    <p:sldId id="260" r:id="rId4"/>
    <p:sldId id="258" r:id="rId5"/>
    <p:sldId id="259" r:id="rId6"/>
    <p:sldId id="268" r:id="rId7"/>
    <p:sldId id="269" r:id="rId8"/>
    <p:sldId id="270" r:id="rId9"/>
    <p:sldId id="275" r:id="rId10"/>
    <p:sldId id="281" r:id="rId11"/>
    <p:sldId id="277" r:id="rId12"/>
    <p:sldId id="282" r:id="rId13"/>
    <p:sldId id="262" r:id="rId14"/>
    <p:sldId id="267" r:id="rId15"/>
    <p:sldId id="263" r:id="rId16"/>
    <p:sldId id="266" r:id="rId17"/>
    <p:sldId id="265" r:id="rId18"/>
    <p:sldId id="284" r:id="rId19"/>
    <p:sldId id="264" r:id="rId20"/>
    <p:sldId id="25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A354ED-9D46-4B7F-B366-C920369F0CC9}" type="doc">
      <dgm:prSet loTypeId="urn:microsoft.com/office/officeart/2005/8/layout/cycle1" loCatId="cycle" qsTypeId="urn:microsoft.com/office/officeart/2005/8/quickstyle/3d6" qsCatId="3D" csTypeId="urn:microsoft.com/office/officeart/2005/8/colors/accent1_2" csCatId="accent1" phldr="1"/>
      <dgm:spPr/>
      <dgm:t>
        <a:bodyPr/>
        <a:lstStyle/>
        <a:p>
          <a:endParaRPr lang="en-US"/>
        </a:p>
      </dgm:t>
    </dgm:pt>
    <dgm:pt modelId="{BA2F03D2-8640-4A7B-8119-6AD8F2722183}">
      <dgm:prSet phldrT="[Text]" custT="1"/>
      <dgm:spPr/>
      <dgm:t>
        <a:bodyPr/>
        <a:lstStyle/>
        <a:p>
          <a:r>
            <a:rPr lang="en-US" altLang="en-US" sz="23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Controlling</a:t>
          </a:r>
        </a:p>
        <a:p>
          <a:r>
            <a:rPr lang="en-US" altLang="en-US" sz="23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a:t>
          </a:r>
          <a:endParaRPr lang="en-US" sz="23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4A8DFE53-919C-45A9-B09A-CB0A26467AB9}" type="parTrans" cxnId="{A68C7EB1-C265-4ADE-84F8-FA75DE9FBCED}">
      <dgm:prSet/>
      <dgm:spPr/>
      <dgm:t>
        <a:bodyPr/>
        <a:lstStyle/>
        <a:p>
          <a:endParaRPr lang="en-US"/>
        </a:p>
      </dgm:t>
    </dgm:pt>
    <dgm:pt modelId="{4D302A9D-DEF3-4E0E-A98D-B65D707D33B1}" type="sibTrans" cxnId="{A68C7EB1-C265-4ADE-84F8-FA75DE9FBCED}">
      <dgm:prSet/>
      <dgm:spPr/>
      <dgm:t>
        <a:bodyPr/>
        <a:lstStyle/>
        <a:p>
          <a:endParaRPr lang="en-US"/>
        </a:p>
      </dgm:t>
    </dgm:pt>
    <dgm:pt modelId="{3E2318D7-79A4-4109-892E-72F0D86FBACC}">
      <dgm:prSet phldrT="[Text]"/>
      <dgm:spPr/>
      <dgm:t>
        <a:bodyPr/>
        <a:lstStyle/>
        <a:p>
          <a:endParaRPr lang="en-US" altLang="en-US" b="1" smtClean="0">
            <a:effectLst>
              <a:outerShdw blurRad="38100" dist="38100" dir="2700000" algn="tl">
                <a:srgbClr val="FFFFFF"/>
              </a:outerShdw>
            </a:effectLst>
            <a:latin typeface="Arial" charset="0"/>
            <a:cs typeface="+mn-cs"/>
          </a:endParaRPr>
        </a:p>
        <a:p>
          <a:r>
            <a:rPr lang="en-US" altLang="en-US" b="1" smtClean="0">
              <a:effectLst>
                <a:outerShdw blurRad="38100" dist="38100" dir="2700000" algn="tl">
                  <a:srgbClr val="FFFFFF"/>
                </a:outerShdw>
              </a:effectLst>
              <a:latin typeface="Arial" charset="0"/>
              <a:cs typeface="+mn-cs"/>
            </a:rPr>
            <a:t>Preventing</a:t>
          </a:r>
        </a:p>
        <a:p>
          <a:r>
            <a:rPr lang="en-US" altLang="en-US" b="1" smtClean="0">
              <a:effectLst>
                <a:outerShdw blurRad="38100" dist="38100" dir="2700000" algn="tl">
                  <a:srgbClr val="FFFFFF"/>
                </a:outerShdw>
              </a:effectLst>
              <a:latin typeface="Arial" charset="0"/>
              <a:cs typeface="+mn-cs"/>
            </a:rPr>
            <a:t>Crime</a:t>
          </a:r>
          <a:endParaRPr lang="en-US" b="1" dirty="0"/>
        </a:p>
      </dgm:t>
    </dgm:pt>
    <dgm:pt modelId="{2C251702-A5CC-4C0B-896D-AC89D3EEFBA9}" type="parTrans" cxnId="{16E430BC-A773-4022-B2C7-488E60DCB7B8}">
      <dgm:prSet/>
      <dgm:spPr/>
      <dgm:t>
        <a:bodyPr/>
        <a:lstStyle/>
        <a:p>
          <a:endParaRPr lang="en-US"/>
        </a:p>
      </dgm:t>
    </dgm:pt>
    <dgm:pt modelId="{2035CA83-3373-4A34-9632-8B9C555AF47F}" type="sibTrans" cxnId="{16E430BC-A773-4022-B2C7-488E60DCB7B8}">
      <dgm:prSet/>
      <dgm:spPr/>
      <dgm:t>
        <a:bodyPr/>
        <a:lstStyle/>
        <a:p>
          <a:endParaRPr lang="en-US"/>
        </a:p>
      </dgm:t>
    </dgm:pt>
    <dgm:pt modelId="{D50BE729-730B-458A-9003-BD1A797C17F1}">
      <dgm:prSet phldrT="[Text]"/>
      <dgm:spPr/>
      <dgm:t>
        <a:bodyPr/>
        <a:lstStyle/>
        <a:p>
          <a:r>
            <a:rPr lang="en-US" altLang="en-US" b="1" dirty="0" smtClean="0">
              <a:effectLst>
                <a:outerShdw blurRad="38100" dist="38100" dir="2700000" algn="tl">
                  <a:srgbClr val="FFFFFF"/>
                </a:outerShdw>
              </a:effectLst>
              <a:latin typeface="Arial" charset="0"/>
              <a:cs typeface="+mn-cs"/>
            </a:rPr>
            <a:t>Doing</a:t>
          </a:r>
        </a:p>
        <a:p>
          <a:r>
            <a:rPr lang="en-US" altLang="en-US" b="1" dirty="0" smtClean="0">
              <a:effectLst>
                <a:outerShdw blurRad="38100" dist="38100" dir="2700000" algn="tl">
                  <a:srgbClr val="FFFFFF"/>
                </a:outerShdw>
              </a:effectLst>
              <a:latin typeface="Arial" charset="0"/>
              <a:cs typeface="+mn-cs"/>
            </a:rPr>
            <a:t>Justice</a:t>
          </a:r>
          <a:endParaRPr lang="en-US" b="1" dirty="0"/>
        </a:p>
      </dgm:t>
    </dgm:pt>
    <dgm:pt modelId="{77611887-3896-4D77-82BE-6980DF7899C9}" type="parTrans" cxnId="{A2414D72-B421-416E-A706-3600B692CF9F}">
      <dgm:prSet/>
      <dgm:spPr/>
      <dgm:t>
        <a:bodyPr/>
        <a:lstStyle/>
        <a:p>
          <a:endParaRPr lang="en-US"/>
        </a:p>
      </dgm:t>
    </dgm:pt>
    <dgm:pt modelId="{F5AC0272-576F-405E-BFD7-64C9184D58CA}" type="sibTrans" cxnId="{A2414D72-B421-416E-A706-3600B692CF9F}">
      <dgm:prSet/>
      <dgm:spPr/>
      <dgm:t>
        <a:bodyPr/>
        <a:lstStyle/>
        <a:p>
          <a:endParaRPr lang="en-US"/>
        </a:p>
      </dgm:t>
    </dgm:pt>
    <dgm:pt modelId="{D448117A-28BF-47F1-9742-47369F90A7CA}" type="pres">
      <dgm:prSet presAssocID="{6CA354ED-9D46-4B7F-B366-C920369F0CC9}" presName="cycle" presStyleCnt="0">
        <dgm:presLayoutVars>
          <dgm:dir/>
          <dgm:resizeHandles val="exact"/>
        </dgm:presLayoutVars>
      </dgm:prSet>
      <dgm:spPr/>
    </dgm:pt>
    <dgm:pt modelId="{182EE562-0C9F-4C0D-95DF-355EA1410374}" type="pres">
      <dgm:prSet presAssocID="{BA2F03D2-8640-4A7B-8119-6AD8F2722183}" presName="dummy" presStyleCnt="0"/>
      <dgm:spPr/>
    </dgm:pt>
    <dgm:pt modelId="{789C952C-2583-45A9-A07D-1D6D2410A1F1}" type="pres">
      <dgm:prSet presAssocID="{BA2F03D2-8640-4A7B-8119-6AD8F2722183}" presName="node" presStyleLbl="revTx" presStyleIdx="0" presStyleCnt="3">
        <dgm:presLayoutVars>
          <dgm:bulletEnabled val="1"/>
        </dgm:presLayoutVars>
      </dgm:prSet>
      <dgm:spPr/>
      <dgm:t>
        <a:bodyPr/>
        <a:lstStyle/>
        <a:p>
          <a:endParaRPr lang="en-US"/>
        </a:p>
      </dgm:t>
    </dgm:pt>
    <dgm:pt modelId="{A546968F-1CA9-43C8-9D10-FA5A56423EE7}" type="pres">
      <dgm:prSet presAssocID="{4D302A9D-DEF3-4E0E-A98D-B65D707D33B1}" presName="sibTrans" presStyleLbl="node1" presStyleIdx="0" presStyleCnt="3" custLinFactNeighborX="5825" custLinFactNeighborY="6351"/>
      <dgm:spPr/>
    </dgm:pt>
    <dgm:pt modelId="{7BEF0212-6B10-4725-A109-A63BB08DE15F}" type="pres">
      <dgm:prSet presAssocID="{3E2318D7-79A4-4109-892E-72F0D86FBACC}" presName="dummy" presStyleCnt="0"/>
      <dgm:spPr/>
    </dgm:pt>
    <dgm:pt modelId="{36DE1CE4-DA7A-4BF2-B38D-5A2128B55B49}" type="pres">
      <dgm:prSet presAssocID="{3E2318D7-79A4-4109-892E-72F0D86FBACC}" presName="node" presStyleLbl="revTx" presStyleIdx="1" presStyleCnt="3">
        <dgm:presLayoutVars>
          <dgm:bulletEnabled val="1"/>
        </dgm:presLayoutVars>
      </dgm:prSet>
      <dgm:spPr/>
      <dgm:t>
        <a:bodyPr/>
        <a:lstStyle/>
        <a:p>
          <a:endParaRPr lang="en-US"/>
        </a:p>
      </dgm:t>
    </dgm:pt>
    <dgm:pt modelId="{688111B4-DBD2-450F-B061-5C6D240116DD}" type="pres">
      <dgm:prSet presAssocID="{2035CA83-3373-4A34-9632-8B9C555AF47F}" presName="sibTrans" presStyleLbl="node1" presStyleIdx="1" presStyleCnt="3" custLinFactNeighborX="-6797" custLinFactNeighborY="4248"/>
      <dgm:spPr/>
    </dgm:pt>
    <dgm:pt modelId="{F64B270A-B04D-452C-BF3E-623A366AA31B}" type="pres">
      <dgm:prSet presAssocID="{D50BE729-730B-458A-9003-BD1A797C17F1}" presName="dummy" presStyleCnt="0"/>
      <dgm:spPr/>
    </dgm:pt>
    <dgm:pt modelId="{DA5873D9-08F4-4700-B7FB-A5A1CE695421}" type="pres">
      <dgm:prSet presAssocID="{D50BE729-730B-458A-9003-BD1A797C17F1}" presName="node" presStyleLbl="revTx" presStyleIdx="2" presStyleCnt="3">
        <dgm:presLayoutVars>
          <dgm:bulletEnabled val="1"/>
        </dgm:presLayoutVars>
      </dgm:prSet>
      <dgm:spPr/>
      <dgm:t>
        <a:bodyPr/>
        <a:lstStyle/>
        <a:p>
          <a:endParaRPr lang="en-US"/>
        </a:p>
      </dgm:t>
    </dgm:pt>
    <dgm:pt modelId="{CA6F5A05-D34B-4075-9475-585B6C7F6B7F}" type="pres">
      <dgm:prSet presAssocID="{F5AC0272-576F-405E-BFD7-64C9184D58CA}" presName="sibTrans" presStyleLbl="node1" presStyleIdx="2" presStyleCnt="3" custLinFactNeighborX="-2590" custLinFactNeighborY="4248"/>
      <dgm:spPr/>
    </dgm:pt>
  </dgm:ptLst>
  <dgm:cxnLst>
    <dgm:cxn modelId="{32B4BDA6-0DC2-4D27-9782-31938EFC127C}" type="presOf" srcId="{2035CA83-3373-4A34-9632-8B9C555AF47F}" destId="{688111B4-DBD2-450F-B061-5C6D240116DD}" srcOrd="0" destOrd="0" presId="urn:microsoft.com/office/officeart/2005/8/layout/cycle1"/>
    <dgm:cxn modelId="{EC37AF6A-525C-47D0-9800-320D95E73EC3}" type="presOf" srcId="{F5AC0272-576F-405E-BFD7-64C9184D58CA}" destId="{CA6F5A05-D34B-4075-9475-585B6C7F6B7F}" srcOrd="0" destOrd="0" presId="urn:microsoft.com/office/officeart/2005/8/layout/cycle1"/>
    <dgm:cxn modelId="{C0547BA1-0D61-48C2-BD80-2CE3ECB237CE}" type="presOf" srcId="{BA2F03D2-8640-4A7B-8119-6AD8F2722183}" destId="{789C952C-2583-45A9-A07D-1D6D2410A1F1}" srcOrd="0" destOrd="0" presId="urn:microsoft.com/office/officeart/2005/8/layout/cycle1"/>
    <dgm:cxn modelId="{B8F83958-A53E-4105-8360-9F8109802BF0}" type="presOf" srcId="{D50BE729-730B-458A-9003-BD1A797C17F1}" destId="{DA5873D9-08F4-4700-B7FB-A5A1CE695421}" srcOrd="0" destOrd="0" presId="urn:microsoft.com/office/officeart/2005/8/layout/cycle1"/>
    <dgm:cxn modelId="{8A09FD13-5FA7-4DD7-B67A-57514C457612}" type="presOf" srcId="{4D302A9D-DEF3-4E0E-A98D-B65D707D33B1}" destId="{A546968F-1CA9-43C8-9D10-FA5A56423EE7}" srcOrd="0" destOrd="0" presId="urn:microsoft.com/office/officeart/2005/8/layout/cycle1"/>
    <dgm:cxn modelId="{16E430BC-A773-4022-B2C7-488E60DCB7B8}" srcId="{6CA354ED-9D46-4B7F-B366-C920369F0CC9}" destId="{3E2318D7-79A4-4109-892E-72F0D86FBACC}" srcOrd="1" destOrd="0" parTransId="{2C251702-A5CC-4C0B-896D-AC89D3EEFBA9}" sibTransId="{2035CA83-3373-4A34-9632-8B9C555AF47F}"/>
    <dgm:cxn modelId="{2C5E5740-821D-4BF4-B01A-B66CE8597098}" type="presOf" srcId="{6CA354ED-9D46-4B7F-B366-C920369F0CC9}" destId="{D448117A-28BF-47F1-9742-47369F90A7CA}" srcOrd="0" destOrd="0" presId="urn:microsoft.com/office/officeart/2005/8/layout/cycle1"/>
    <dgm:cxn modelId="{A2414D72-B421-416E-A706-3600B692CF9F}" srcId="{6CA354ED-9D46-4B7F-B366-C920369F0CC9}" destId="{D50BE729-730B-458A-9003-BD1A797C17F1}" srcOrd="2" destOrd="0" parTransId="{77611887-3896-4D77-82BE-6980DF7899C9}" sibTransId="{F5AC0272-576F-405E-BFD7-64C9184D58CA}"/>
    <dgm:cxn modelId="{A68C7EB1-C265-4ADE-84F8-FA75DE9FBCED}" srcId="{6CA354ED-9D46-4B7F-B366-C920369F0CC9}" destId="{BA2F03D2-8640-4A7B-8119-6AD8F2722183}" srcOrd="0" destOrd="0" parTransId="{4A8DFE53-919C-45A9-B09A-CB0A26467AB9}" sibTransId="{4D302A9D-DEF3-4E0E-A98D-B65D707D33B1}"/>
    <dgm:cxn modelId="{3D5CD4C6-98D8-4095-8D1C-CD20120A8AD7}" type="presOf" srcId="{3E2318D7-79A4-4109-892E-72F0D86FBACC}" destId="{36DE1CE4-DA7A-4BF2-B38D-5A2128B55B49}" srcOrd="0" destOrd="0" presId="urn:microsoft.com/office/officeart/2005/8/layout/cycle1"/>
    <dgm:cxn modelId="{0B8AD461-E94A-4E65-8FFF-8A8F243B3BB9}" type="presParOf" srcId="{D448117A-28BF-47F1-9742-47369F90A7CA}" destId="{182EE562-0C9F-4C0D-95DF-355EA1410374}" srcOrd="0" destOrd="0" presId="urn:microsoft.com/office/officeart/2005/8/layout/cycle1"/>
    <dgm:cxn modelId="{CA0A2108-81DD-44CF-BB14-F8663B953058}" type="presParOf" srcId="{D448117A-28BF-47F1-9742-47369F90A7CA}" destId="{789C952C-2583-45A9-A07D-1D6D2410A1F1}" srcOrd="1" destOrd="0" presId="urn:microsoft.com/office/officeart/2005/8/layout/cycle1"/>
    <dgm:cxn modelId="{ADF38A97-16FC-44A6-8B72-45505CB8684B}" type="presParOf" srcId="{D448117A-28BF-47F1-9742-47369F90A7CA}" destId="{A546968F-1CA9-43C8-9D10-FA5A56423EE7}" srcOrd="2" destOrd="0" presId="urn:microsoft.com/office/officeart/2005/8/layout/cycle1"/>
    <dgm:cxn modelId="{C0136DA6-5BAC-44E2-A53E-55A31ADC751E}" type="presParOf" srcId="{D448117A-28BF-47F1-9742-47369F90A7CA}" destId="{7BEF0212-6B10-4725-A109-A63BB08DE15F}" srcOrd="3" destOrd="0" presId="urn:microsoft.com/office/officeart/2005/8/layout/cycle1"/>
    <dgm:cxn modelId="{688893EE-DCB5-49FE-BB66-751A64D02735}" type="presParOf" srcId="{D448117A-28BF-47F1-9742-47369F90A7CA}" destId="{36DE1CE4-DA7A-4BF2-B38D-5A2128B55B49}" srcOrd="4" destOrd="0" presId="urn:microsoft.com/office/officeart/2005/8/layout/cycle1"/>
    <dgm:cxn modelId="{1E114B87-4B21-4A4D-9C0B-822F87E9C07E}" type="presParOf" srcId="{D448117A-28BF-47F1-9742-47369F90A7CA}" destId="{688111B4-DBD2-450F-B061-5C6D240116DD}" srcOrd="5" destOrd="0" presId="urn:microsoft.com/office/officeart/2005/8/layout/cycle1"/>
    <dgm:cxn modelId="{536411B3-0F4B-42D1-8FC0-605926219E16}" type="presParOf" srcId="{D448117A-28BF-47F1-9742-47369F90A7CA}" destId="{F64B270A-B04D-452C-BF3E-623A366AA31B}" srcOrd="6" destOrd="0" presId="urn:microsoft.com/office/officeart/2005/8/layout/cycle1"/>
    <dgm:cxn modelId="{3451665E-9FFC-46EF-B610-3A29D8D4916E}" type="presParOf" srcId="{D448117A-28BF-47F1-9742-47369F90A7CA}" destId="{DA5873D9-08F4-4700-B7FB-A5A1CE695421}" srcOrd="7" destOrd="0" presId="urn:microsoft.com/office/officeart/2005/8/layout/cycle1"/>
    <dgm:cxn modelId="{BB3329AA-8281-4237-9584-7A3B5062AE24}" type="presParOf" srcId="{D448117A-28BF-47F1-9742-47369F90A7CA}" destId="{CA6F5A05-D34B-4075-9475-585B6C7F6B7F}"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629E58-ADA2-4964-B19F-BC94E2FFEB51}" type="doc">
      <dgm:prSet loTypeId="urn:microsoft.com/office/officeart/2005/8/layout/pyramid2" loCatId="list" qsTypeId="urn:microsoft.com/office/officeart/2005/8/quickstyle/simple1" qsCatId="simple" csTypeId="urn:microsoft.com/office/officeart/2005/8/colors/accent1_2" csCatId="accent1" phldr="1"/>
      <dgm:spPr/>
    </dgm:pt>
    <dgm:pt modelId="{7460DE2E-3FF6-46E2-8C71-33AC26F8F190}">
      <dgm:prSet phldrT="[Text]" custT="1"/>
      <dgm:spPr/>
      <dgm:t>
        <a:bodyPr/>
        <a:lstStyle/>
        <a:p>
          <a:r>
            <a:rPr lang="en-US" sz="2400" dirty="0" smtClean="0"/>
            <a:t>Funding</a:t>
          </a:r>
          <a:endParaRPr lang="en-US" sz="2400" dirty="0"/>
        </a:p>
      </dgm:t>
    </dgm:pt>
    <dgm:pt modelId="{AA5FC8FF-31B8-47EF-8628-3A23B2C4049E}" type="parTrans" cxnId="{C80068F0-5193-40D7-8A39-6E0FF8A76905}">
      <dgm:prSet/>
      <dgm:spPr/>
      <dgm:t>
        <a:bodyPr/>
        <a:lstStyle/>
        <a:p>
          <a:endParaRPr lang="en-US"/>
        </a:p>
      </dgm:t>
    </dgm:pt>
    <dgm:pt modelId="{BE0BB8AB-68CB-4625-9AD4-1677E4232856}" type="sibTrans" cxnId="{C80068F0-5193-40D7-8A39-6E0FF8A76905}">
      <dgm:prSet/>
      <dgm:spPr/>
      <dgm:t>
        <a:bodyPr/>
        <a:lstStyle/>
        <a:p>
          <a:endParaRPr lang="en-US"/>
        </a:p>
      </dgm:t>
    </dgm:pt>
    <dgm:pt modelId="{A6AB02D7-26EC-4EB0-A2EF-8EA5606637FA}">
      <dgm:prSet phldrT="[Text]" custT="1"/>
      <dgm:spPr/>
      <dgm:t>
        <a:bodyPr/>
        <a:lstStyle/>
        <a:p>
          <a:r>
            <a:rPr lang="en-US" sz="2400" dirty="0" smtClean="0"/>
            <a:t>Corruption</a:t>
          </a:r>
          <a:endParaRPr lang="en-US" sz="2400" dirty="0"/>
        </a:p>
      </dgm:t>
    </dgm:pt>
    <dgm:pt modelId="{C74BA773-2078-4D80-B386-E51ECD9EDF69}" type="parTrans" cxnId="{C5A790A8-D8FF-4E87-82D3-CC9AC7D063C8}">
      <dgm:prSet/>
      <dgm:spPr/>
      <dgm:t>
        <a:bodyPr/>
        <a:lstStyle/>
        <a:p>
          <a:endParaRPr lang="en-US"/>
        </a:p>
      </dgm:t>
    </dgm:pt>
    <dgm:pt modelId="{CE6D5864-9997-425B-9FAA-8434EA51C346}" type="sibTrans" cxnId="{C5A790A8-D8FF-4E87-82D3-CC9AC7D063C8}">
      <dgm:prSet/>
      <dgm:spPr/>
      <dgm:t>
        <a:bodyPr/>
        <a:lstStyle/>
        <a:p>
          <a:endParaRPr lang="en-US"/>
        </a:p>
      </dgm:t>
    </dgm:pt>
    <dgm:pt modelId="{8F57E6E4-2DD3-4690-8656-B3D6F355B700}">
      <dgm:prSet phldrT="[Text]" custT="1"/>
      <dgm:spPr/>
      <dgm:t>
        <a:bodyPr/>
        <a:lstStyle/>
        <a:p>
          <a:r>
            <a:rPr lang="en-US" sz="2400" dirty="0" smtClean="0"/>
            <a:t>Forensic Laboratories and Experts</a:t>
          </a:r>
          <a:endParaRPr lang="en-US" sz="2400" dirty="0"/>
        </a:p>
      </dgm:t>
    </dgm:pt>
    <dgm:pt modelId="{B6304A23-4F6F-429F-A32E-40DCA32ED589}" type="parTrans" cxnId="{C139BBD2-AD2B-4150-994D-B229F470F9D4}">
      <dgm:prSet/>
      <dgm:spPr/>
      <dgm:t>
        <a:bodyPr/>
        <a:lstStyle/>
        <a:p>
          <a:endParaRPr lang="en-US"/>
        </a:p>
      </dgm:t>
    </dgm:pt>
    <dgm:pt modelId="{DA18DEA8-ADA5-4D8F-BC43-D18B13DC0167}" type="sibTrans" cxnId="{C139BBD2-AD2B-4150-994D-B229F470F9D4}">
      <dgm:prSet/>
      <dgm:spPr/>
      <dgm:t>
        <a:bodyPr/>
        <a:lstStyle/>
        <a:p>
          <a:endParaRPr lang="en-US"/>
        </a:p>
      </dgm:t>
    </dgm:pt>
    <dgm:pt modelId="{55A6F547-48CA-4978-BE6C-EFD87583C40B}">
      <dgm:prSet custT="1"/>
      <dgm:spPr/>
      <dgm:t>
        <a:bodyPr/>
        <a:lstStyle/>
        <a:p>
          <a:r>
            <a:rPr lang="en-US" sz="2000" dirty="0" smtClean="0"/>
            <a:t>Training of Investigating Police Officers</a:t>
          </a:r>
          <a:endParaRPr lang="en-US" sz="2000" dirty="0"/>
        </a:p>
      </dgm:t>
    </dgm:pt>
    <dgm:pt modelId="{91565B33-8EFF-4BC5-9D45-EC5C0B1DD48A}" type="parTrans" cxnId="{B4494EF4-5413-4CD5-B038-371DD22B2886}">
      <dgm:prSet/>
      <dgm:spPr/>
      <dgm:t>
        <a:bodyPr/>
        <a:lstStyle/>
        <a:p>
          <a:endParaRPr lang="en-US"/>
        </a:p>
      </dgm:t>
    </dgm:pt>
    <dgm:pt modelId="{5C434746-BB42-40AA-BC9F-45647E599FA6}" type="sibTrans" cxnId="{B4494EF4-5413-4CD5-B038-371DD22B2886}">
      <dgm:prSet/>
      <dgm:spPr/>
      <dgm:t>
        <a:bodyPr/>
        <a:lstStyle/>
        <a:p>
          <a:endParaRPr lang="en-US"/>
        </a:p>
      </dgm:t>
    </dgm:pt>
    <dgm:pt modelId="{059CF423-D258-43AF-BA09-9EA1E02733BD}">
      <dgm:prSet/>
      <dgm:spPr/>
      <dgm:t>
        <a:bodyPr/>
        <a:lstStyle/>
        <a:p>
          <a:r>
            <a:rPr lang="en-US" dirty="0" smtClean="0"/>
            <a:t>Ethical Issues</a:t>
          </a:r>
          <a:endParaRPr lang="en-US" dirty="0"/>
        </a:p>
      </dgm:t>
    </dgm:pt>
    <dgm:pt modelId="{20A26A1F-78EF-42F7-BEA3-39A7456B8C95}" type="parTrans" cxnId="{D1212D9B-524C-4CED-86C5-04CCD74DEE56}">
      <dgm:prSet/>
      <dgm:spPr/>
      <dgm:t>
        <a:bodyPr/>
        <a:lstStyle/>
        <a:p>
          <a:endParaRPr lang="en-US"/>
        </a:p>
      </dgm:t>
    </dgm:pt>
    <dgm:pt modelId="{F52F47F6-8912-40B9-9B5C-AC60014CBBC4}" type="sibTrans" cxnId="{D1212D9B-524C-4CED-86C5-04CCD74DEE56}">
      <dgm:prSet/>
      <dgm:spPr/>
      <dgm:t>
        <a:bodyPr/>
        <a:lstStyle/>
        <a:p>
          <a:endParaRPr lang="en-US"/>
        </a:p>
      </dgm:t>
    </dgm:pt>
    <dgm:pt modelId="{CF706957-6193-4F45-81BC-46D2ABD82796}" type="pres">
      <dgm:prSet presAssocID="{90629E58-ADA2-4964-B19F-BC94E2FFEB51}" presName="compositeShape" presStyleCnt="0">
        <dgm:presLayoutVars>
          <dgm:dir/>
          <dgm:resizeHandles/>
        </dgm:presLayoutVars>
      </dgm:prSet>
      <dgm:spPr/>
    </dgm:pt>
    <dgm:pt modelId="{BC3FBE18-8668-4F5D-BB2A-1BBE8F1E1954}" type="pres">
      <dgm:prSet presAssocID="{90629E58-ADA2-4964-B19F-BC94E2FFEB51}" presName="pyramid" presStyleLbl="node1" presStyleIdx="0" presStyleCnt="1"/>
      <dgm:spPr/>
    </dgm:pt>
    <dgm:pt modelId="{902A4000-E4BA-4D03-B6C7-3F6ABA6BFC29}" type="pres">
      <dgm:prSet presAssocID="{90629E58-ADA2-4964-B19F-BC94E2FFEB51}" presName="theList" presStyleCnt="0"/>
      <dgm:spPr/>
    </dgm:pt>
    <dgm:pt modelId="{98AFB164-8A28-49FD-B257-36661B3727B5}" type="pres">
      <dgm:prSet presAssocID="{7460DE2E-3FF6-46E2-8C71-33AC26F8F190}" presName="aNode" presStyleLbl="fgAcc1" presStyleIdx="0" presStyleCnt="5" custLinFactY="49244" custLinFactNeighborY="100000">
        <dgm:presLayoutVars>
          <dgm:bulletEnabled val="1"/>
        </dgm:presLayoutVars>
      </dgm:prSet>
      <dgm:spPr/>
      <dgm:t>
        <a:bodyPr/>
        <a:lstStyle/>
        <a:p>
          <a:endParaRPr lang="en-US"/>
        </a:p>
      </dgm:t>
    </dgm:pt>
    <dgm:pt modelId="{9EB8A2DF-4C0A-488B-A5AC-05EA12B5F46F}" type="pres">
      <dgm:prSet presAssocID="{7460DE2E-3FF6-46E2-8C71-33AC26F8F190}" presName="aSpace" presStyleCnt="0"/>
      <dgm:spPr/>
    </dgm:pt>
    <dgm:pt modelId="{993A6150-E383-4312-87AF-74BF9E65FB03}" type="pres">
      <dgm:prSet presAssocID="{A6AB02D7-26EC-4EB0-A2EF-8EA5606637FA}" presName="aNode" presStyleLbl="fgAcc1" presStyleIdx="1" presStyleCnt="5" custLinFactY="49244" custLinFactNeighborY="100000">
        <dgm:presLayoutVars>
          <dgm:bulletEnabled val="1"/>
        </dgm:presLayoutVars>
      </dgm:prSet>
      <dgm:spPr/>
      <dgm:t>
        <a:bodyPr/>
        <a:lstStyle/>
        <a:p>
          <a:endParaRPr lang="en-US"/>
        </a:p>
      </dgm:t>
    </dgm:pt>
    <dgm:pt modelId="{0316073F-38FE-4A6B-8F71-CB79A6DD03A9}" type="pres">
      <dgm:prSet presAssocID="{A6AB02D7-26EC-4EB0-A2EF-8EA5606637FA}" presName="aSpace" presStyleCnt="0"/>
      <dgm:spPr/>
    </dgm:pt>
    <dgm:pt modelId="{E7AF6D7C-4E6F-4209-8BE5-BD6BEDABD201}" type="pres">
      <dgm:prSet presAssocID="{8F57E6E4-2DD3-4690-8656-B3D6F355B700}" presName="aNode" presStyleLbl="fgAcc1" presStyleIdx="2" presStyleCnt="5" custLinFactY="142239" custLinFactNeighborX="3846" custLinFactNeighborY="200000">
        <dgm:presLayoutVars>
          <dgm:bulletEnabled val="1"/>
        </dgm:presLayoutVars>
      </dgm:prSet>
      <dgm:spPr/>
      <dgm:t>
        <a:bodyPr/>
        <a:lstStyle/>
        <a:p>
          <a:endParaRPr lang="en-US"/>
        </a:p>
      </dgm:t>
    </dgm:pt>
    <dgm:pt modelId="{F022D6D7-4DD8-4792-87EB-3220336B1D54}" type="pres">
      <dgm:prSet presAssocID="{8F57E6E4-2DD3-4690-8656-B3D6F355B700}" presName="aSpace" presStyleCnt="0"/>
      <dgm:spPr/>
    </dgm:pt>
    <dgm:pt modelId="{D94313D0-C944-4542-8583-050E2A2C88FC}" type="pres">
      <dgm:prSet presAssocID="{55A6F547-48CA-4978-BE6C-EFD87583C40B}" presName="aNode" presStyleLbl="fgAcc1" presStyleIdx="3" presStyleCnt="5" custLinFactY="-38256" custLinFactNeighborX="2885" custLinFactNeighborY="-100000">
        <dgm:presLayoutVars>
          <dgm:bulletEnabled val="1"/>
        </dgm:presLayoutVars>
      </dgm:prSet>
      <dgm:spPr/>
    </dgm:pt>
    <dgm:pt modelId="{171B44DE-6704-40A0-BAAE-8F079BE44F87}" type="pres">
      <dgm:prSet presAssocID="{55A6F547-48CA-4978-BE6C-EFD87583C40B}" presName="aSpace" presStyleCnt="0"/>
      <dgm:spPr/>
    </dgm:pt>
    <dgm:pt modelId="{B14D4BF1-7691-4957-8A14-0FFACA6231D1}" type="pres">
      <dgm:prSet presAssocID="{059CF423-D258-43AF-BA09-9EA1E02733BD}" presName="aNode" presStyleLbl="fgAcc1" presStyleIdx="4" presStyleCnt="5" custLinFactX="-6731" custLinFactY="-196497" custLinFactNeighborX="-100000" custLinFactNeighborY="-200000">
        <dgm:presLayoutVars>
          <dgm:bulletEnabled val="1"/>
        </dgm:presLayoutVars>
      </dgm:prSet>
      <dgm:spPr/>
    </dgm:pt>
    <dgm:pt modelId="{64DB8F35-16F8-497A-A9BA-C943F11DC034}" type="pres">
      <dgm:prSet presAssocID="{059CF423-D258-43AF-BA09-9EA1E02733BD}" presName="aSpace" presStyleCnt="0"/>
      <dgm:spPr/>
    </dgm:pt>
  </dgm:ptLst>
  <dgm:cxnLst>
    <dgm:cxn modelId="{C3D77142-C5B6-40A0-BF71-4B79F3F05BA1}" type="presOf" srcId="{7460DE2E-3FF6-46E2-8C71-33AC26F8F190}" destId="{98AFB164-8A28-49FD-B257-36661B3727B5}" srcOrd="0" destOrd="0" presId="urn:microsoft.com/office/officeart/2005/8/layout/pyramid2"/>
    <dgm:cxn modelId="{C5A790A8-D8FF-4E87-82D3-CC9AC7D063C8}" srcId="{90629E58-ADA2-4964-B19F-BC94E2FFEB51}" destId="{A6AB02D7-26EC-4EB0-A2EF-8EA5606637FA}" srcOrd="1" destOrd="0" parTransId="{C74BA773-2078-4D80-B386-E51ECD9EDF69}" sibTransId="{CE6D5864-9997-425B-9FAA-8434EA51C346}"/>
    <dgm:cxn modelId="{B4494EF4-5413-4CD5-B038-371DD22B2886}" srcId="{90629E58-ADA2-4964-B19F-BC94E2FFEB51}" destId="{55A6F547-48CA-4978-BE6C-EFD87583C40B}" srcOrd="3" destOrd="0" parTransId="{91565B33-8EFF-4BC5-9D45-EC5C0B1DD48A}" sibTransId="{5C434746-BB42-40AA-BC9F-45647E599FA6}"/>
    <dgm:cxn modelId="{E5ED3032-A39D-4611-B352-C73E29FD9843}" type="presOf" srcId="{059CF423-D258-43AF-BA09-9EA1E02733BD}" destId="{B14D4BF1-7691-4957-8A14-0FFACA6231D1}" srcOrd="0" destOrd="0" presId="urn:microsoft.com/office/officeart/2005/8/layout/pyramid2"/>
    <dgm:cxn modelId="{2ED464A6-2D1E-4192-BF70-0834443F18B7}" type="presOf" srcId="{55A6F547-48CA-4978-BE6C-EFD87583C40B}" destId="{D94313D0-C944-4542-8583-050E2A2C88FC}" srcOrd="0" destOrd="0" presId="urn:microsoft.com/office/officeart/2005/8/layout/pyramid2"/>
    <dgm:cxn modelId="{C80068F0-5193-40D7-8A39-6E0FF8A76905}" srcId="{90629E58-ADA2-4964-B19F-BC94E2FFEB51}" destId="{7460DE2E-3FF6-46E2-8C71-33AC26F8F190}" srcOrd="0" destOrd="0" parTransId="{AA5FC8FF-31B8-47EF-8628-3A23B2C4049E}" sibTransId="{BE0BB8AB-68CB-4625-9AD4-1677E4232856}"/>
    <dgm:cxn modelId="{C139BBD2-AD2B-4150-994D-B229F470F9D4}" srcId="{90629E58-ADA2-4964-B19F-BC94E2FFEB51}" destId="{8F57E6E4-2DD3-4690-8656-B3D6F355B700}" srcOrd="2" destOrd="0" parTransId="{B6304A23-4F6F-429F-A32E-40DCA32ED589}" sibTransId="{DA18DEA8-ADA5-4D8F-BC43-D18B13DC0167}"/>
    <dgm:cxn modelId="{7C0AE99A-F85C-4ED4-9296-C62A9C1678BE}" type="presOf" srcId="{8F57E6E4-2DD3-4690-8656-B3D6F355B700}" destId="{E7AF6D7C-4E6F-4209-8BE5-BD6BEDABD201}" srcOrd="0" destOrd="0" presId="urn:microsoft.com/office/officeart/2005/8/layout/pyramid2"/>
    <dgm:cxn modelId="{D1212D9B-524C-4CED-86C5-04CCD74DEE56}" srcId="{90629E58-ADA2-4964-B19F-BC94E2FFEB51}" destId="{059CF423-D258-43AF-BA09-9EA1E02733BD}" srcOrd="4" destOrd="0" parTransId="{20A26A1F-78EF-42F7-BEA3-39A7456B8C95}" sibTransId="{F52F47F6-8912-40B9-9B5C-AC60014CBBC4}"/>
    <dgm:cxn modelId="{CB344B33-4BCA-45F2-B875-D5A3968C45B2}" type="presOf" srcId="{90629E58-ADA2-4964-B19F-BC94E2FFEB51}" destId="{CF706957-6193-4F45-81BC-46D2ABD82796}" srcOrd="0" destOrd="0" presId="urn:microsoft.com/office/officeart/2005/8/layout/pyramid2"/>
    <dgm:cxn modelId="{04D1DA8B-8647-4981-8AE5-2B7466ABB7B6}" type="presOf" srcId="{A6AB02D7-26EC-4EB0-A2EF-8EA5606637FA}" destId="{993A6150-E383-4312-87AF-74BF9E65FB03}" srcOrd="0" destOrd="0" presId="urn:microsoft.com/office/officeart/2005/8/layout/pyramid2"/>
    <dgm:cxn modelId="{C72B426A-5C62-4B95-B3A1-1B92EA5E1C9A}" type="presParOf" srcId="{CF706957-6193-4F45-81BC-46D2ABD82796}" destId="{BC3FBE18-8668-4F5D-BB2A-1BBE8F1E1954}" srcOrd="0" destOrd="0" presId="urn:microsoft.com/office/officeart/2005/8/layout/pyramid2"/>
    <dgm:cxn modelId="{BD3E860B-A7C4-4417-89AF-CBF2DD1F699D}" type="presParOf" srcId="{CF706957-6193-4F45-81BC-46D2ABD82796}" destId="{902A4000-E4BA-4D03-B6C7-3F6ABA6BFC29}" srcOrd="1" destOrd="0" presId="urn:microsoft.com/office/officeart/2005/8/layout/pyramid2"/>
    <dgm:cxn modelId="{0CD509AA-2A16-4508-99B0-31D4AFA8FE64}" type="presParOf" srcId="{902A4000-E4BA-4D03-B6C7-3F6ABA6BFC29}" destId="{98AFB164-8A28-49FD-B257-36661B3727B5}" srcOrd="0" destOrd="0" presId="urn:microsoft.com/office/officeart/2005/8/layout/pyramid2"/>
    <dgm:cxn modelId="{B8F037D0-B2D7-443B-9217-DE43ADBAF407}" type="presParOf" srcId="{902A4000-E4BA-4D03-B6C7-3F6ABA6BFC29}" destId="{9EB8A2DF-4C0A-488B-A5AC-05EA12B5F46F}" srcOrd="1" destOrd="0" presId="urn:microsoft.com/office/officeart/2005/8/layout/pyramid2"/>
    <dgm:cxn modelId="{CFD9F420-8F5D-431B-8A32-702724AE0691}" type="presParOf" srcId="{902A4000-E4BA-4D03-B6C7-3F6ABA6BFC29}" destId="{993A6150-E383-4312-87AF-74BF9E65FB03}" srcOrd="2" destOrd="0" presId="urn:microsoft.com/office/officeart/2005/8/layout/pyramid2"/>
    <dgm:cxn modelId="{2B721E53-0521-482F-8C80-1EF39C57894B}" type="presParOf" srcId="{902A4000-E4BA-4D03-B6C7-3F6ABA6BFC29}" destId="{0316073F-38FE-4A6B-8F71-CB79A6DD03A9}" srcOrd="3" destOrd="0" presId="urn:microsoft.com/office/officeart/2005/8/layout/pyramid2"/>
    <dgm:cxn modelId="{4CE1ACB4-DD95-499E-8B4D-BDD02DF3A672}" type="presParOf" srcId="{902A4000-E4BA-4D03-B6C7-3F6ABA6BFC29}" destId="{E7AF6D7C-4E6F-4209-8BE5-BD6BEDABD201}" srcOrd="4" destOrd="0" presId="urn:microsoft.com/office/officeart/2005/8/layout/pyramid2"/>
    <dgm:cxn modelId="{A141B658-48C6-4036-8AE6-C955F8AAE16A}" type="presParOf" srcId="{902A4000-E4BA-4D03-B6C7-3F6ABA6BFC29}" destId="{F022D6D7-4DD8-4792-87EB-3220336B1D54}" srcOrd="5" destOrd="0" presId="urn:microsoft.com/office/officeart/2005/8/layout/pyramid2"/>
    <dgm:cxn modelId="{07F9BB5A-23F7-41F1-83BE-DED66A93D932}" type="presParOf" srcId="{902A4000-E4BA-4D03-B6C7-3F6ABA6BFC29}" destId="{D94313D0-C944-4542-8583-050E2A2C88FC}" srcOrd="6" destOrd="0" presId="urn:microsoft.com/office/officeart/2005/8/layout/pyramid2"/>
    <dgm:cxn modelId="{CCB03D58-DD67-4631-8868-98869724D4C6}" type="presParOf" srcId="{902A4000-E4BA-4D03-B6C7-3F6ABA6BFC29}" destId="{171B44DE-6704-40A0-BAAE-8F079BE44F87}" srcOrd="7" destOrd="0" presId="urn:microsoft.com/office/officeart/2005/8/layout/pyramid2"/>
    <dgm:cxn modelId="{7966AA4C-044D-4970-A883-F60F763C0DFA}" type="presParOf" srcId="{902A4000-E4BA-4D03-B6C7-3F6ABA6BFC29}" destId="{B14D4BF1-7691-4957-8A14-0FFACA6231D1}" srcOrd="8" destOrd="0" presId="urn:microsoft.com/office/officeart/2005/8/layout/pyramid2"/>
    <dgm:cxn modelId="{93FDD59D-2F4E-49CB-8770-65E45892D9E2}" type="presParOf" srcId="{902A4000-E4BA-4D03-B6C7-3F6ABA6BFC29}" destId="{64DB8F35-16F8-497A-A9BA-C943F11DC034}"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A9BC69-9954-40D0-BBBA-6A5BBE0402EF}" type="doc">
      <dgm:prSet loTypeId="urn:microsoft.com/office/officeart/2005/8/layout/cycle8" loCatId="cycle" qsTypeId="urn:microsoft.com/office/officeart/2005/8/quickstyle/simple1" qsCatId="simple" csTypeId="urn:microsoft.com/office/officeart/2005/8/colors/accent1_2" csCatId="accent1" phldr="1"/>
      <dgm:spPr/>
    </dgm:pt>
    <dgm:pt modelId="{CB51606A-833C-457C-8C98-A23EFACE947C}">
      <dgm:prSet phldrT="[Text]"/>
      <dgm:spPr/>
      <dgm:t>
        <a:bodyPr/>
        <a:lstStyle/>
        <a:p>
          <a:r>
            <a:rPr lang="en-US" altLang="en-US" b="1" dirty="0" smtClean="0"/>
            <a:t>Ethical Standard in Forensic Science</a:t>
          </a:r>
          <a:endParaRPr lang="en-US" dirty="0"/>
        </a:p>
      </dgm:t>
    </dgm:pt>
    <dgm:pt modelId="{B7B0F514-93DC-478D-A7F7-2499C75DE11D}" type="parTrans" cxnId="{4ACE0080-BF61-4342-BFA6-E398C05F1E84}">
      <dgm:prSet/>
      <dgm:spPr/>
      <dgm:t>
        <a:bodyPr/>
        <a:lstStyle/>
        <a:p>
          <a:endParaRPr lang="en-US"/>
        </a:p>
      </dgm:t>
    </dgm:pt>
    <dgm:pt modelId="{F152E063-3EE5-4CC8-84CC-4290239B6B70}" type="sibTrans" cxnId="{4ACE0080-BF61-4342-BFA6-E398C05F1E84}">
      <dgm:prSet/>
      <dgm:spPr/>
      <dgm:t>
        <a:bodyPr/>
        <a:lstStyle/>
        <a:p>
          <a:endParaRPr lang="en-US"/>
        </a:p>
      </dgm:t>
    </dgm:pt>
    <dgm:pt modelId="{7809261F-3C0B-4C76-A10B-412761FC9677}">
      <dgm:prSet phldrT="[Text]"/>
      <dgm:spPr/>
      <dgm:t>
        <a:bodyPr/>
        <a:lstStyle/>
        <a:p>
          <a:r>
            <a:rPr lang="en-US" altLang="en-US" b="1" dirty="0" smtClean="0"/>
            <a:t>Ethical Standard in Criminal Justice </a:t>
          </a:r>
          <a:endParaRPr lang="en-US" dirty="0"/>
        </a:p>
      </dgm:t>
    </dgm:pt>
    <dgm:pt modelId="{0C413281-D701-4BD2-B103-8A22E9ABBF89}" type="parTrans" cxnId="{9A974E84-C819-455A-BA0D-9DAD334BF84D}">
      <dgm:prSet/>
      <dgm:spPr/>
      <dgm:t>
        <a:bodyPr/>
        <a:lstStyle/>
        <a:p>
          <a:endParaRPr lang="en-US"/>
        </a:p>
      </dgm:t>
    </dgm:pt>
    <dgm:pt modelId="{37AD2198-BC5C-42D5-A8BC-7AF533565B20}" type="sibTrans" cxnId="{9A974E84-C819-455A-BA0D-9DAD334BF84D}">
      <dgm:prSet/>
      <dgm:spPr/>
      <dgm:t>
        <a:bodyPr/>
        <a:lstStyle/>
        <a:p>
          <a:endParaRPr lang="en-US"/>
        </a:p>
      </dgm:t>
    </dgm:pt>
    <dgm:pt modelId="{4097A765-CA1B-4B61-85EA-32161B691642}">
      <dgm:prSet phldrT="[Text]"/>
      <dgm:spPr/>
      <dgm:t>
        <a:bodyPr/>
        <a:lstStyle/>
        <a:p>
          <a:r>
            <a:rPr lang="en-US" altLang="en-US" b="1" dirty="0" smtClean="0"/>
            <a:t>Ethical Standard in Science</a:t>
          </a:r>
          <a:endParaRPr lang="en-US" dirty="0"/>
        </a:p>
      </dgm:t>
    </dgm:pt>
    <dgm:pt modelId="{8E64EE8C-E6C8-4D79-B5D2-7B8F88786D12}" type="parTrans" cxnId="{5F1A5006-A283-44F2-9D9A-AF2553736811}">
      <dgm:prSet/>
      <dgm:spPr/>
      <dgm:t>
        <a:bodyPr/>
        <a:lstStyle/>
        <a:p>
          <a:endParaRPr lang="en-US"/>
        </a:p>
      </dgm:t>
    </dgm:pt>
    <dgm:pt modelId="{CA69541C-F0CA-4FD0-9D8E-8BBF91739372}" type="sibTrans" cxnId="{5F1A5006-A283-44F2-9D9A-AF2553736811}">
      <dgm:prSet/>
      <dgm:spPr/>
      <dgm:t>
        <a:bodyPr/>
        <a:lstStyle/>
        <a:p>
          <a:endParaRPr lang="en-US"/>
        </a:p>
      </dgm:t>
    </dgm:pt>
    <dgm:pt modelId="{33FC2475-90D8-459B-A95C-422573968F8F}" type="pres">
      <dgm:prSet presAssocID="{04A9BC69-9954-40D0-BBBA-6A5BBE0402EF}" presName="compositeShape" presStyleCnt="0">
        <dgm:presLayoutVars>
          <dgm:chMax val="7"/>
          <dgm:dir/>
          <dgm:resizeHandles val="exact"/>
        </dgm:presLayoutVars>
      </dgm:prSet>
      <dgm:spPr/>
    </dgm:pt>
    <dgm:pt modelId="{46575799-918F-4006-90C0-0AE065CEBD64}" type="pres">
      <dgm:prSet presAssocID="{04A9BC69-9954-40D0-BBBA-6A5BBE0402EF}" presName="wedge1" presStyleLbl="node1" presStyleIdx="0" presStyleCnt="3"/>
      <dgm:spPr/>
      <dgm:t>
        <a:bodyPr/>
        <a:lstStyle/>
        <a:p>
          <a:endParaRPr lang="en-US"/>
        </a:p>
      </dgm:t>
    </dgm:pt>
    <dgm:pt modelId="{ACE1EDAE-CF7C-43EF-A524-C5B15C4AF4EB}" type="pres">
      <dgm:prSet presAssocID="{04A9BC69-9954-40D0-BBBA-6A5BBE0402EF}" presName="dummy1a" presStyleCnt="0"/>
      <dgm:spPr/>
    </dgm:pt>
    <dgm:pt modelId="{7D6F30D2-A409-4619-B0F7-84649DF966A8}" type="pres">
      <dgm:prSet presAssocID="{04A9BC69-9954-40D0-BBBA-6A5BBE0402EF}" presName="dummy1b" presStyleCnt="0"/>
      <dgm:spPr/>
    </dgm:pt>
    <dgm:pt modelId="{64547778-2453-4CA0-ACEF-4B1BBC23645D}" type="pres">
      <dgm:prSet presAssocID="{04A9BC69-9954-40D0-BBBA-6A5BBE0402EF}" presName="wedge1Tx" presStyleLbl="node1" presStyleIdx="0" presStyleCnt="3">
        <dgm:presLayoutVars>
          <dgm:chMax val="0"/>
          <dgm:chPref val="0"/>
          <dgm:bulletEnabled val="1"/>
        </dgm:presLayoutVars>
      </dgm:prSet>
      <dgm:spPr/>
      <dgm:t>
        <a:bodyPr/>
        <a:lstStyle/>
        <a:p>
          <a:endParaRPr lang="en-US"/>
        </a:p>
      </dgm:t>
    </dgm:pt>
    <dgm:pt modelId="{38A0F56E-9B2D-4C64-923B-2CF780071D02}" type="pres">
      <dgm:prSet presAssocID="{04A9BC69-9954-40D0-BBBA-6A5BBE0402EF}" presName="wedge2" presStyleLbl="node1" presStyleIdx="1" presStyleCnt="3"/>
      <dgm:spPr/>
      <dgm:t>
        <a:bodyPr/>
        <a:lstStyle/>
        <a:p>
          <a:endParaRPr lang="en-US"/>
        </a:p>
      </dgm:t>
    </dgm:pt>
    <dgm:pt modelId="{D653F46E-CD46-42A7-B4A1-36A92A56C018}" type="pres">
      <dgm:prSet presAssocID="{04A9BC69-9954-40D0-BBBA-6A5BBE0402EF}" presName="dummy2a" presStyleCnt="0"/>
      <dgm:spPr/>
    </dgm:pt>
    <dgm:pt modelId="{A0E84A09-B21C-4B72-9A66-93DF7F4C8BC1}" type="pres">
      <dgm:prSet presAssocID="{04A9BC69-9954-40D0-BBBA-6A5BBE0402EF}" presName="dummy2b" presStyleCnt="0"/>
      <dgm:spPr/>
    </dgm:pt>
    <dgm:pt modelId="{701000F8-89A2-4D62-B8FE-0BB990A5A416}" type="pres">
      <dgm:prSet presAssocID="{04A9BC69-9954-40D0-BBBA-6A5BBE0402EF}" presName="wedge2Tx" presStyleLbl="node1" presStyleIdx="1" presStyleCnt="3">
        <dgm:presLayoutVars>
          <dgm:chMax val="0"/>
          <dgm:chPref val="0"/>
          <dgm:bulletEnabled val="1"/>
        </dgm:presLayoutVars>
      </dgm:prSet>
      <dgm:spPr/>
      <dgm:t>
        <a:bodyPr/>
        <a:lstStyle/>
        <a:p>
          <a:endParaRPr lang="en-US"/>
        </a:p>
      </dgm:t>
    </dgm:pt>
    <dgm:pt modelId="{A5B30AD6-BFBF-4E68-9117-B0999755057A}" type="pres">
      <dgm:prSet presAssocID="{04A9BC69-9954-40D0-BBBA-6A5BBE0402EF}" presName="wedge3" presStyleLbl="node1" presStyleIdx="2" presStyleCnt="3"/>
      <dgm:spPr/>
      <dgm:t>
        <a:bodyPr/>
        <a:lstStyle/>
        <a:p>
          <a:endParaRPr lang="en-US"/>
        </a:p>
      </dgm:t>
    </dgm:pt>
    <dgm:pt modelId="{35E6CF68-6120-4DBC-90F8-5B3AAC7CC9B7}" type="pres">
      <dgm:prSet presAssocID="{04A9BC69-9954-40D0-BBBA-6A5BBE0402EF}" presName="dummy3a" presStyleCnt="0"/>
      <dgm:spPr/>
    </dgm:pt>
    <dgm:pt modelId="{6322B6E4-F841-4027-9A2C-77512C4152A5}" type="pres">
      <dgm:prSet presAssocID="{04A9BC69-9954-40D0-BBBA-6A5BBE0402EF}" presName="dummy3b" presStyleCnt="0"/>
      <dgm:spPr/>
    </dgm:pt>
    <dgm:pt modelId="{0213A6AC-F422-4215-8BAE-1B4EB2EFB2FC}" type="pres">
      <dgm:prSet presAssocID="{04A9BC69-9954-40D0-BBBA-6A5BBE0402EF}" presName="wedge3Tx" presStyleLbl="node1" presStyleIdx="2" presStyleCnt="3">
        <dgm:presLayoutVars>
          <dgm:chMax val="0"/>
          <dgm:chPref val="0"/>
          <dgm:bulletEnabled val="1"/>
        </dgm:presLayoutVars>
      </dgm:prSet>
      <dgm:spPr/>
      <dgm:t>
        <a:bodyPr/>
        <a:lstStyle/>
        <a:p>
          <a:endParaRPr lang="en-US"/>
        </a:p>
      </dgm:t>
    </dgm:pt>
    <dgm:pt modelId="{7286F7BE-205E-4886-93C0-BBF91E5C6540}" type="pres">
      <dgm:prSet presAssocID="{F152E063-3EE5-4CC8-84CC-4290239B6B70}" presName="arrowWedge1" presStyleLbl="fgSibTrans2D1" presStyleIdx="0" presStyleCnt="3"/>
      <dgm:spPr/>
    </dgm:pt>
    <dgm:pt modelId="{A704B42F-E16C-444A-807F-D5C8FF665D58}" type="pres">
      <dgm:prSet presAssocID="{37AD2198-BC5C-42D5-A8BC-7AF533565B20}" presName="arrowWedge2" presStyleLbl="fgSibTrans2D1" presStyleIdx="1" presStyleCnt="3"/>
      <dgm:spPr/>
    </dgm:pt>
    <dgm:pt modelId="{31B5CBB2-536B-4FC7-9E67-AC7191364478}" type="pres">
      <dgm:prSet presAssocID="{CA69541C-F0CA-4FD0-9D8E-8BBF91739372}" presName="arrowWedge3" presStyleLbl="fgSibTrans2D1" presStyleIdx="2" presStyleCnt="3"/>
      <dgm:spPr/>
    </dgm:pt>
  </dgm:ptLst>
  <dgm:cxnLst>
    <dgm:cxn modelId="{4ACE0080-BF61-4342-BFA6-E398C05F1E84}" srcId="{04A9BC69-9954-40D0-BBBA-6A5BBE0402EF}" destId="{CB51606A-833C-457C-8C98-A23EFACE947C}" srcOrd="0" destOrd="0" parTransId="{B7B0F514-93DC-478D-A7F7-2499C75DE11D}" sibTransId="{F152E063-3EE5-4CC8-84CC-4290239B6B70}"/>
    <dgm:cxn modelId="{E85C15DA-E9BD-47AE-ACEA-CBB885DA82A2}" type="presOf" srcId="{7809261F-3C0B-4C76-A10B-412761FC9677}" destId="{701000F8-89A2-4D62-B8FE-0BB990A5A416}" srcOrd="1" destOrd="0" presId="urn:microsoft.com/office/officeart/2005/8/layout/cycle8"/>
    <dgm:cxn modelId="{3D88B439-FE3A-421F-9894-D5352DCE7228}" type="presOf" srcId="{04A9BC69-9954-40D0-BBBA-6A5BBE0402EF}" destId="{33FC2475-90D8-459B-A95C-422573968F8F}" srcOrd="0" destOrd="0" presId="urn:microsoft.com/office/officeart/2005/8/layout/cycle8"/>
    <dgm:cxn modelId="{5F1A5006-A283-44F2-9D9A-AF2553736811}" srcId="{04A9BC69-9954-40D0-BBBA-6A5BBE0402EF}" destId="{4097A765-CA1B-4B61-85EA-32161B691642}" srcOrd="2" destOrd="0" parTransId="{8E64EE8C-E6C8-4D79-B5D2-7B8F88786D12}" sibTransId="{CA69541C-F0CA-4FD0-9D8E-8BBF91739372}"/>
    <dgm:cxn modelId="{AE157B0F-EFB3-4EE9-8758-0FA332E962CD}" type="presOf" srcId="{4097A765-CA1B-4B61-85EA-32161B691642}" destId="{A5B30AD6-BFBF-4E68-9117-B0999755057A}" srcOrd="0" destOrd="0" presId="urn:microsoft.com/office/officeart/2005/8/layout/cycle8"/>
    <dgm:cxn modelId="{51189C6E-0196-4DC5-B52E-05B482C42691}" type="presOf" srcId="{CB51606A-833C-457C-8C98-A23EFACE947C}" destId="{46575799-918F-4006-90C0-0AE065CEBD64}" srcOrd="0" destOrd="0" presId="urn:microsoft.com/office/officeart/2005/8/layout/cycle8"/>
    <dgm:cxn modelId="{9A974E84-C819-455A-BA0D-9DAD334BF84D}" srcId="{04A9BC69-9954-40D0-BBBA-6A5BBE0402EF}" destId="{7809261F-3C0B-4C76-A10B-412761FC9677}" srcOrd="1" destOrd="0" parTransId="{0C413281-D701-4BD2-B103-8A22E9ABBF89}" sibTransId="{37AD2198-BC5C-42D5-A8BC-7AF533565B20}"/>
    <dgm:cxn modelId="{14F9161F-05B3-460F-85BA-95CDDC637018}" type="presOf" srcId="{4097A765-CA1B-4B61-85EA-32161B691642}" destId="{0213A6AC-F422-4215-8BAE-1B4EB2EFB2FC}" srcOrd="1" destOrd="0" presId="urn:microsoft.com/office/officeart/2005/8/layout/cycle8"/>
    <dgm:cxn modelId="{1F421EA5-CBE4-4A48-99E0-1D6082B904AD}" type="presOf" srcId="{7809261F-3C0B-4C76-A10B-412761FC9677}" destId="{38A0F56E-9B2D-4C64-923B-2CF780071D02}" srcOrd="0" destOrd="0" presId="urn:microsoft.com/office/officeart/2005/8/layout/cycle8"/>
    <dgm:cxn modelId="{091022A5-64CA-4E42-BC35-7187169D01C9}" type="presOf" srcId="{CB51606A-833C-457C-8C98-A23EFACE947C}" destId="{64547778-2453-4CA0-ACEF-4B1BBC23645D}" srcOrd="1" destOrd="0" presId="urn:microsoft.com/office/officeart/2005/8/layout/cycle8"/>
    <dgm:cxn modelId="{6E007253-5F0E-4E7D-9714-2DC85A4F18E8}" type="presParOf" srcId="{33FC2475-90D8-459B-A95C-422573968F8F}" destId="{46575799-918F-4006-90C0-0AE065CEBD64}" srcOrd="0" destOrd="0" presId="urn:microsoft.com/office/officeart/2005/8/layout/cycle8"/>
    <dgm:cxn modelId="{5758C227-A54A-4FA4-BA8A-7A5EE07CBA89}" type="presParOf" srcId="{33FC2475-90D8-459B-A95C-422573968F8F}" destId="{ACE1EDAE-CF7C-43EF-A524-C5B15C4AF4EB}" srcOrd="1" destOrd="0" presId="urn:microsoft.com/office/officeart/2005/8/layout/cycle8"/>
    <dgm:cxn modelId="{3B81D3A1-1EEA-4D7E-A7E7-4F650BC6A701}" type="presParOf" srcId="{33FC2475-90D8-459B-A95C-422573968F8F}" destId="{7D6F30D2-A409-4619-B0F7-84649DF966A8}" srcOrd="2" destOrd="0" presId="urn:microsoft.com/office/officeart/2005/8/layout/cycle8"/>
    <dgm:cxn modelId="{1153403D-3AFC-4BF2-BE31-D5244B40ED61}" type="presParOf" srcId="{33FC2475-90D8-459B-A95C-422573968F8F}" destId="{64547778-2453-4CA0-ACEF-4B1BBC23645D}" srcOrd="3" destOrd="0" presId="urn:microsoft.com/office/officeart/2005/8/layout/cycle8"/>
    <dgm:cxn modelId="{3192AE75-610E-4975-9292-C59A9FA0AD58}" type="presParOf" srcId="{33FC2475-90D8-459B-A95C-422573968F8F}" destId="{38A0F56E-9B2D-4C64-923B-2CF780071D02}" srcOrd="4" destOrd="0" presId="urn:microsoft.com/office/officeart/2005/8/layout/cycle8"/>
    <dgm:cxn modelId="{4DA51EBF-66F0-4A87-875F-02B61E9994BF}" type="presParOf" srcId="{33FC2475-90D8-459B-A95C-422573968F8F}" destId="{D653F46E-CD46-42A7-B4A1-36A92A56C018}" srcOrd="5" destOrd="0" presId="urn:microsoft.com/office/officeart/2005/8/layout/cycle8"/>
    <dgm:cxn modelId="{953E3CF6-333B-4629-BA4A-95A734600DC5}" type="presParOf" srcId="{33FC2475-90D8-459B-A95C-422573968F8F}" destId="{A0E84A09-B21C-4B72-9A66-93DF7F4C8BC1}" srcOrd="6" destOrd="0" presId="urn:microsoft.com/office/officeart/2005/8/layout/cycle8"/>
    <dgm:cxn modelId="{4D537F73-5948-4917-8F1F-A926B6F28D69}" type="presParOf" srcId="{33FC2475-90D8-459B-A95C-422573968F8F}" destId="{701000F8-89A2-4D62-B8FE-0BB990A5A416}" srcOrd="7" destOrd="0" presId="urn:microsoft.com/office/officeart/2005/8/layout/cycle8"/>
    <dgm:cxn modelId="{863E244C-A416-4BEF-9F29-A014C813428B}" type="presParOf" srcId="{33FC2475-90D8-459B-A95C-422573968F8F}" destId="{A5B30AD6-BFBF-4E68-9117-B0999755057A}" srcOrd="8" destOrd="0" presId="urn:microsoft.com/office/officeart/2005/8/layout/cycle8"/>
    <dgm:cxn modelId="{2EDC9CCD-40C0-4C6A-8A95-15866AFA46A2}" type="presParOf" srcId="{33FC2475-90D8-459B-A95C-422573968F8F}" destId="{35E6CF68-6120-4DBC-90F8-5B3AAC7CC9B7}" srcOrd="9" destOrd="0" presId="urn:microsoft.com/office/officeart/2005/8/layout/cycle8"/>
    <dgm:cxn modelId="{DF964002-F503-41ED-8375-048DF911241D}" type="presParOf" srcId="{33FC2475-90D8-459B-A95C-422573968F8F}" destId="{6322B6E4-F841-4027-9A2C-77512C4152A5}" srcOrd="10" destOrd="0" presId="urn:microsoft.com/office/officeart/2005/8/layout/cycle8"/>
    <dgm:cxn modelId="{54728472-3691-4ABD-A71B-6469F4434676}" type="presParOf" srcId="{33FC2475-90D8-459B-A95C-422573968F8F}" destId="{0213A6AC-F422-4215-8BAE-1B4EB2EFB2FC}" srcOrd="11" destOrd="0" presId="urn:microsoft.com/office/officeart/2005/8/layout/cycle8"/>
    <dgm:cxn modelId="{3DA74814-8E2E-4A49-9281-A8FFD3906833}" type="presParOf" srcId="{33FC2475-90D8-459B-A95C-422573968F8F}" destId="{7286F7BE-205E-4886-93C0-BBF91E5C6540}" srcOrd="12" destOrd="0" presId="urn:microsoft.com/office/officeart/2005/8/layout/cycle8"/>
    <dgm:cxn modelId="{18C77391-1D08-447B-8D31-EC7A75EDF565}" type="presParOf" srcId="{33FC2475-90D8-459B-A95C-422573968F8F}" destId="{A704B42F-E16C-444A-807F-D5C8FF665D58}" srcOrd="13" destOrd="0" presId="urn:microsoft.com/office/officeart/2005/8/layout/cycle8"/>
    <dgm:cxn modelId="{94A52D4D-825C-4B6E-9052-D7EECA5FCA69}" type="presParOf" srcId="{33FC2475-90D8-459B-A95C-422573968F8F}" destId="{31B5CBB2-536B-4FC7-9E67-AC7191364478}"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C952C-2583-45A9-A07D-1D6D2410A1F1}">
      <dsp:nvSpPr>
        <dsp:cNvPr id="0" name=""/>
        <dsp:cNvSpPr/>
      </dsp:nvSpPr>
      <dsp:spPr>
        <a:xfrm>
          <a:off x="3655074" y="349778"/>
          <a:ext cx="1779984" cy="1779984"/>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altLang="en-US" sz="2300" b="1"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Controlling</a:t>
          </a:r>
        </a:p>
        <a:p>
          <a:pPr lvl="0" algn="ctr" defTabSz="1022350">
            <a:lnSpc>
              <a:spcPct val="90000"/>
            </a:lnSpc>
            <a:spcBef>
              <a:spcPct val="0"/>
            </a:spcBef>
            <a:spcAft>
              <a:spcPct val="35000"/>
            </a:spcAft>
          </a:pPr>
          <a:r>
            <a:rPr lang="en-US" altLang="en-US" sz="2300" b="1"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a:t>
          </a:r>
          <a:endParaRPr lang="en-US" sz="23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3655074" y="349778"/>
        <a:ext cx="1779984" cy="1779984"/>
      </dsp:txXfrm>
    </dsp:sp>
    <dsp:sp modelId="{A546968F-1CA9-43C8-9D10-FA5A56423EE7}">
      <dsp:nvSpPr>
        <dsp:cNvPr id="0" name=""/>
        <dsp:cNvSpPr/>
      </dsp:nvSpPr>
      <dsp:spPr>
        <a:xfrm>
          <a:off x="1188510" y="266753"/>
          <a:ext cx="4209371" cy="4209371"/>
        </a:xfrm>
        <a:prstGeom prst="circularArrow">
          <a:avLst>
            <a:gd name="adj1" fmla="val 8246"/>
            <a:gd name="adj2" fmla="val 575892"/>
            <a:gd name="adj3" fmla="val 2964887"/>
            <a:gd name="adj4" fmla="val 51032"/>
            <a:gd name="adj5" fmla="val 962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36DE1CE4-DA7A-4BF2-B38D-5A2128B55B49}">
      <dsp:nvSpPr>
        <dsp:cNvPr id="0" name=""/>
        <dsp:cNvSpPr/>
      </dsp:nvSpPr>
      <dsp:spPr>
        <a:xfrm>
          <a:off x="2158007" y="2942773"/>
          <a:ext cx="1779984" cy="1779984"/>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altLang="en-US" sz="2600" b="1" kern="1200" smtClean="0">
            <a:effectLst>
              <a:outerShdw blurRad="38100" dist="38100" dir="2700000" algn="tl">
                <a:srgbClr val="FFFFFF"/>
              </a:outerShdw>
            </a:effectLst>
            <a:latin typeface="Arial" charset="0"/>
            <a:cs typeface="+mn-cs"/>
          </a:endParaRPr>
        </a:p>
        <a:p>
          <a:pPr lvl="0" algn="ctr" defTabSz="1155700">
            <a:lnSpc>
              <a:spcPct val="90000"/>
            </a:lnSpc>
            <a:spcBef>
              <a:spcPct val="0"/>
            </a:spcBef>
            <a:spcAft>
              <a:spcPct val="35000"/>
            </a:spcAft>
          </a:pPr>
          <a:r>
            <a:rPr lang="en-US" altLang="en-US" sz="2600" b="1" kern="1200" smtClean="0">
              <a:effectLst>
                <a:outerShdw blurRad="38100" dist="38100" dir="2700000" algn="tl">
                  <a:srgbClr val="FFFFFF"/>
                </a:outerShdw>
              </a:effectLst>
              <a:latin typeface="Arial" charset="0"/>
              <a:cs typeface="+mn-cs"/>
            </a:rPr>
            <a:t>Preventing</a:t>
          </a:r>
        </a:p>
        <a:p>
          <a:pPr lvl="0" algn="ctr" defTabSz="1155700">
            <a:lnSpc>
              <a:spcPct val="90000"/>
            </a:lnSpc>
            <a:spcBef>
              <a:spcPct val="0"/>
            </a:spcBef>
            <a:spcAft>
              <a:spcPct val="35000"/>
            </a:spcAft>
          </a:pPr>
          <a:r>
            <a:rPr lang="en-US" altLang="en-US" sz="2600" b="1" kern="1200" smtClean="0">
              <a:effectLst>
                <a:outerShdw blurRad="38100" dist="38100" dir="2700000" algn="tl">
                  <a:srgbClr val="FFFFFF"/>
                </a:outerShdw>
              </a:effectLst>
              <a:latin typeface="Arial" charset="0"/>
              <a:cs typeface="+mn-cs"/>
            </a:rPr>
            <a:t>Crime</a:t>
          </a:r>
          <a:endParaRPr lang="en-US" sz="2600" b="1" kern="1200" dirty="0"/>
        </a:p>
      </dsp:txBody>
      <dsp:txXfrm>
        <a:off x="2158007" y="2942773"/>
        <a:ext cx="1779984" cy="1779984"/>
      </dsp:txXfrm>
    </dsp:sp>
    <dsp:sp modelId="{688111B4-DBD2-450F-B061-5C6D240116DD}">
      <dsp:nvSpPr>
        <dsp:cNvPr id="0" name=""/>
        <dsp:cNvSpPr/>
      </dsp:nvSpPr>
      <dsp:spPr>
        <a:xfrm>
          <a:off x="657203" y="178230"/>
          <a:ext cx="4209371" cy="4209371"/>
        </a:xfrm>
        <a:prstGeom prst="circularArrow">
          <a:avLst>
            <a:gd name="adj1" fmla="val 8246"/>
            <a:gd name="adj2" fmla="val 575892"/>
            <a:gd name="adj3" fmla="val 10173077"/>
            <a:gd name="adj4" fmla="val 7259222"/>
            <a:gd name="adj5" fmla="val 962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DA5873D9-08F4-4700-B7FB-A5A1CE695421}">
      <dsp:nvSpPr>
        <dsp:cNvPr id="0" name=""/>
        <dsp:cNvSpPr/>
      </dsp:nvSpPr>
      <dsp:spPr>
        <a:xfrm>
          <a:off x="660941" y="349778"/>
          <a:ext cx="1779984" cy="1779984"/>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altLang="en-US" sz="2600" b="1" kern="1200" dirty="0" smtClean="0">
              <a:effectLst>
                <a:outerShdw blurRad="38100" dist="38100" dir="2700000" algn="tl">
                  <a:srgbClr val="FFFFFF"/>
                </a:outerShdw>
              </a:effectLst>
              <a:latin typeface="Arial" charset="0"/>
              <a:cs typeface="+mn-cs"/>
            </a:rPr>
            <a:t>Doing</a:t>
          </a:r>
        </a:p>
        <a:p>
          <a:pPr lvl="0" algn="ctr" defTabSz="1155700">
            <a:lnSpc>
              <a:spcPct val="90000"/>
            </a:lnSpc>
            <a:spcBef>
              <a:spcPct val="0"/>
            </a:spcBef>
            <a:spcAft>
              <a:spcPct val="35000"/>
            </a:spcAft>
          </a:pPr>
          <a:r>
            <a:rPr lang="en-US" altLang="en-US" sz="2600" b="1" kern="1200" dirty="0" smtClean="0">
              <a:effectLst>
                <a:outerShdw blurRad="38100" dist="38100" dir="2700000" algn="tl">
                  <a:srgbClr val="FFFFFF"/>
                </a:outerShdw>
              </a:effectLst>
              <a:latin typeface="Arial" charset="0"/>
              <a:cs typeface="+mn-cs"/>
            </a:rPr>
            <a:t>Justice</a:t>
          </a:r>
          <a:endParaRPr lang="en-US" sz="2600" b="1" kern="1200" dirty="0"/>
        </a:p>
      </dsp:txBody>
      <dsp:txXfrm>
        <a:off x="660941" y="349778"/>
        <a:ext cx="1779984" cy="1779984"/>
      </dsp:txXfrm>
    </dsp:sp>
    <dsp:sp modelId="{CA6F5A05-D34B-4075-9475-585B6C7F6B7F}">
      <dsp:nvSpPr>
        <dsp:cNvPr id="0" name=""/>
        <dsp:cNvSpPr/>
      </dsp:nvSpPr>
      <dsp:spPr>
        <a:xfrm>
          <a:off x="834291" y="178230"/>
          <a:ext cx="4209371" cy="4209371"/>
        </a:xfrm>
        <a:prstGeom prst="circularArrow">
          <a:avLst>
            <a:gd name="adj1" fmla="val 8246"/>
            <a:gd name="adj2" fmla="val 575892"/>
            <a:gd name="adj3" fmla="val 16857684"/>
            <a:gd name="adj4" fmla="val 14966424"/>
            <a:gd name="adj5" fmla="val 962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FBE18-8668-4F5D-BB2A-1BBE8F1E1954}">
      <dsp:nvSpPr>
        <dsp:cNvPr id="0" name=""/>
        <dsp:cNvSpPr/>
      </dsp:nvSpPr>
      <dsp:spPr>
        <a:xfrm>
          <a:off x="711199" y="0"/>
          <a:ext cx="4063999" cy="406399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AFB164-8A28-49FD-B257-36661B3727B5}">
      <dsp:nvSpPr>
        <dsp:cNvPr id="0" name=""/>
        <dsp:cNvSpPr/>
      </dsp:nvSpPr>
      <dsp:spPr>
        <a:xfrm>
          <a:off x="2743199" y="763584"/>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Funding</a:t>
          </a:r>
          <a:endParaRPr lang="en-US" sz="2400" kern="1200" dirty="0"/>
        </a:p>
      </dsp:txBody>
      <dsp:txXfrm>
        <a:off x="2771407" y="791792"/>
        <a:ext cx="2585184" cy="521433"/>
      </dsp:txXfrm>
    </dsp:sp>
    <dsp:sp modelId="{993A6150-E383-4312-87AF-74BF9E65FB03}">
      <dsp:nvSpPr>
        <dsp:cNvPr id="0" name=""/>
        <dsp:cNvSpPr/>
      </dsp:nvSpPr>
      <dsp:spPr>
        <a:xfrm>
          <a:off x="2743199" y="1413665"/>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Corruption</a:t>
          </a:r>
          <a:endParaRPr lang="en-US" sz="2400" kern="1200" dirty="0"/>
        </a:p>
      </dsp:txBody>
      <dsp:txXfrm>
        <a:off x="2771407" y="1441873"/>
        <a:ext cx="2585184" cy="521433"/>
      </dsp:txXfrm>
    </dsp:sp>
    <dsp:sp modelId="{E7AF6D7C-4E6F-4209-8BE5-BD6BEDABD201}">
      <dsp:nvSpPr>
        <dsp:cNvPr id="0" name=""/>
        <dsp:cNvSpPr/>
      </dsp:nvSpPr>
      <dsp:spPr>
        <a:xfrm>
          <a:off x="2844795" y="2673349"/>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Forensic Laboratories and Experts</a:t>
          </a:r>
          <a:endParaRPr lang="en-US" sz="2400" kern="1200" dirty="0"/>
        </a:p>
      </dsp:txBody>
      <dsp:txXfrm>
        <a:off x="2873003" y="2701557"/>
        <a:ext cx="2585184" cy="521433"/>
      </dsp:txXfrm>
    </dsp:sp>
    <dsp:sp modelId="{D94313D0-C944-4542-8583-050E2A2C88FC}">
      <dsp:nvSpPr>
        <dsp:cNvPr id="0" name=""/>
        <dsp:cNvSpPr/>
      </dsp:nvSpPr>
      <dsp:spPr>
        <a:xfrm>
          <a:off x="2819410" y="2063747"/>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Training of Investigating Police Officers</a:t>
          </a:r>
          <a:endParaRPr lang="en-US" sz="2000" kern="1200" dirty="0"/>
        </a:p>
      </dsp:txBody>
      <dsp:txXfrm>
        <a:off x="2847618" y="2091955"/>
        <a:ext cx="2585184" cy="521433"/>
      </dsp:txXfrm>
    </dsp:sp>
    <dsp:sp modelId="{B14D4BF1-7691-4957-8A14-0FFACA6231D1}">
      <dsp:nvSpPr>
        <dsp:cNvPr id="0" name=""/>
        <dsp:cNvSpPr/>
      </dsp:nvSpPr>
      <dsp:spPr>
        <a:xfrm>
          <a:off x="0" y="1727201"/>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Ethical Issues</a:t>
          </a:r>
          <a:endParaRPr lang="en-US" sz="2500" kern="1200" dirty="0"/>
        </a:p>
      </dsp:txBody>
      <dsp:txXfrm>
        <a:off x="28208" y="1755409"/>
        <a:ext cx="2585184" cy="5214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75799-918F-4006-90C0-0AE065CEBD64}">
      <dsp:nvSpPr>
        <dsp:cNvPr id="0" name=""/>
        <dsp:cNvSpPr/>
      </dsp:nvSpPr>
      <dsp:spPr>
        <a:xfrm>
          <a:off x="2057826" y="356615"/>
          <a:ext cx="4608576" cy="4608576"/>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altLang="en-US" sz="2300" b="1" kern="1200" dirty="0" smtClean="0"/>
            <a:t>Ethical Standard in Forensic Science</a:t>
          </a:r>
          <a:endParaRPr lang="en-US" sz="2300" kern="1200" dirty="0"/>
        </a:p>
      </dsp:txBody>
      <dsp:txXfrm>
        <a:off x="4486655" y="1333195"/>
        <a:ext cx="1645920" cy="1371600"/>
      </dsp:txXfrm>
    </dsp:sp>
    <dsp:sp modelId="{38A0F56E-9B2D-4C64-923B-2CF780071D02}">
      <dsp:nvSpPr>
        <dsp:cNvPr id="0" name=""/>
        <dsp:cNvSpPr/>
      </dsp:nvSpPr>
      <dsp:spPr>
        <a:xfrm>
          <a:off x="1962911" y="521207"/>
          <a:ext cx="4608576" cy="4608576"/>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altLang="en-US" sz="2300" b="1" kern="1200" dirty="0" smtClean="0"/>
            <a:t>Ethical Standard in Criminal Justice </a:t>
          </a:r>
          <a:endParaRPr lang="en-US" sz="2300" kern="1200" dirty="0"/>
        </a:p>
      </dsp:txBody>
      <dsp:txXfrm>
        <a:off x="3060191" y="3511296"/>
        <a:ext cx="2468879" cy="1207008"/>
      </dsp:txXfrm>
    </dsp:sp>
    <dsp:sp modelId="{A5B30AD6-BFBF-4E68-9117-B0999755057A}">
      <dsp:nvSpPr>
        <dsp:cNvPr id="0" name=""/>
        <dsp:cNvSpPr/>
      </dsp:nvSpPr>
      <dsp:spPr>
        <a:xfrm>
          <a:off x="1867997" y="356615"/>
          <a:ext cx="4608576" cy="4608576"/>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altLang="en-US" sz="2300" b="1" kern="1200" dirty="0" smtClean="0"/>
            <a:t>Ethical Standard in Science</a:t>
          </a:r>
          <a:endParaRPr lang="en-US" sz="2300" kern="1200" dirty="0"/>
        </a:p>
      </dsp:txBody>
      <dsp:txXfrm>
        <a:off x="2401823" y="1333195"/>
        <a:ext cx="1645920" cy="1371600"/>
      </dsp:txXfrm>
    </dsp:sp>
    <dsp:sp modelId="{7286F7BE-205E-4886-93C0-BBF91E5C6540}">
      <dsp:nvSpPr>
        <dsp:cNvPr id="0" name=""/>
        <dsp:cNvSpPr/>
      </dsp:nvSpPr>
      <dsp:spPr>
        <a:xfrm>
          <a:off x="1772914" y="71323"/>
          <a:ext cx="5179161" cy="517916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04B42F-E16C-444A-807F-D5C8FF665D58}">
      <dsp:nvSpPr>
        <dsp:cNvPr id="0" name=""/>
        <dsp:cNvSpPr/>
      </dsp:nvSpPr>
      <dsp:spPr>
        <a:xfrm>
          <a:off x="1677619" y="235623"/>
          <a:ext cx="5179161" cy="517916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B5CBB2-536B-4FC7-9E67-AC7191364478}">
      <dsp:nvSpPr>
        <dsp:cNvPr id="0" name=""/>
        <dsp:cNvSpPr/>
      </dsp:nvSpPr>
      <dsp:spPr>
        <a:xfrm>
          <a:off x="1582324" y="71323"/>
          <a:ext cx="5179161" cy="517916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D5629-735C-48A1-BC74-594AE236AD7D}" type="datetimeFigureOut">
              <a:rPr lang="en-US" smtClean="0"/>
              <a:t>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EDCC90-FAA0-4148-996F-45CE318C68C2}" type="slidenum">
              <a:rPr lang="en-US" smtClean="0"/>
              <a:t>‹#›</a:t>
            </a:fld>
            <a:endParaRPr lang="en-US"/>
          </a:p>
        </p:txBody>
      </p:sp>
    </p:spTree>
    <p:extLst>
      <p:ext uri="{BB962C8B-B14F-4D97-AF65-F5344CB8AC3E}">
        <p14:creationId xmlns:p14="http://schemas.microsoft.com/office/powerpoint/2010/main" val="2326905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seem to be no concerted effort by government to develop this line of technique in crime investigation, despite the obvious good it will do to accused persons, and those innocently and wrongfully convicted.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3EDCC90-FAA0-4148-996F-45CE318C68C2}" type="slidenum">
              <a:rPr lang="en-US" smtClean="0"/>
              <a:t>11</a:t>
            </a:fld>
            <a:endParaRPr lang="en-US"/>
          </a:p>
        </p:txBody>
      </p:sp>
    </p:spTree>
    <p:extLst>
      <p:ext uri="{BB962C8B-B14F-4D97-AF65-F5344CB8AC3E}">
        <p14:creationId xmlns:p14="http://schemas.microsoft.com/office/powerpoint/2010/main" val="116416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grpSp>
      </p:grpSp>
      <p:sp>
        <p:nvSpPr>
          <p:cNvPr id="8403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8403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09"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fld id="{CA68A315-8E7B-45CA-B7F5-51A28FEEDF81}" type="datetime1">
              <a:rPr lang="en-US" altLang="en-US" smtClean="0">
                <a:solidFill>
                  <a:srgbClr val="FFFFFF"/>
                </a:solidFill>
              </a:rPr>
              <a:t>11/6/2014</a:t>
            </a:fld>
            <a:endParaRPr lang="en-US" altLang="en-US">
              <a:solidFill>
                <a:srgbClr val="FFFFFF"/>
              </a:solidFill>
            </a:endParaRPr>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fld id="{89240B7A-E1D3-4513-BCB2-45D77640042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84006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fld id="{E07B318E-49E3-4C9D-AC7D-F6D5D8A8FF43}" type="datetime1">
              <a:rPr lang="en-US" altLang="en-US" smtClean="0">
                <a:solidFill>
                  <a:srgbClr val="FFFFFF"/>
                </a:solidFill>
              </a:rPr>
              <a:t>11/6/2014</a:t>
            </a:fld>
            <a:endParaRPr lang="en-US" altLang="en-U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fld id="{E5A4F820-B059-405A-BC82-BCF284140B2A}"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77056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fld id="{6E9663C8-4C42-4FC1-9A46-F0F2F57AC5A5}" type="datetime1">
              <a:rPr lang="en-US" altLang="en-US" smtClean="0">
                <a:solidFill>
                  <a:srgbClr val="FFFFFF"/>
                </a:solidFill>
              </a:rPr>
              <a:t>11/6/2014</a:t>
            </a:fld>
            <a:endParaRPr lang="en-US" altLang="en-U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fld id="{40631277-E073-4130-BAA2-8231F260E3A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03861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fld id="{FC7DA8CC-24DB-4754-BED8-494137DC4470}" type="datetime1">
              <a:rPr lang="en-US" altLang="en-US" smtClean="0">
                <a:solidFill>
                  <a:srgbClr val="FFFFFF"/>
                </a:solidFill>
              </a:rPr>
              <a:t>11/6/2014</a:t>
            </a:fld>
            <a:endParaRPr lang="en-US" altLang="en-U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fld id="{7D6C2AD0-8DC6-4BB3-9270-93D508A1CE4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11550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fld id="{66C27C09-213B-4E27-85C0-09E114D86F87}" type="datetime1">
              <a:rPr lang="en-US" altLang="en-US" smtClean="0">
                <a:solidFill>
                  <a:srgbClr val="FFFFFF"/>
                </a:solidFill>
              </a:rPr>
              <a:t>11/6/2014</a:t>
            </a:fld>
            <a:endParaRPr lang="en-US" altLang="en-U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fld id="{01325D2C-2B7D-4A67-9917-CCD5F48AF9C2}"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65973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fld id="{EA9EA501-9304-435A-8401-173719053F69}" type="datetime1">
              <a:rPr lang="en-US" altLang="en-US" smtClean="0">
                <a:solidFill>
                  <a:srgbClr val="FFFFFF"/>
                </a:solidFill>
              </a:rPr>
              <a:t>11/6/2014</a:t>
            </a:fld>
            <a:endParaRPr lang="en-US" altLang="en-U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fld id="{89F47DCB-FED7-4E4B-B109-9D7AEF5EE12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09434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fld id="{643D90C9-5639-4A9E-87B1-96321FA762C3}" type="datetime1">
              <a:rPr lang="en-US" altLang="en-US" smtClean="0">
                <a:solidFill>
                  <a:srgbClr val="FFFFFF"/>
                </a:solidFill>
              </a:rPr>
              <a:t>11/6/2014</a:t>
            </a:fld>
            <a:endParaRPr lang="en-US" altLang="en-US">
              <a:solidFill>
                <a:srgbClr val="FFFFFF"/>
              </a:solidFill>
            </a:endParaRPr>
          </a:p>
        </p:txBody>
      </p:sp>
      <p:sp>
        <p:nvSpPr>
          <p:cNvPr id="8"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9" name="Rectangle 71"/>
          <p:cNvSpPr>
            <a:spLocks noGrp="1" noChangeArrowheads="1"/>
          </p:cNvSpPr>
          <p:nvPr>
            <p:ph type="sldNum" sz="quarter" idx="12"/>
          </p:nvPr>
        </p:nvSpPr>
        <p:spPr>
          <a:ln/>
        </p:spPr>
        <p:txBody>
          <a:bodyPr/>
          <a:lstStyle>
            <a:lvl1pPr>
              <a:defRPr/>
            </a:lvl1pPr>
          </a:lstStyle>
          <a:p>
            <a:fld id="{648AFC3E-4A38-4023-801F-C97B7686324A}"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044947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fld id="{A179193D-417A-4757-98D2-7C3CF907A155}" type="datetime1">
              <a:rPr lang="en-US" altLang="en-US" smtClean="0">
                <a:solidFill>
                  <a:srgbClr val="FFFFFF"/>
                </a:solidFill>
              </a:rPr>
              <a:t>11/6/2014</a:t>
            </a:fld>
            <a:endParaRPr lang="en-US" altLang="en-US">
              <a:solidFill>
                <a:srgbClr val="FFFFFF"/>
              </a:solidFill>
            </a:endParaRPr>
          </a:p>
        </p:txBody>
      </p:sp>
      <p:sp>
        <p:nvSpPr>
          <p:cNvPr id="4"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5" name="Rectangle 71"/>
          <p:cNvSpPr>
            <a:spLocks noGrp="1" noChangeArrowheads="1"/>
          </p:cNvSpPr>
          <p:nvPr>
            <p:ph type="sldNum" sz="quarter" idx="12"/>
          </p:nvPr>
        </p:nvSpPr>
        <p:spPr>
          <a:ln/>
        </p:spPr>
        <p:txBody>
          <a:bodyPr/>
          <a:lstStyle>
            <a:lvl1pPr>
              <a:defRPr/>
            </a:lvl1pPr>
          </a:lstStyle>
          <a:p>
            <a:fld id="{9AA134D7-E017-4F54-B61A-4518BD74B5FA}"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55728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fld id="{0C6A6F70-7701-4E2E-AEE0-AEACFFF34E1F}" type="datetime1">
              <a:rPr lang="en-US" altLang="en-US" smtClean="0">
                <a:solidFill>
                  <a:srgbClr val="FFFFFF"/>
                </a:solidFill>
              </a:rPr>
              <a:t>11/6/2014</a:t>
            </a:fld>
            <a:endParaRPr lang="en-US" altLang="en-US">
              <a:solidFill>
                <a:srgbClr val="FFFFFF"/>
              </a:solidFill>
            </a:endParaRPr>
          </a:p>
        </p:txBody>
      </p:sp>
      <p:sp>
        <p:nvSpPr>
          <p:cNvPr id="3"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4" name="Rectangle 71"/>
          <p:cNvSpPr>
            <a:spLocks noGrp="1" noChangeArrowheads="1"/>
          </p:cNvSpPr>
          <p:nvPr>
            <p:ph type="sldNum" sz="quarter" idx="12"/>
          </p:nvPr>
        </p:nvSpPr>
        <p:spPr>
          <a:ln/>
        </p:spPr>
        <p:txBody>
          <a:bodyPr/>
          <a:lstStyle>
            <a:lvl1pPr>
              <a:defRPr/>
            </a:lvl1pPr>
          </a:lstStyle>
          <a:p>
            <a:fld id="{F46FF825-367F-49C1-B432-5A2EC27C355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2248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fld id="{F6D2A413-848A-41E6-B3B4-6043E9079CC0}" type="datetime1">
              <a:rPr lang="en-US" altLang="en-US" smtClean="0">
                <a:solidFill>
                  <a:srgbClr val="FFFFFF"/>
                </a:solidFill>
              </a:rPr>
              <a:t>11/6/2014</a:t>
            </a:fld>
            <a:endParaRPr lang="en-US" altLang="en-U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fld id="{C5A483D9-3B8E-4522-9AA9-400CEC508F12}"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54723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fld id="{58141736-DF5A-4688-A838-F78415AB0925}" type="datetime1">
              <a:rPr lang="en-US" altLang="en-US" smtClean="0">
                <a:solidFill>
                  <a:srgbClr val="FFFFFF"/>
                </a:solidFill>
              </a:rPr>
              <a:t>11/6/2014</a:t>
            </a:fld>
            <a:endParaRPr lang="en-US" altLang="en-U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r>
              <a:rPr lang="en-US" altLang="en-US" smtClean="0">
                <a:solidFill>
                  <a:srgbClr val="FFFFFF"/>
                </a:solidFill>
              </a:rPr>
              <a:t>Ibe and Okafor 2014</a:t>
            </a:r>
            <a:endParaRPr lang="en-US" altLang="en-U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fld id="{36D8CCEF-767A-4AF0-8116-3328EA75B2A0}"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5716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nvGrpSpPr>
          <p:cNvPr id="25603" name="Group 3"/>
          <p:cNvGrpSpPr>
            <a:grpSpLocks/>
          </p:cNvGrpSpPr>
          <p:nvPr/>
        </p:nvGrpSpPr>
        <p:grpSpPr bwMode="auto">
          <a:xfrm>
            <a:off x="3175" y="4267200"/>
            <a:ext cx="9140825" cy="2590800"/>
            <a:chOff x="2" y="2688"/>
            <a:chExt cx="5758" cy="1632"/>
          </a:xfrm>
        </p:grpSpPr>
        <p:sp>
          <p:nvSpPr>
            <p:cNvPr id="8294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nvGrpSpPr>
            <p:cNvPr id="25610" name="Group 5"/>
            <p:cNvGrpSpPr>
              <a:grpSpLocks/>
            </p:cNvGrpSpPr>
            <p:nvPr userDrawn="1"/>
          </p:nvGrpSpPr>
          <p:grpSpPr bwMode="auto">
            <a:xfrm>
              <a:off x="3528" y="3715"/>
              <a:ext cx="792" cy="521"/>
              <a:chOff x="3527" y="3715"/>
              <a:chExt cx="792" cy="521"/>
            </a:xfrm>
          </p:grpSpPr>
          <p:sp>
            <p:nvSpPr>
              <p:cNvPr id="8295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5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5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5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5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5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5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5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5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5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6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grpSp>
          <p:nvGrpSpPr>
            <p:cNvPr id="25611" name="Group 17"/>
            <p:cNvGrpSpPr>
              <a:grpSpLocks/>
            </p:cNvGrpSpPr>
            <p:nvPr userDrawn="1"/>
          </p:nvGrpSpPr>
          <p:grpSpPr bwMode="auto">
            <a:xfrm>
              <a:off x="1776" y="3631"/>
              <a:ext cx="1626" cy="683"/>
              <a:chOff x="1776" y="3631"/>
              <a:chExt cx="1626" cy="683"/>
            </a:xfrm>
          </p:grpSpPr>
          <p:sp>
            <p:nvSpPr>
              <p:cNvPr id="8296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6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6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6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6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6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6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6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7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grpSp>
          <p:nvGrpSpPr>
            <p:cNvPr id="25612" name="Group 36"/>
            <p:cNvGrpSpPr>
              <a:grpSpLocks/>
            </p:cNvGrpSpPr>
            <p:nvPr userDrawn="1"/>
          </p:nvGrpSpPr>
          <p:grpSpPr bwMode="auto">
            <a:xfrm>
              <a:off x="4128" y="3360"/>
              <a:ext cx="1351" cy="821"/>
              <a:chOff x="4128" y="3360"/>
              <a:chExt cx="1351" cy="821"/>
            </a:xfrm>
          </p:grpSpPr>
          <p:sp>
            <p:nvSpPr>
              <p:cNvPr id="8298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8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8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8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8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8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8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8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8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9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9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9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9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9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9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9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299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grpSp>
          <p:nvGrpSpPr>
            <p:cNvPr id="25613" name="Group 54"/>
            <p:cNvGrpSpPr>
              <a:grpSpLocks/>
            </p:cNvGrpSpPr>
            <p:nvPr userDrawn="1"/>
          </p:nvGrpSpPr>
          <p:grpSpPr bwMode="auto">
            <a:xfrm>
              <a:off x="5280" y="3024"/>
              <a:ext cx="425" cy="258"/>
              <a:chOff x="5280" y="3024"/>
              <a:chExt cx="425" cy="258"/>
            </a:xfrm>
          </p:grpSpPr>
          <p:sp>
            <p:nvSpPr>
              <p:cNvPr id="8299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300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300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300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300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300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300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nvGrpSpPr>
              <p:cNvPr id="25621" name="Group 62"/>
              <p:cNvGrpSpPr>
                <a:grpSpLocks/>
              </p:cNvGrpSpPr>
              <p:nvPr/>
            </p:nvGrpSpPr>
            <p:grpSpPr bwMode="auto">
              <a:xfrm>
                <a:off x="5381" y="3085"/>
                <a:ext cx="227" cy="132"/>
                <a:chOff x="5381" y="3085"/>
                <a:chExt cx="227" cy="132"/>
              </a:xfrm>
            </p:grpSpPr>
            <p:sp>
              <p:nvSpPr>
                <p:cNvPr id="8300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300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300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sp>
              <p:nvSpPr>
                <p:cNvPr id="8301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lvl1pPr>
                    <a:defRPr sz="2400">
                      <a:solidFill>
                        <a:schemeClr val="tx1"/>
                      </a:solidFill>
                      <a:latin typeface="Arial" charset="0"/>
                      <a:ea typeface="ＭＳ Ｐゴシック" pitchFamily="-109" charset="-128"/>
                    </a:defRPr>
                  </a:lvl1pPr>
                  <a:lvl2pPr marL="37931725" indent="-37474525">
                    <a:defRPr sz="2400">
                      <a:solidFill>
                        <a:schemeClr val="tx1"/>
                      </a:solidFill>
                      <a:latin typeface="Arial" charset="0"/>
                      <a:ea typeface="ＭＳ Ｐゴシック" pitchFamily="-109" charset="-128"/>
                    </a:defRPr>
                  </a:lvl2pPr>
                  <a:lvl3pPr>
                    <a:defRPr sz="2400">
                      <a:solidFill>
                        <a:schemeClr val="tx1"/>
                      </a:solidFill>
                      <a:latin typeface="Arial" charset="0"/>
                      <a:ea typeface="ＭＳ Ｐゴシック" pitchFamily="-109" charset="-128"/>
                    </a:defRPr>
                  </a:lvl3pPr>
                  <a:lvl4pPr>
                    <a:defRPr sz="2400">
                      <a:solidFill>
                        <a:schemeClr val="tx1"/>
                      </a:solidFill>
                      <a:latin typeface="Arial" charset="0"/>
                      <a:ea typeface="ＭＳ Ｐゴシック" pitchFamily="-109" charset="-128"/>
                    </a:defRPr>
                  </a:lvl4pPr>
                  <a:lvl5pPr>
                    <a:defRPr sz="2400">
                      <a:solidFill>
                        <a:schemeClr val="tx1"/>
                      </a:solidFill>
                      <a:latin typeface="Arial" charset="0"/>
                      <a:ea typeface="ＭＳ Ｐゴシック" pitchFamily="-109" charset="-128"/>
                    </a:defRPr>
                  </a:lvl5pPr>
                  <a:lvl6pPr marL="457200" eaLnBrk="0" fontAlgn="base" hangingPunct="0">
                    <a:spcBef>
                      <a:spcPct val="0"/>
                    </a:spcBef>
                    <a:spcAft>
                      <a:spcPct val="0"/>
                    </a:spcAft>
                    <a:defRPr sz="2400">
                      <a:solidFill>
                        <a:schemeClr val="tx1"/>
                      </a:solidFill>
                      <a:latin typeface="Arial" charset="0"/>
                      <a:ea typeface="ＭＳ Ｐゴシック" pitchFamily="-109" charset="-128"/>
                    </a:defRPr>
                  </a:lvl6pPr>
                  <a:lvl7pPr marL="914400" eaLnBrk="0" fontAlgn="base" hangingPunct="0">
                    <a:spcBef>
                      <a:spcPct val="0"/>
                    </a:spcBef>
                    <a:spcAft>
                      <a:spcPct val="0"/>
                    </a:spcAft>
                    <a:defRPr sz="2400">
                      <a:solidFill>
                        <a:schemeClr val="tx1"/>
                      </a:solidFill>
                      <a:latin typeface="Arial" charset="0"/>
                      <a:ea typeface="ＭＳ Ｐゴシック" pitchFamily="-109" charset="-128"/>
                    </a:defRPr>
                  </a:lvl7pPr>
                  <a:lvl8pPr marL="1371600" eaLnBrk="0" fontAlgn="base" hangingPunct="0">
                    <a:spcBef>
                      <a:spcPct val="0"/>
                    </a:spcBef>
                    <a:spcAft>
                      <a:spcPct val="0"/>
                    </a:spcAft>
                    <a:defRPr sz="2400">
                      <a:solidFill>
                        <a:schemeClr val="tx1"/>
                      </a:solidFill>
                      <a:latin typeface="Arial" charset="0"/>
                      <a:ea typeface="ＭＳ Ｐゴシック" pitchFamily="-109" charset="-128"/>
                    </a:defRPr>
                  </a:lvl8pPr>
                  <a:lvl9pPr marL="1828800" eaLnBrk="0" fontAlgn="base" hangingPunct="0">
                    <a:spcBef>
                      <a:spcPct val="0"/>
                    </a:spcBef>
                    <a:spcAft>
                      <a:spcPct val="0"/>
                    </a:spcAft>
                    <a:defRPr sz="2400">
                      <a:solidFill>
                        <a:schemeClr val="tx1"/>
                      </a:solidFill>
                      <a:latin typeface="Arial" charset="0"/>
                      <a:ea typeface="ＭＳ Ｐゴシック" pitchFamily="-109" charset="-128"/>
                    </a:defRPr>
                  </a:lvl9pPr>
                </a:lstStyle>
                <a:p>
                  <a:pPr eaLnBrk="0" fontAlgn="base" hangingPunct="0">
                    <a:spcBef>
                      <a:spcPct val="0"/>
                    </a:spcBef>
                    <a:spcAft>
                      <a:spcPct val="0"/>
                    </a:spcAft>
                  </a:pPr>
                  <a:endParaRPr lang="en-US" altLang="en-US" sz="1800">
                    <a:solidFill>
                      <a:srgbClr val="FFFFFF"/>
                    </a:solidFill>
                  </a:endParaRPr>
                </a:p>
              </p:txBody>
            </p:sp>
          </p:grpSp>
        </p:grpSp>
      </p:grpSp>
      <p:sp>
        <p:nvSpPr>
          <p:cNvPr id="8301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8301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301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fontAlgn="base">
              <a:spcBef>
                <a:spcPct val="0"/>
              </a:spcBef>
              <a:spcAft>
                <a:spcPct val="0"/>
              </a:spcAft>
            </a:pPr>
            <a:fld id="{BEA76F97-894D-4454-9D05-4A1857B6AD23}" type="datetime1">
              <a:rPr lang="en-US" altLang="en-US" smtClean="0">
                <a:solidFill>
                  <a:srgbClr val="FFFFFF"/>
                </a:solidFill>
                <a:ea typeface="ＭＳ Ｐゴシック" pitchFamily="-109" charset="-128"/>
              </a:rPr>
              <a:t>11/6/2014</a:t>
            </a:fld>
            <a:endParaRPr lang="en-US" altLang="en-US">
              <a:solidFill>
                <a:srgbClr val="FFFFFF"/>
              </a:solidFill>
              <a:ea typeface="ＭＳ Ｐゴシック" pitchFamily="-109" charset="-128"/>
            </a:endParaRPr>
          </a:p>
        </p:txBody>
      </p:sp>
      <p:sp>
        <p:nvSpPr>
          <p:cNvPr id="8301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fontAlgn="base">
              <a:spcBef>
                <a:spcPct val="0"/>
              </a:spcBef>
              <a:spcAft>
                <a:spcPct val="0"/>
              </a:spcAft>
            </a:pPr>
            <a:r>
              <a:rPr lang="en-US" altLang="en-US" smtClean="0">
                <a:solidFill>
                  <a:srgbClr val="FFFFFF"/>
                </a:solidFill>
                <a:ea typeface="ＭＳ Ｐゴシック" pitchFamily="-109" charset="-128"/>
              </a:rPr>
              <a:t>Ibe and Okafor 2014</a:t>
            </a:r>
            <a:endParaRPr lang="en-US" altLang="en-US">
              <a:solidFill>
                <a:srgbClr val="FFFFFF"/>
              </a:solidFill>
              <a:ea typeface="ＭＳ Ｐゴシック" pitchFamily="-109" charset="-128"/>
            </a:endParaRPr>
          </a:p>
        </p:txBody>
      </p:sp>
      <p:sp>
        <p:nvSpPr>
          <p:cNvPr id="8301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fontAlgn="base">
              <a:spcBef>
                <a:spcPct val="0"/>
              </a:spcBef>
              <a:spcAft>
                <a:spcPct val="0"/>
              </a:spcAft>
            </a:pPr>
            <a:fld id="{50C824EC-790D-4732-BA19-2E534C9A32D5}" type="slidenum">
              <a:rPr lang="en-US" altLang="en-US">
                <a:solidFill>
                  <a:srgbClr val="FFFFFF"/>
                </a:solidFill>
                <a:ea typeface="ＭＳ Ｐゴシック" pitchFamily="-109" charset="-128"/>
              </a:rPr>
              <a:pPr fontAlgn="base">
                <a:spcBef>
                  <a:spcPct val="0"/>
                </a:spcBef>
                <a:spcAft>
                  <a:spcPct val="0"/>
                </a:spcAft>
              </a:pPr>
              <a:t>‹#›</a:t>
            </a:fld>
            <a:endParaRPr lang="en-US" altLang="en-US">
              <a:solidFill>
                <a:srgbClr val="FFFFFF"/>
              </a:solidFill>
              <a:ea typeface="ＭＳ Ｐゴシック" pitchFamily="-109" charset="-128"/>
            </a:endParaRPr>
          </a:p>
        </p:txBody>
      </p:sp>
    </p:spTree>
    <p:extLst>
      <p:ext uri="{BB962C8B-B14F-4D97-AF65-F5344CB8AC3E}">
        <p14:creationId xmlns:p14="http://schemas.microsoft.com/office/powerpoint/2010/main" val="299380432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109"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9" charset="0"/>
          <a:ea typeface="ＭＳ Ｐゴシック" pitchFamily="-109"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9" charset="0"/>
          <a:ea typeface="ＭＳ Ｐゴシック" pitchFamily="-109"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9" charset="0"/>
          <a:ea typeface="ＭＳ Ｐゴシック" pitchFamily="-109"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09" charset="0"/>
          <a:ea typeface="ＭＳ Ｐゴシック" pitchFamily="-109"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9"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9"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9"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109"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09" charset="2"/>
        <a:buChar char="Ø"/>
        <a:defRPr sz="3200">
          <a:solidFill>
            <a:schemeClr val="tx1"/>
          </a:solidFill>
          <a:effectLst>
            <a:outerShdw blurRad="38100" dist="38100" dir="2700000" algn="tl">
              <a:srgbClr val="000000"/>
            </a:outerShdw>
          </a:effectLst>
          <a:latin typeface="+mn-lt"/>
          <a:ea typeface="ＭＳ Ｐゴシック" pitchFamily="-109" charset="-128"/>
          <a:cs typeface="+mn-cs"/>
        </a:defRPr>
      </a:lvl1pPr>
      <a:lvl2pPr marL="742950" indent="-285750" algn="l" rtl="0" eaLnBrk="0" fontAlgn="base" hangingPunct="0">
        <a:spcBef>
          <a:spcPct val="20000"/>
        </a:spcBef>
        <a:spcAft>
          <a:spcPct val="0"/>
        </a:spcAft>
        <a:buClr>
          <a:schemeClr val="tx2"/>
        </a:buClr>
        <a:buSzPct val="50000"/>
        <a:buFont typeface="Wingdings" pitchFamily="-109" charset="2"/>
        <a:buChar char="l"/>
        <a:defRPr sz="2800">
          <a:solidFill>
            <a:schemeClr val="tx1"/>
          </a:solidFill>
          <a:effectLst>
            <a:outerShdw blurRad="38100" dist="38100" dir="2700000" algn="tl">
              <a:srgbClr val="000000"/>
            </a:outerShdw>
          </a:effectLst>
          <a:latin typeface="+mn-lt"/>
          <a:ea typeface="ＭＳ Ｐゴシック" pitchFamily="-109"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09" charset="-128"/>
        </a:defRPr>
      </a:lvl3pPr>
      <a:lvl4pPr marL="1600200" indent="-228600" algn="l" rtl="0" eaLnBrk="0" fontAlgn="base" hangingPunct="0">
        <a:spcBef>
          <a:spcPct val="20000"/>
        </a:spcBef>
        <a:spcAft>
          <a:spcPct val="0"/>
        </a:spcAft>
        <a:buClr>
          <a:schemeClr val="folHlink"/>
        </a:buClr>
        <a:buSzPct val="50000"/>
        <a:buFont typeface="Wingdings" pitchFamily="-109" charset="2"/>
        <a:buChar char="l"/>
        <a:defRPr sz="2000">
          <a:solidFill>
            <a:schemeClr val="tx1"/>
          </a:solidFill>
          <a:effectLst>
            <a:outerShdw blurRad="38100" dist="38100" dir="2700000" algn="tl">
              <a:srgbClr val="000000"/>
            </a:outerShdw>
          </a:effectLst>
          <a:latin typeface="+mn-lt"/>
          <a:ea typeface="ＭＳ Ｐゴシック" pitchFamily="-109"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247864"/>
          </a:xfrm>
          <a:prstGeom prst="rect">
            <a:avLst/>
          </a:prstGeom>
        </p:spPr>
        <p:txBody>
          <a:bodyPr wrap="square">
            <a:spAutoFit/>
          </a:bodyPr>
          <a:lstStyle/>
          <a:p>
            <a:pPr algn="ctr"/>
            <a:r>
              <a:rPr lang="en-US" sz="4000" dirty="0"/>
              <a:t>Criminal Investigation in Nigeria</a:t>
            </a:r>
            <a:r>
              <a:rPr lang="en-US" sz="4000" dirty="0" smtClean="0"/>
              <a:t>:</a:t>
            </a:r>
          </a:p>
          <a:p>
            <a:pPr algn="ctr"/>
            <a:r>
              <a:rPr lang="en-US" sz="4000" dirty="0" smtClean="0"/>
              <a:t> </a:t>
            </a:r>
            <a:r>
              <a:rPr lang="en-US" sz="4000" dirty="0"/>
              <a:t>“A reverie</a:t>
            </a:r>
            <a:r>
              <a:rPr lang="en-US" sz="4000" dirty="0" smtClean="0"/>
              <a:t>”</a:t>
            </a:r>
          </a:p>
          <a:p>
            <a:pPr algn="ctr"/>
            <a:endParaRPr lang="en-US" sz="4000" dirty="0"/>
          </a:p>
          <a:p>
            <a:pPr algn="ctr"/>
            <a:r>
              <a:rPr lang="en-US" sz="4000" dirty="0" smtClean="0"/>
              <a:t>Patrick I Ibe Ph.D. </a:t>
            </a:r>
          </a:p>
          <a:p>
            <a:pPr algn="ctr"/>
            <a:r>
              <a:rPr lang="en-US" sz="4000" dirty="0" smtClean="0"/>
              <a:t>Department of Criminal Justice and Sociology. </a:t>
            </a:r>
          </a:p>
          <a:p>
            <a:pPr algn="ctr"/>
            <a:r>
              <a:rPr lang="en-US" sz="4000" dirty="0" smtClean="0"/>
              <a:t>Uzoma A Okafor Ph.D.</a:t>
            </a:r>
          </a:p>
          <a:p>
            <a:pPr algn="ctr"/>
            <a:r>
              <a:rPr lang="en-US" sz="4000" dirty="0" smtClean="0"/>
              <a:t>Department of Natural and Forensic Science. Albany State University.</a:t>
            </a:r>
          </a:p>
          <a:p>
            <a:pPr algn="ctr"/>
            <a:r>
              <a:rPr lang="en-US" sz="4000" dirty="0" smtClean="0"/>
              <a:t>2014</a:t>
            </a:r>
            <a:endParaRPr lang="en-US" sz="4000" dirty="0"/>
          </a:p>
        </p:txBody>
      </p:sp>
      <p:sp>
        <p:nvSpPr>
          <p:cNvPr id="3" name="Date Placeholder 2"/>
          <p:cNvSpPr>
            <a:spLocks noGrp="1"/>
          </p:cNvSpPr>
          <p:nvPr>
            <p:ph type="dt" sz="half" idx="10"/>
          </p:nvPr>
        </p:nvSpPr>
        <p:spPr/>
        <p:txBody>
          <a:bodyPr/>
          <a:lstStyle/>
          <a:p>
            <a:fld id="{80CF6B2D-B0A0-4C8F-9BE9-58C2E3F768DF}" type="datetime1">
              <a:rPr lang="en-US" altLang="en-US" smtClean="0">
                <a:solidFill>
                  <a:srgbClr val="FFFFFF"/>
                </a:solidFill>
              </a:rPr>
              <a:t>11/6/2014</a:t>
            </a:fld>
            <a:endParaRPr lang="en-US" altLang="en-US">
              <a:solidFill>
                <a:srgbClr val="FFFFFF"/>
              </a:solidFill>
            </a:endParaRPr>
          </a:p>
        </p:txBody>
      </p:sp>
      <p:sp>
        <p:nvSpPr>
          <p:cNvPr id="4" name="Footer Placeholder 3"/>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5" name="Slide Number Placeholder 4"/>
          <p:cNvSpPr>
            <a:spLocks noGrp="1"/>
          </p:cNvSpPr>
          <p:nvPr>
            <p:ph type="sldNum" sz="quarter" idx="12"/>
          </p:nvPr>
        </p:nvSpPr>
        <p:spPr/>
        <p:txBody>
          <a:bodyPr/>
          <a:lstStyle/>
          <a:p>
            <a:fld id="{F46FF825-367F-49C1-B432-5A2EC27C3559}" type="slidenum">
              <a:rPr lang="en-US" altLang="en-US" smtClean="0">
                <a:solidFill>
                  <a:srgbClr val="FFFFFF"/>
                </a:solidFill>
              </a:rPr>
              <a:pPr/>
              <a:t>1</a:t>
            </a:fld>
            <a:endParaRPr lang="en-US" altLang="en-US">
              <a:solidFill>
                <a:srgbClr val="FFFFFF"/>
              </a:solidFill>
            </a:endParaRPr>
          </a:p>
        </p:txBody>
      </p:sp>
    </p:spTree>
    <p:extLst>
      <p:ext uri="{BB962C8B-B14F-4D97-AF65-F5344CB8AC3E}">
        <p14:creationId xmlns:p14="http://schemas.microsoft.com/office/powerpoint/2010/main" val="3054943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10600" cy="1569660"/>
          </a:xfrm>
          <a:prstGeom prst="rect">
            <a:avLst/>
          </a:prstGeom>
        </p:spPr>
        <p:txBody>
          <a:bodyPr wrap="square">
            <a:spAutoFit/>
          </a:bodyPr>
          <a:lstStyle/>
          <a:p>
            <a:pPr algn="just"/>
            <a:r>
              <a:rPr lang="en-US" sz="3200" dirty="0"/>
              <a:t>Despite a visible police presence in large cities, police assistance does not have a wide reach.</a:t>
            </a:r>
          </a:p>
        </p:txBody>
      </p:sp>
      <p:sp>
        <p:nvSpPr>
          <p:cNvPr id="3" name="Rectangle 2"/>
          <p:cNvSpPr/>
          <p:nvPr/>
        </p:nvSpPr>
        <p:spPr>
          <a:xfrm>
            <a:off x="304800" y="2690336"/>
            <a:ext cx="8610600" cy="2554545"/>
          </a:xfrm>
          <a:prstGeom prst="rect">
            <a:avLst/>
          </a:prstGeom>
        </p:spPr>
        <p:txBody>
          <a:bodyPr wrap="square">
            <a:spAutoFit/>
          </a:bodyPr>
          <a:lstStyle/>
          <a:p>
            <a:pPr algn="just"/>
            <a:r>
              <a:rPr lang="en-US" sz="3200" dirty="0"/>
              <a:t>A serious lack of resources, including communications equipment, vehicles, skilled leadership, and training, continued to undermine the effectiveness of the Nigerian Police </a:t>
            </a:r>
            <a:r>
              <a:rPr lang="en-US" sz="3200" dirty="0" smtClean="0"/>
              <a:t>Force.</a:t>
            </a:r>
            <a:endParaRPr lang="en-US" sz="3200" dirty="0"/>
          </a:p>
        </p:txBody>
      </p:sp>
      <p:sp>
        <p:nvSpPr>
          <p:cNvPr id="4" name="Date Placeholder 3"/>
          <p:cNvSpPr>
            <a:spLocks noGrp="1"/>
          </p:cNvSpPr>
          <p:nvPr>
            <p:ph type="dt" sz="half" idx="10"/>
          </p:nvPr>
        </p:nvSpPr>
        <p:spPr/>
        <p:txBody>
          <a:bodyPr/>
          <a:lstStyle/>
          <a:p>
            <a:fld id="{866739BD-0BA8-4553-8762-C7D815A8703C}" type="datetime1">
              <a:rPr lang="en-US" altLang="en-US" smtClean="0">
                <a:solidFill>
                  <a:srgbClr val="FFFFFF"/>
                </a:solidFill>
              </a:rPr>
              <a:t>11/6/2014</a:t>
            </a:fld>
            <a:endParaRPr lang="en-US" altLang="en-US">
              <a:solidFill>
                <a:srgbClr val="FFFFFF"/>
              </a:solidFill>
            </a:endParaRPr>
          </a:p>
        </p:txBody>
      </p:sp>
      <p:sp>
        <p:nvSpPr>
          <p:cNvPr id="5" name="Footer Placeholder 4"/>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F46FF825-367F-49C1-B432-5A2EC27C3559}" type="slidenum">
              <a:rPr lang="en-US" altLang="en-US" smtClean="0">
                <a:solidFill>
                  <a:srgbClr val="FFFFFF"/>
                </a:solidFill>
              </a:rPr>
              <a:pPr/>
              <a:t>10</a:t>
            </a:fld>
            <a:endParaRPr lang="en-US" altLang="en-US">
              <a:solidFill>
                <a:srgbClr val="FFFFFF"/>
              </a:solidFill>
            </a:endParaRPr>
          </a:p>
        </p:txBody>
      </p:sp>
    </p:spTree>
    <p:extLst>
      <p:ext uri="{BB962C8B-B14F-4D97-AF65-F5344CB8AC3E}">
        <p14:creationId xmlns:p14="http://schemas.microsoft.com/office/powerpoint/2010/main" val="1812482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82476"/>
            <a:ext cx="8686800" cy="2308324"/>
          </a:xfrm>
          <a:prstGeom prst="rect">
            <a:avLst/>
          </a:prstGeom>
        </p:spPr>
        <p:txBody>
          <a:bodyPr wrap="square">
            <a:spAutoFit/>
          </a:bodyPr>
          <a:lstStyle/>
          <a:p>
            <a:pPr algn="just"/>
            <a:r>
              <a:rPr lang="en-US" sz="3600" dirty="0"/>
              <a:t>Forensic investigation Nigeria is bewailed with various façade </a:t>
            </a:r>
            <a:r>
              <a:rPr lang="en-US" sz="3600" dirty="0" smtClean="0"/>
              <a:t>with </a:t>
            </a:r>
            <a:r>
              <a:rPr lang="en-US" sz="3600" dirty="0"/>
              <a:t>no known forensic institution; yet crime has become more sophisticated and organized.</a:t>
            </a:r>
          </a:p>
        </p:txBody>
      </p:sp>
      <p:sp>
        <p:nvSpPr>
          <p:cNvPr id="3" name="Rectangle 2"/>
          <p:cNvSpPr/>
          <p:nvPr/>
        </p:nvSpPr>
        <p:spPr>
          <a:xfrm>
            <a:off x="290945" y="3200400"/>
            <a:ext cx="8534400" cy="2308324"/>
          </a:xfrm>
          <a:prstGeom prst="rect">
            <a:avLst/>
          </a:prstGeom>
        </p:spPr>
        <p:txBody>
          <a:bodyPr wrap="square">
            <a:spAutoFit/>
          </a:bodyPr>
          <a:lstStyle/>
          <a:p>
            <a:pPr algn="just"/>
            <a:r>
              <a:rPr lang="en-US" sz="3600" dirty="0"/>
              <a:t>If the Nigerian police force is to break grounds and push its boundaries of investigation, it must develop expertise in forensics. </a:t>
            </a:r>
          </a:p>
        </p:txBody>
      </p:sp>
      <p:sp>
        <p:nvSpPr>
          <p:cNvPr id="4" name="Date Placeholder 3"/>
          <p:cNvSpPr>
            <a:spLocks noGrp="1"/>
          </p:cNvSpPr>
          <p:nvPr>
            <p:ph type="dt" sz="half" idx="10"/>
          </p:nvPr>
        </p:nvSpPr>
        <p:spPr/>
        <p:txBody>
          <a:bodyPr/>
          <a:lstStyle/>
          <a:p>
            <a:fld id="{D4FBD72B-1605-4FCA-8EA2-B34D8A214FB3}" type="datetime1">
              <a:rPr lang="en-US" altLang="en-US" smtClean="0">
                <a:solidFill>
                  <a:srgbClr val="FFFFFF"/>
                </a:solidFill>
              </a:rPr>
              <a:t>11/6/2014</a:t>
            </a:fld>
            <a:endParaRPr lang="en-US" altLang="en-US">
              <a:solidFill>
                <a:srgbClr val="FFFFFF"/>
              </a:solidFill>
            </a:endParaRPr>
          </a:p>
        </p:txBody>
      </p:sp>
      <p:sp>
        <p:nvSpPr>
          <p:cNvPr id="5" name="Footer Placeholder 4"/>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F46FF825-367F-49C1-B432-5A2EC27C3559}" type="slidenum">
              <a:rPr lang="en-US" altLang="en-US" smtClean="0">
                <a:solidFill>
                  <a:srgbClr val="FFFFFF"/>
                </a:solidFill>
              </a:rPr>
              <a:pPr/>
              <a:t>11</a:t>
            </a:fld>
            <a:endParaRPr lang="en-US" altLang="en-US">
              <a:solidFill>
                <a:srgbClr val="FFFFFF"/>
              </a:solidFill>
            </a:endParaRPr>
          </a:p>
        </p:txBody>
      </p:sp>
    </p:spTree>
    <p:extLst>
      <p:ext uri="{BB962C8B-B14F-4D97-AF65-F5344CB8AC3E}">
        <p14:creationId xmlns:p14="http://schemas.microsoft.com/office/powerpoint/2010/main" val="2979997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31510823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0" y="9344"/>
            <a:ext cx="8839200" cy="954107"/>
          </a:xfrm>
          <a:prstGeom prst="rect">
            <a:avLst/>
          </a:prstGeom>
        </p:spPr>
        <p:txBody>
          <a:bodyPr wrap="square">
            <a:spAutoFit/>
          </a:bodyPr>
          <a:lstStyle/>
          <a:p>
            <a:pPr algn="ctr"/>
            <a:r>
              <a:rPr lang="en-US" sz="2800" b="1" dirty="0"/>
              <a:t>Improvement Of The Criminal Investigation Activities</a:t>
            </a:r>
          </a:p>
        </p:txBody>
      </p:sp>
      <p:sp>
        <p:nvSpPr>
          <p:cNvPr id="4" name="Date Placeholder 3"/>
          <p:cNvSpPr>
            <a:spLocks noGrp="1"/>
          </p:cNvSpPr>
          <p:nvPr>
            <p:ph type="dt" sz="half" idx="10"/>
          </p:nvPr>
        </p:nvSpPr>
        <p:spPr/>
        <p:txBody>
          <a:bodyPr/>
          <a:lstStyle/>
          <a:p>
            <a:fld id="{0479B619-DAA8-4CBF-BFD3-0F88460D16C5}" type="datetime1">
              <a:rPr lang="en-US" altLang="en-US" smtClean="0">
                <a:solidFill>
                  <a:srgbClr val="FFFFFF"/>
                </a:solidFill>
              </a:rPr>
              <a:t>11/6/2014</a:t>
            </a:fld>
            <a:endParaRPr lang="en-US" altLang="en-US">
              <a:solidFill>
                <a:srgbClr val="FFFFFF"/>
              </a:solidFill>
            </a:endParaRPr>
          </a:p>
        </p:txBody>
      </p:sp>
      <p:sp>
        <p:nvSpPr>
          <p:cNvPr id="5" name="Footer Placeholder 4"/>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F46FF825-367F-49C1-B432-5A2EC27C3559}" type="slidenum">
              <a:rPr lang="en-US" altLang="en-US" smtClean="0">
                <a:solidFill>
                  <a:srgbClr val="FFFFFF"/>
                </a:solidFill>
              </a:rPr>
              <a:pPr/>
              <a:t>12</a:t>
            </a:fld>
            <a:endParaRPr lang="en-US" altLang="en-US">
              <a:solidFill>
                <a:srgbClr val="FFFFFF"/>
              </a:solidFill>
            </a:endParaRPr>
          </a:p>
        </p:txBody>
      </p:sp>
    </p:spTree>
    <p:extLst>
      <p:ext uri="{BB962C8B-B14F-4D97-AF65-F5344CB8AC3E}">
        <p14:creationId xmlns:p14="http://schemas.microsoft.com/office/powerpoint/2010/main" val="1370566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52400"/>
            <a:ext cx="8229600" cy="639762"/>
          </a:xfrm>
        </p:spPr>
        <p:txBody>
          <a:bodyPr/>
          <a:lstStyle/>
          <a:p>
            <a:pPr eaLnBrk="1" hangingPunct="1">
              <a:defRPr/>
            </a:pPr>
            <a:r>
              <a:rPr lang="en-US" sz="3200" dirty="0" smtClean="0">
                <a:solidFill>
                  <a:srgbClr val="FF0000"/>
                </a:solidFill>
              </a:rPr>
              <a:t> </a:t>
            </a:r>
            <a:r>
              <a:rPr lang="en-US" sz="3200" dirty="0" smtClean="0">
                <a:solidFill>
                  <a:srgbClr val="FF0000"/>
                </a:solidFill>
              </a:rPr>
              <a:t>Logical Matrix for Ethics in </a:t>
            </a:r>
            <a:r>
              <a:rPr lang="en-US" sz="3200" dirty="0" smtClean="0">
                <a:solidFill>
                  <a:srgbClr val="FF0000"/>
                </a:solidFill>
              </a:rPr>
              <a:t>Forensic Investigation</a:t>
            </a:r>
            <a:endParaRPr lang="en-US" sz="3200" dirty="0" smtClean="0">
              <a:solidFill>
                <a:srgbClr val="FF0000"/>
              </a:solidFill>
            </a:endParaRPr>
          </a:p>
        </p:txBody>
      </p:sp>
      <p:graphicFrame>
        <p:nvGraphicFramePr>
          <p:cNvPr id="3" name="Diagram 2"/>
          <p:cNvGraphicFramePr/>
          <p:nvPr>
            <p:extLst>
              <p:ext uri="{D42A27DB-BD31-4B8C-83A1-F6EECF244321}">
                <p14:modId xmlns:p14="http://schemas.microsoft.com/office/powerpoint/2010/main" val="3158550933"/>
              </p:ext>
            </p:extLst>
          </p:nvPr>
        </p:nvGraphicFramePr>
        <p:xfrm>
          <a:off x="152400" y="1143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A7129281-9301-45AB-9A30-8AC839568CB9}" type="datetime1">
              <a:rPr lang="en-US" altLang="en-US" smtClean="0">
                <a:solidFill>
                  <a:srgbClr val="FFFFFF"/>
                </a:solidFill>
              </a:rPr>
              <a:t>11/6/2014</a:t>
            </a:fld>
            <a:endParaRPr lang="en-US" altLang="en-US">
              <a:solidFill>
                <a:srgbClr val="FFFFFF"/>
              </a:solidFill>
            </a:endParaRPr>
          </a:p>
        </p:txBody>
      </p:sp>
      <p:sp>
        <p:nvSpPr>
          <p:cNvPr id="5" name="Footer Placeholder 4"/>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7D6C2AD0-8DC6-4BB3-9270-93D508A1CE43}" type="slidenum">
              <a:rPr lang="en-US" altLang="en-US" smtClean="0">
                <a:solidFill>
                  <a:srgbClr val="FFFFFF"/>
                </a:solidFill>
              </a:rPr>
              <a:pPr/>
              <a:t>13</a:t>
            </a:fld>
            <a:endParaRPr lang="en-US" altLang="en-US">
              <a:solidFill>
                <a:srgbClr val="FFFFFF"/>
              </a:solidFill>
            </a:endParaRPr>
          </a:p>
        </p:txBody>
      </p:sp>
    </p:spTree>
    <p:extLst>
      <p:ext uri="{BB962C8B-B14F-4D97-AF65-F5344CB8AC3E}">
        <p14:creationId xmlns:p14="http://schemas.microsoft.com/office/powerpoint/2010/main" val="163421115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50"/>
                                        <p:tgtEl>
                                          <p:spTgt spid="27650"/>
                                        </p:tgtEl>
                                      </p:cBhvr>
                                    </p:animEffect>
                                    <p:anim calcmode="lin" valueType="num">
                                      <p:cBhvr>
                                        <p:cTn id="8" dur="250" fill="hold"/>
                                        <p:tgtEl>
                                          <p:spTgt spid="27650"/>
                                        </p:tgtEl>
                                        <p:attrNameLst>
                                          <p:attrName>ppt_x</p:attrName>
                                        </p:attrNameLst>
                                      </p:cBhvr>
                                      <p:tavLst>
                                        <p:tav tm="0">
                                          <p:val>
                                            <p:strVal val="#ppt_x"/>
                                          </p:val>
                                        </p:tav>
                                        <p:tav tm="100000">
                                          <p:val>
                                            <p:strVal val="#ppt_x"/>
                                          </p:val>
                                        </p:tav>
                                      </p:tavLst>
                                    </p:anim>
                                    <p:anim calcmode="lin" valueType="num">
                                      <p:cBhvr>
                                        <p:cTn id="9" dur="250" fill="hold"/>
                                        <p:tgtEl>
                                          <p:spTgt spid="276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49225" y="1258888"/>
            <a:ext cx="86868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just"/>
            <a:r>
              <a:rPr lang="en-US" altLang="en-US" sz="3200" b="1" u="sng"/>
              <a:t>Ethical Standard</a:t>
            </a:r>
          </a:p>
          <a:p>
            <a:pPr algn="just"/>
            <a:r>
              <a:rPr lang="en-US" altLang="en-US" sz="3200" b="1"/>
              <a:t>high standard of honesty &amp; honorable conduct with methods of reinforcement-</a:t>
            </a:r>
          </a:p>
          <a:p>
            <a:pPr algn="ctr"/>
            <a:r>
              <a:rPr lang="en-US" altLang="en-US" sz="3200" b="1" u="sng"/>
              <a:t>Professional Requirement </a:t>
            </a:r>
            <a:r>
              <a:rPr lang="en-US" altLang="en-US" sz="3200" u="sng"/>
              <a:t>  </a:t>
            </a:r>
          </a:p>
        </p:txBody>
      </p:sp>
      <p:sp>
        <p:nvSpPr>
          <p:cNvPr id="11267" name="Rectangle 5"/>
          <p:cNvSpPr>
            <a:spLocks noChangeArrowheads="1"/>
          </p:cNvSpPr>
          <p:nvPr/>
        </p:nvSpPr>
        <p:spPr bwMode="auto">
          <a:xfrm>
            <a:off x="163513" y="4038600"/>
            <a:ext cx="86868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just"/>
            <a:r>
              <a:rPr lang="en-US" altLang="en-US" sz="3200" b="1" u="sng">
                <a:solidFill>
                  <a:srgbClr val="FFFFFF"/>
                </a:solidFill>
              </a:rPr>
              <a:t>Moral Standard</a:t>
            </a:r>
          </a:p>
          <a:p>
            <a:pPr algn="just"/>
            <a:r>
              <a:rPr lang="en-US" altLang="en-US" sz="3200" b="1">
                <a:solidFill>
                  <a:srgbClr val="FFFFFF"/>
                </a:solidFill>
              </a:rPr>
              <a:t>Generally accepted customs of conduct in a given society</a:t>
            </a:r>
          </a:p>
          <a:p>
            <a:pPr algn="ctr"/>
            <a:r>
              <a:rPr lang="en-US" altLang="en-US" sz="3200" b="1" u="sng">
                <a:solidFill>
                  <a:srgbClr val="FFFFFF"/>
                </a:solidFill>
              </a:rPr>
              <a:t>Personal Choice</a:t>
            </a:r>
          </a:p>
        </p:txBody>
      </p:sp>
      <p:sp>
        <p:nvSpPr>
          <p:cNvPr id="9" name="Rectangle 2"/>
          <p:cNvSpPr>
            <a:spLocks noGrp="1" noChangeArrowheads="1"/>
          </p:cNvSpPr>
          <p:nvPr>
            <p:ph type="title"/>
          </p:nvPr>
        </p:nvSpPr>
        <p:spPr>
          <a:xfrm>
            <a:off x="457200" y="274638"/>
            <a:ext cx="8229600" cy="639762"/>
          </a:xfrm>
        </p:spPr>
        <p:txBody>
          <a:bodyPr/>
          <a:lstStyle/>
          <a:p>
            <a:pPr eaLnBrk="1" hangingPunct="1">
              <a:defRPr/>
            </a:pPr>
            <a:r>
              <a:rPr lang="en-US" sz="3200" dirty="0" smtClean="0"/>
              <a:t>MORALS:</a:t>
            </a:r>
            <a:endParaRPr lang="en-US" sz="3200" dirty="0" smtClean="0"/>
          </a:p>
        </p:txBody>
      </p:sp>
      <p:sp>
        <p:nvSpPr>
          <p:cNvPr id="2" name="Date Placeholder 1"/>
          <p:cNvSpPr>
            <a:spLocks noGrp="1"/>
          </p:cNvSpPr>
          <p:nvPr>
            <p:ph type="dt" sz="half" idx="10"/>
          </p:nvPr>
        </p:nvSpPr>
        <p:spPr/>
        <p:txBody>
          <a:bodyPr/>
          <a:lstStyle/>
          <a:p>
            <a:fld id="{A6575A70-C441-4545-918C-695DD51D6CD1}" type="datetime1">
              <a:rPr lang="en-US" altLang="en-US" smtClean="0">
                <a:solidFill>
                  <a:srgbClr val="FFFFFF"/>
                </a:solidFill>
              </a:rPr>
              <a:t>11/6/2014</a:t>
            </a:fld>
            <a:endParaRPr lang="en-US" altLang="en-US">
              <a:solidFill>
                <a:srgbClr val="FFFFFF"/>
              </a:solidFill>
            </a:endParaRPr>
          </a:p>
        </p:txBody>
      </p:sp>
      <p:sp>
        <p:nvSpPr>
          <p:cNvPr id="3" name="Footer Placeholder 2"/>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4" name="Slide Number Placeholder 3"/>
          <p:cNvSpPr>
            <a:spLocks noGrp="1"/>
          </p:cNvSpPr>
          <p:nvPr>
            <p:ph type="sldNum" sz="quarter" idx="12"/>
          </p:nvPr>
        </p:nvSpPr>
        <p:spPr/>
        <p:txBody>
          <a:bodyPr/>
          <a:lstStyle/>
          <a:p>
            <a:fld id="{7D6C2AD0-8DC6-4BB3-9270-93D508A1CE43}" type="slidenum">
              <a:rPr lang="en-US" altLang="en-US" smtClean="0">
                <a:solidFill>
                  <a:srgbClr val="FFFFFF"/>
                </a:solidFill>
              </a:rPr>
              <a:pPr/>
              <a:t>14</a:t>
            </a:fld>
            <a:endParaRPr lang="en-US" altLang="en-US">
              <a:solidFill>
                <a:srgbClr val="FFFFFF"/>
              </a:solidFill>
            </a:endParaRPr>
          </a:p>
        </p:txBody>
      </p:sp>
    </p:spTree>
    <p:extLst>
      <p:ext uri="{BB962C8B-B14F-4D97-AF65-F5344CB8AC3E}">
        <p14:creationId xmlns:p14="http://schemas.microsoft.com/office/powerpoint/2010/main" val="3419309393"/>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715962"/>
          </a:xfrm>
        </p:spPr>
        <p:txBody>
          <a:bodyPr/>
          <a:lstStyle/>
          <a:p>
            <a:pPr eaLnBrk="1" hangingPunct="1">
              <a:defRPr/>
            </a:pPr>
            <a:r>
              <a:rPr lang="en-US" sz="3200" dirty="0" smtClean="0">
                <a:effectLst/>
              </a:rPr>
              <a:t>Violation Range</a:t>
            </a:r>
            <a:r>
              <a:rPr lang="en-US" sz="4000" dirty="0" smtClean="0"/>
              <a:t> </a:t>
            </a:r>
            <a:endParaRPr lang="en-US" sz="4000" dirty="0" smtClean="0"/>
          </a:p>
        </p:txBody>
      </p:sp>
      <p:grpSp>
        <p:nvGrpSpPr>
          <p:cNvPr id="10243" name="Group 7"/>
          <p:cNvGrpSpPr>
            <a:grpSpLocks/>
          </p:cNvGrpSpPr>
          <p:nvPr/>
        </p:nvGrpSpPr>
        <p:grpSpPr bwMode="auto">
          <a:xfrm>
            <a:off x="434975" y="1295400"/>
            <a:ext cx="7989888" cy="3581400"/>
            <a:chOff x="435429" y="1295400"/>
            <a:chExt cx="7990114" cy="3581400"/>
          </a:xfrm>
        </p:grpSpPr>
        <p:sp>
          <p:nvSpPr>
            <p:cNvPr id="10244" name="Rectangle 5"/>
            <p:cNvSpPr>
              <a:spLocks noChangeArrowheads="1"/>
            </p:cNvSpPr>
            <p:nvPr/>
          </p:nvSpPr>
          <p:spPr bwMode="auto">
            <a:xfrm>
              <a:off x="6520543" y="4114800"/>
              <a:ext cx="19050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Char char="•"/>
                <a:defRPr sz="3200">
                  <a:solidFill>
                    <a:schemeClr val="tx1"/>
                  </a:solidFill>
                  <a:latin typeface="Garamond" pitchFamily="18" charset="0"/>
                </a:defRPr>
              </a:lvl1pPr>
              <a:lvl2pPr marL="742950" indent="-285750">
                <a:spcBef>
                  <a:spcPct val="20000"/>
                </a:spcBef>
                <a:buChar char="–"/>
                <a:defRPr sz="2800">
                  <a:solidFill>
                    <a:schemeClr val="tx1"/>
                  </a:solidFill>
                  <a:latin typeface="Garamond" pitchFamily="18" charset="0"/>
                </a:defRPr>
              </a:lvl2pPr>
              <a:lvl3pPr marL="1143000" indent="-228600">
                <a:spcBef>
                  <a:spcPct val="20000"/>
                </a:spcBef>
                <a:buClr>
                  <a:schemeClr val="tx2"/>
                </a:buClr>
                <a:buChar char="•"/>
                <a:defRPr sz="2400">
                  <a:solidFill>
                    <a:schemeClr val="tx1"/>
                  </a:solidFill>
                  <a:latin typeface="Garamond" pitchFamily="18" charset="0"/>
                </a:defRPr>
              </a:lvl3pPr>
              <a:lvl4pPr marL="1600200" indent="-228600">
                <a:spcBef>
                  <a:spcPct val="20000"/>
                </a:spcBef>
                <a:buChar char="–"/>
                <a:defRPr sz="2000">
                  <a:solidFill>
                    <a:schemeClr val="tx1"/>
                  </a:solidFill>
                  <a:latin typeface="Garamond" pitchFamily="18" charset="0"/>
                </a:defRPr>
              </a:lvl4pPr>
              <a:lvl5pPr marL="2057400" indent="-228600">
                <a:spcBef>
                  <a:spcPct val="20000"/>
                </a:spcBef>
                <a:buClr>
                  <a:schemeClr val="folHlink"/>
                </a:buClr>
                <a:buChar char="•"/>
                <a:defRPr sz="2000">
                  <a:solidFill>
                    <a:schemeClr val="tx1"/>
                  </a:solidFill>
                  <a:latin typeface="Garamond" pitchFamily="18" charset="0"/>
                </a:defRPr>
              </a:lvl5pPr>
              <a:lvl6pPr marL="2514600" indent="-228600" eaLnBrk="0" fontAlgn="base" hangingPunct="0">
                <a:spcBef>
                  <a:spcPct val="20000"/>
                </a:spcBef>
                <a:spcAft>
                  <a:spcPct val="0"/>
                </a:spcAft>
                <a:buClr>
                  <a:schemeClr val="folHlink"/>
                </a:buClr>
                <a:buChar char="•"/>
                <a:defRPr sz="2000">
                  <a:solidFill>
                    <a:schemeClr val="tx1"/>
                  </a:solidFill>
                  <a:latin typeface="Garamond" pitchFamily="18" charset="0"/>
                </a:defRPr>
              </a:lvl6pPr>
              <a:lvl7pPr marL="2971800" indent="-228600" eaLnBrk="0" fontAlgn="base" hangingPunct="0">
                <a:spcBef>
                  <a:spcPct val="20000"/>
                </a:spcBef>
                <a:spcAft>
                  <a:spcPct val="0"/>
                </a:spcAft>
                <a:buClr>
                  <a:schemeClr val="folHlink"/>
                </a:buClr>
                <a:buChar char="•"/>
                <a:defRPr sz="2000">
                  <a:solidFill>
                    <a:schemeClr val="tx1"/>
                  </a:solidFill>
                  <a:latin typeface="Garamond" pitchFamily="18" charset="0"/>
                </a:defRPr>
              </a:lvl7pPr>
              <a:lvl8pPr marL="3429000" indent="-228600" eaLnBrk="0" fontAlgn="base" hangingPunct="0">
                <a:spcBef>
                  <a:spcPct val="20000"/>
                </a:spcBef>
                <a:spcAft>
                  <a:spcPct val="0"/>
                </a:spcAft>
                <a:buClr>
                  <a:schemeClr val="folHlink"/>
                </a:buClr>
                <a:buChar char="•"/>
                <a:defRPr sz="2000">
                  <a:solidFill>
                    <a:schemeClr val="tx1"/>
                  </a:solidFill>
                  <a:latin typeface="Garamond" pitchFamily="18" charset="0"/>
                </a:defRPr>
              </a:lvl8pPr>
              <a:lvl9pPr marL="3886200" indent="-228600" eaLnBrk="0" fontAlgn="base" hangingPunct="0">
                <a:spcBef>
                  <a:spcPct val="20000"/>
                </a:spcBef>
                <a:spcAft>
                  <a:spcPct val="0"/>
                </a:spcAft>
                <a:buClr>
                  <a:schemeClr val="folHlink"/>
                </a:buClr>
                <a:buChar char="•"/>
                <a:defRPr sz="2000">
                  <a:solidFill>
                    <a:schemeClr val="tx1"/>
                  </a:solidFill>
                  <a:latin typeface="Garamond" pitchFamily="18" charset="0"/>
                </a:defRPr>
              </a:lvl9pPr>
            </a:lstStyle>
            <a:p>
              <a:pPr algn="ctr">
                <a:spcBef>
                  <a:spcPct val="0"/>
                </a:spcBef>
                <a:buClrTx/>
                <a:buFontTx/>
                <a:buNone/>
              </a:pPr>
              <a:r>
                <a:rPr lang="en-US" altLang="en-US" sz="2400" b="1"/>
                <a:t>Criminal </a:t>
              </a:r>
            </a:p>
            <a:p>
              <a:pPr algn="ctr">
                <a:spcBef>
                  <a:spcPct val="0"/>
                </a:spcBef>
                <a:buClrTx/>
                <a:buFontTx/>
                <a:buNone/>
              </a:pPr>
              <a:r>
                <a:rPr lang="en-US" altLang="en-US" sz="2400" b="1"/>
                <a:t>Violation</a:t>
              </a:r>
            </a:p>
          </p:txBody>
        </p:sp>
        <p:sp>
          <p:nvSpPr>
            <p:cNvPr id="10245" name="Rectangle 6"/>
            <p:cNvSpPr>
              <a:spLocks noChangeArrowheads="1"/>
            </p:cNvSpPr>
            <p:nvPr/>
          </p:nvSpPr>
          <p:spPr bwMode="auto">
            <a:xfrm>
              <a:off x="435429" y="4114800"/>
              <a:ext cx="21336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Char char="•"/>
                <a:defRPr sz="3200">
                  <a:solidFill>
                    <a:schemeClr val="tx1"/>
                  </a:solidFill>
                  <a:latin typeface="Garamond" pitchFamily="18" charset="0"/>
                </a:defRPr>
              </a:lvl1pPr>
              <a:lvl2pPr marL="742950" indent="-285750">
                <a:spcBef>
                  <a:spcPct val="20000"/>
                </a:spcBef>
                <a:buChar char="–"/>
                <a:defRPr sz="2800">
                  <a:solidFill>
                    <a:schemeClr val="tx1"/>
                  </a:solidFill>
                  <a:latin typeface="Garamond" pitchFamily="18" charset="0"/>
                </a:defRPr>
              </a:lvl2pPr>
              <a:lvl3pPr marL="1143000" indent="-228600">
                <a:spcBef>
                  <a:spcPct val="20000"/>
                </a:spcBef>
                <a:buClr>
                  <a:schemeClr val="tx2"/>
                </a:buClr>
                <a:buChar char="•"/>
                <a:defRPr sz="2400">
                  <a:solidFill>
                    <a:schemeClr val="tx1"/>
                  </a:solidFill>
                  <a:latin typeface="Garamond" pitchFamily="18" charset="0"/>
                </a:defRPr>
              </a:lvl3pPr>
              <a:lvl4pPr marL="1600200" indent="-228600">
                <a:spcBef>
                  <a:spcPct val="20000"/>
                </a:spcBef>
                <a:buChar char="–"/>
                <a:defRPr sz="2000">
                  <a:solidFill>
                    <a:schemeClr val="tx1"/>
                  </a:solidFill>
                  <a:latin typeface="Garamond" pitchFamily="18" charset="0"/>
                </a:defRPr>
              </a:lvl4pPr>
              <a:lvl5pPr marL="2057400" indent="-228600">
                <a:spcBef>
                  <a:spcPct val="20000"/>
                </a:spcBef>
                <a:buClr>
                  <a:schemeClr val="folHlink"/>
                </a:buClr>
                <a:buChar char="•"/>
                <a:defRPr sz="2000">
                  <a:solidFill>
                    <a:schemeClr val="tx1"/>
                  </a:solidFill>
                  <a:latin typeface="Garamond" pitchFamily="18" charset="0"/>
                </a:defRPr>
              </a:lvl5pPr>
              <a:lvl6pPr marL="2514600" indent="-228600" eaLnBrk="0" fontAlgn="base" hangingPunct="0">
                <a:spcBef>
                  <a:spcPct val="20000"/>
                </a:spcBef>
                <a:spcAft>
                  <a:spcPct val="0"/>
                </a:spcAft>
                <a:buClr>
                  <a:schemeClr val="folHlink"/>
                </a:buClr>
                <a:buChar char="•"/>
                <a:defRPr sz="2000">
                  <a:solidFill>
                    <a:schemeClr val="tx1"/>
                  </a:solidFill>
                  <a:latin typeface="Garamond" pitchFamily="18" charset="0"/>
                </a:defRPr>
              </a:lvl6pPr>
              <a:lvl7pPr marL="2971800" indent="-228600" eaLnBrk="0" fontAlgn="base" hangingPunct="0">
                <a:spcBef>
                  <a:spcPct val="20000"/>
                </a:spcBef>
                <a:spcAft>
                  <a:spcPct val="0"/>
                </a:spcAft>
                <a:buClr>
                  <a:schemeClr val="folHlink"/>
                </a:buClr>
                <a:buChar char="•"/>
                <a:defRPr sz="2000">
                  <a:solidFill>
                    <a:schemeClr val="tx1"/>
                  </a:solidFill>
                  <a:latin typeface="Garamond" pitchFamily="18" charset="0"/>
                </a:defRPr>
              </a:lvl7pPr>
              <a:lvl8pPr marL="3429000" indent="-228600" eaLnBrk="0" fontAlgn="base" hangingPunct="0">
                <a:spcBef>
                  <a:spcPct val="20000"/>
                </a:spcBef>
                <a:spcAft>
                  <a:spcPct val="0"/>
                </a:spcAft>
                <a:buClr>
                  <a:schemeClr val="folHlink"/>
                </a:buClr>
                <a:buChar char="•"/>
                <a:defRPr sz="2000">
                  <a:solidFill>
                    <a:schemeClr val="tx1"/>
                  </a:solidFill>
                  <a:latin typeface="Garamond" pitchFamily="18" charset="0"/>
                </a:defRPr>
              </a:lvl8pPr>
              <a:lvl9pPr marL="3886200" indent="-228600" eaLnBrk="0" fontAlgn="base" hangingPunct="0">
                <a:spcBef>
                  <a:spcPct val="20000"/>
                </a:spcBef>
                <a:spcAft>
                  <a:spcPct val="0"/>
                </a:spcAft>
                <a:buClr>
                  <a:schemeClr val="folHlink"/>
                </a:buClr>
                <a:buChar char="•"/>
                <a:defRPr sz="2000">
                  <a:solidFill>
                    <a:schemeClr val="tx1"/>
                  </a:solidFill>
                  <a:latin typeface="Garamond" pitchFamily="18" charset="0"/>
                </a:defRPr>
              </a:lvl9pPr>
            </a:lstStyle>
            <a:p>
              <a:pPr algn="ctr">
                <a:spcBef>
                  <a:spcPct val="0"/>
                </a:spcBef>
                <a:buClrTx/>
                <a:buFontTx/>
                <a:buNone/>
              </a:pPr>
              <a:r>
                <a:rPr lang="en-US" altLang="en-US" sz="2400" b="1"/>
                <a:t>Ethical </a:t>
              </a:r>
            </a:p>
            <a:p>
              <a:pPr algn="ctr">
                <a:spcBef>
                  <a:spcPct val="0"/>
                </a:spcBef>
                <a:buClrTx/>
                <a:buFontTx/>
                <a:buNone/>
              </a:pPr>
              <a:r>
                <a:rPr lang="en-US" altLang="en-US" sz="2400" b="1"/>
                <a:t>Violations</a:t>
              </a:r>
            </a:p>
          </p:txBody>
        </p:sp>
        <p:sp>
          <p:nvSpPr>
            <p:cNvPr id="10246" name="Rectangle 7"/>
            <p:cNvSpPr>
              <a:spLocks noChangeArrowheads="1"/>
            </p:cNvSpPr>
            <p:nvPr/>
          </p:nvSpPr>
          <p:spPr bwMode="auto">
            <a:xfrm>
              <a:off x="3439886" y="4114800"/>
              <a:ext cx="21336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Char char="•"/>
                <a:defRPr sz="3200">
                  <a:solidFill>
                    <a:schemeClr val="tx1"/>
                  </a:solidFill>
                  <a:latin typeface="Garamond" pitchFamily="18" charset="0"/>
                </a:defRPr>
              </a:lvl1pPr>
              <a:lvl2pPr marL="742950" indent="-285750">
                <a:spcBef>
                  <a:spcPct val="20000"/>
                </a:spcBef>
                <a:buChar char="–"/>
                <a:defRPr sz="2800">
                  <a:solidFill>
                    <a:schemeClr val="tx1"/>
                  </a:solidFill>
                  <a:latin typeface="Garamond" pitchFamily="18" charset="0"/>
                </a:defRPr>
              </a:lvl2pPr>
              <a:lvl3pPr marL="1143000" indent="-228600">
                <a:spcBef>
                  <a:spcPct val="20000"/>
                </a:spcBef>
                <a:buClr>
                  <a:schemeClr val="tx2"/>
                </a:buClr>
                <a:buChar char="•"/>
                <a:defRPr sz="2400">
                  <a:solidFill>
                    <a:schemeClr val="tx1"/>
                  </a:solidFill>
                  <a:latin typeface="Garamond" pitchFamily="18" charset="0"/>
                </a:defRPr>
              </a:lvl3pPr>
              <a:lvl4pPr marL="1600200" indent="-228600">
                <a:spcBef>
                  <a:spcPct val="20000"/>
                </a:spcBef>
                <a:buChar char="–"/>
                <a:defRPr sz="2000">
                  <a:solidFill>
                    <a:schemeClr val="tx1"/>
                  </a:solidFill>
                  <a:latin typeface="Garamond" pitchFamily="18" charset="0"/>
                </a:defRPr>
              </a:lvl4pPr>
              <a:lvl5pPr marL="2057400" indent="-228600">
                <a:spcBef>
                  <a:spcPct val="20000"/>
                </a:spcBef>
                <a:buClr>
                  <a:schemeClr val="folHlink"/>
                </a:buClr>
                <a:buChar char="•"/>
                <a:defRPr sz="2000">
                  <a:solidFill>
                    <a:schemeClr val="tx1"/>
                  </a:solidFill>
                  <a:latin typeface="Garamond" pitchFamily="18" charset="0"/>
                </a:defRPr>
              </a:lvl5pPr>
              <a:lvl6pPr marL="2514600" indent="-228600" eaLnBrk="0" fontAlgn="base" hangingPunct="0">
                <a:spcBef>
                  <a:spcPct val="20000"/>
                </a:spcBef>
                <a:spcAft>
                  <a:spcPct val="0"/>
                </a:spcAft>
                <a:buClr>
                  <a:schemeClr val="folHlink"/>
                </a:buClr>
                <a:buChar char="•"/>
                <a:defRPr sz="2000">
                  <a:solidFill>
                    <a:schemeClr val="tx1"/>
                  </a:solidFill>
                  <a:latin typeface="Garamond" pitchFamily="18" charset="0"/>
                </a:defRPr>
              </a:lvl6pPr>
              <a:lvl7pPr marL="2971800" indent="-228600" eaLnBrk="0" fontAlgn="base" hangingPunct="0">
                <a:spcBef>
                  <a:spcPct val="20000"/>
                </a:spcBef>
                <a:spcAft>
                  <a:spcPct val="0"/>
                </a:spcAft>
                <a:buClr>
                  <a:schemeClr val="folHlink"/>
                </a:buClr>
                <a:buChar char="•"/>
                <a:defRPr sz="2000">
                  <a:solidFill>
                    <a:schemeClr val="tx1"/>
                  </a:solidFill>
                  <a:latin typeface="Garamond" pitchFamily="18" charset="0"/>
                </a:defRPr>
              </a:lvl7pPr>
              <a:lvl8pPr marL="3429000" indent="-228600" eaLnBrk="0" fontAlgn="base" hangingPunct="0">
                <a:spcBef>
                  <a:spcPct val="20000"/>
                </a:spcBef>
                <a:spcAft>
                  <a:spcPct val="0"/>
                </a:spcAft>
                <a:buClr>
                  <a:schemeClr val="folHlink"/>
                </a:buClr>
                <a:buChar char="•"/>
                <a:defRPr sz="2000">
                  <a:solidFill>
                    <a:schemeClr val="tx1"/>
                  </a:solidFill>
                  <a:latin typeface="Garamond" pitchFamily="18" charset="0"/>
                </a:defRPr>
              </a:lvl8pPr>
              <a:lvl9pPr marL="3886200" indent="-228600" eaLnBrk="0" fontAlgn="base" hangingPunct="0">
                <a:spcBef>
                  <a:spcPct val="20000"/>
                </a:spcBef>
                <a:spcAft>
                  <a:spcPct val="0"/>
                </a:spcAft>
                <a:buClr>
                  <a:schemeClr val="folHlink"/>
                </a:buClr>
                <a:buChar char="•"/>
                <a:defRPr sz="2000">
                  <a:solidFill>
                    <a:schemeClr val="tx1"/>
                  </a:solidFill>
                  <a:latin typeface="Garamond" pitchFamily="18" charset="0"/>
                </a:defRPr>
              </a:lvl9pPr>
            </a:lstStyle>
            <a:p>
              <a:pPr algn="ctr">
                <a:spcBef>
                  <a:spcPct val="0"/>
                </a:spcBef>
                <a:buClrTx/>
                <a:buFontTx/>
                <a:buNone/>
              </a:pPr>
              <a:r>
                <a:rPr lang="en-US" altLang="en-US" sz="2400" b="1"/>
                <a:t>Misconduct/</a:t>
              </a:r>
            </a:p>
            <a:p>
              <a:pPr algn="ctr">
                <a:spcBef>
                  <a:spcPct val="0"/>
                </a:spcBef>
                <a:buClrTx/>
                <a:buFontTx/>
                <a:buNone/>
              </a:pPr>
              <a:r>
                <a:rPr lang="en-US" altLang="en-US" sz="2400" b="1"/>
                <a:t>Misbehavior     </a:t>
              </a:r>
            </a:p>
          </p:txBody>
        </p:sp>
        <p:sp>
          <p:nvSpPr>
            <p:cNvPr id="10247" name="Rectangle 8"/>
            <p:cNvSpPr>
              <a:spLocks noChangeArrowheads="1"/>
            </p:cNvSpPr>
            <p:nvPr/>
          </p:nvSpPr>
          <p:spPr bwMode="auto">
            <a:xfrm>
              <a:off x="2895600" y="1295400"/>
              <a:ext cx="2971800" cy="1066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Char char="•"/>
                <a:defRPr sz="3200">
                  <a:solidFill>
                    <a:schemeClr val="tx1"/>
                  </a:solidFill>
                  <a:latin typeface="Garamond" pitchFamily="18" charset="0"/>
                </a:defRPr>
              </a:lvl1pPr>
              <a:lvl2pPr marL="742950" indent="-285750">
                <a:spcBef>
                  <a:spcPct val="20000"/>
                </a:spcBef>
                <a:buChar char="–"/>
                <a:defRPr sz="2800">
                  <a:solidFill>
                    <a:schemeClr val="tx1"/>
                  </a:solidFill>
                  <a:latin typeface="Garamond" pitchFamily="18" charset="0"/>
                </a:defRPr>
              </a:lvl2pPr>
              <a:lvl3pPr marL="1143000" indent="-228600">
                <a:spcBef>
                  <a:spcPct val="20000"/>
                </a:spcBef>
                <a:buClr>
                  <a:schemeClr val="tx2"/>
                </a:buClr>
                <a:buChar char="•"/>
                <a:defRPr sz="2400">
                  <a:solidFill>
                    <a:schemeClr val="tx1"/>
                  </a:solidFill>
                  <a:latin typeface="Garamond" pitchFamily="18" charset="0"/>
                </a:defRPr>
              </a:lvl3pPr>
              <a:lvl4pPr marL="1600200" indent="-228600">
                <a:spcBef>
                  <a:spcPct val="20000"/>
                </a:spcBef>
                <a:buChar char="–"/>
                <a:defRPr sz="2000">
                  <a:solidFill>
                    <a:schemeClr val="tx1"/>
                  </a:solidFill>
                  <a:latin typeface="Garamond" pitchFamily="18" charset="0"/>
                </a:defRPr>
              </a:lvl4pPr>
              <a:lvl5pPr marL="2057400" indent="-228600">
                <a:spcBef>
                  <a:spcPct val="20000"/>
                </a:spcBef>
                <a:buClr>
                  <a:schemeClr val="folHlink"/>
                </a:buClr>
                <a:buChar char="•"/>
                <a:defRPr sz="2000">
                  <a:solidFill>
                    <a:schemeClr val="tx1"/>
                  </a:solidFill>
                  <a:latin typeface="Garamond" pitchFamily="18" charset="0"/>
                </a:defRPr>
              </a:lvl5pPr>
              <a:lvl6pPr marL="2514600" indent="-228600" eaLnBrk="0" fontAlgn="base" hangingPunct="0">
                <a:spcBef>
                  <a:spcPct val="20000"/>
                </a:spcBef>
                <a:spcAft>
                  <a:spcPct val="0"/>
                </a:spcAft>
                <a:buClr>
                  <a:schemeClr val="folHlink"/>
                </a:buClr>
                <a:buChar char="•"/>
                <a:defRPr sz="2000">
                  <a:solidFill>
                    <a:schemeClr val="tx1"/>
                  </a:solidFill>
                  <a:latin typeface="Garamond" pitchFamily="18" charset="0"/>
                </a:defRPr>
              </a:lvl6pPr>
              <a:lvl7pPr marL="2971800" indent="-228600" eaLnBrk="0" fontAlgn="base" hangingPunct="0">
                <a:spcBef>
                  <a:spcPct val="20000"/>
                </a:spcBef>
                <a:spcAft>
                  <a:spcPct val="0"/>
                </a:spcAft>
                <a:buClr>
                  <a:schemeClr val="folHlink"/>
                </a:buClr>
                <a:buChar char="•"/>
                <a:defRPr sz="2000">
                  <a:solidFill>
                    <a:schemeClr val="tx1"/>
                  </a:solidFill>
                  <a:latin typeface="Garamond" pitchFamily="18" charset="0"/>
                </a:defRPr>
              </a:lvl7pPr>
              <a:lvl8pPr marL="3429000" indent="-228600" eaLnBrk="0" fontAlgn="base" hangingPunct="0">
                <a:spcBef>
                  <a:spcPct val="20000"/>
                </a:spcBef>
                <a:spcAft>
                  <a:spcPct val="0"/>
                </a:spcAft>
                <a:buClr>
                  <a:schemeClr val="folHlink"/>
                </a:buClr>
                <a:buChar char="•"/>
                <a:defRPr sz="2000">
                  <a:solidFill>
                    <a:schemeClr val="tx1"/>
                  </a:solidFill>
                  <a:latin typeface="Garamond" pitchFamily="18" charset="0"/>
                </a:defRPr>
              </a:lvl8pPr>
              <a:lvl9pPr marL="3886200" indent="-228600" eaLnBrk="0" fontAlgn="base" hangingPunct="0">
                <a:spcBef>
                  <a:spcPct val="20000"/>
                </a:spcBef>
                <a:spcAft>
                  <a:spcPct val="0"/>
                </a:spcAft>
                <a:buClr>
                  <a:schemeClr val="folHlink"/>
                </a:buClr>
                <a:buChar char="•"/>
                <a:defRPr sz="2000">
                  <a:solidFill>
                    <a:schemeClr val="tx1"/>
                  </a:solidFill>
                  <a:latin typeface="Garamond" pitchFamily="18" charset="0"/>
                </a:defRPr>
              </a:lvl9pPr>
            </a:lstStyle>
            <a:p>
              <a:pPr algn="ctr">
                <a:spcBef>
                  <a:spcPct val="0"/>
                </a:spcBef>
                <a:buClrTx/>
                <a:buFontTx/>
                <a:buNone/>
              </a:pPr>
              <a:r>
                <a:rPr lang="en-US" altLang="en-US" sz="2400" b="1"/>
                <a:t>Personal/Professional</a:t>
              </a:r>
            </a:p>
            <a:p>
              <a:pPr algn="ctr">
                <a:spcBef>
                  <a:spcPct val="0"/>
                </a:spcBef>
                <a:buClrTx/>
                <a:buFontTx/>
                <a:buNone/>
              </a:pPr>
              <a:r>
                <a:rPr lang="en-US" altLang="en-US" sz="2400" b="1"/>
                <a:t>Ethical Misdemeanor</a:t>
              </a:r>
              <a:r>
                <a:rPr lang="en-US" altLang="en-US" sz="1800"/>
                <a:t> </a:t>
              </a:r>
            </a:p>
          </p:txBody>
        </p:sp>
        <p:cxnSp>
          <p:nvCxnSpPr>
            <p:cNvPr id="10248" name="Straight Connector 2"/>
            <p:cNvCxnSpPr>
              <a:cxnSpLocks noChangeShapeType="1"/>
              <a:stCxn id="10247" idx="2"/>
            </p:cNvCxnSpPr>
            <p:nvPr/>
          </p:nvCxnSpPr>
          <p:spPr bwMode="auto">
            <a:xfrm>
              <a:off x="4381500" y="2362200"/>
              <a:ext cx="0" cy="1752600"/>
            </a:xfrm>
            <a:prstGeom prst="line">
              <a:avLst/>
            </a:prstGeom>
            <a:noFill/>
            <a:ln w="9525" algn="ctr">
              <a:solidFill>
                <a:schemeClr val="tx1"/>
              </a:solidFill>
              <a:round/>
              <a:headEnd/>
              <a:tailEnd/>
            </a:ln>
          </p:spPr>
        </p:cxnSp>
        <p:cxnSp>
          <p:nvCxnSpPr>
            <p:cNvPr id="10249" name="Straight Connector 4"/>
            <p:cNvCxnSpPr>
              <a:cxnSpLocks noChangeShapeType="1"/>
              <a:stCxn id="10247" idx="2"/>
              <a:endCxn id="10245" idx="0"/>
            </p:cNvCxnSpPr>
            <p:nvPr/>
          </p:nvCxnSpPr>
          <p:spPr bwMode="auto">
            <a:xfrm flipH="1">
              <a:off x="1502229" y="2362200"/>
              <a:ext cx="2879271" cy="1752600"/>
            </a:xfrm>
            <a:prstGeom prst="line">
              <a:avLst/>
            </a:prstGeom>
            <a:noFill/>
            <a:ln w="9525" algn="ctr">
              <a:solidFill>
                <a:schemeClr val="tx1"/>
              </a:solidFill>
              <a:round/>
              <a:headEnd/>
              <a:tailEnd/>
            </a:ln>
          </p:spPr>
        </p:cxnSp>
        <p:cxnSp>
          <p:nvCxnSpPr>
            <p:cNvPr id="10250" name="Straight Connector 6"/>
            <p:cNvCxnSpPr>
              <a:cxnSpLocks noChangeShapeType="1"/>
              <a:stCxn id="10247" idx="2"/>
              <a:endCxn id="10244" idx="0"/>
            </p:cNvCxnSpPr>
            <p:nvPr/>
          </p:nvCxnSpPr>
          <p:spPr bwMode="auto">
            <a:xfrm>
              <a:off x="4381500" y="2362200"/>
              <a:ext cx="3091543" cy="1752600"/>
            </a:xfrm>
            <a:prstGeom prst="line">
              <a:avLst/>
            </a:prstGeom>
            <a:noFill/>
            <a:ln w="9525" algn="ctr">
              <a:solidFill>
                <a:schemeClr val="tx1"/>
              </a:solidFill>
              <a:round/>
              <a:headEnd/>
              <a:tailEnd/>
            </a:ln>
          </p:spPr>
        </p:cxnSp>
      </p:grpSp>
      <p:sp>
        <p:nvSpPr>
          <p:cNvPr id="2" name="Date Placeholder 1"/>
          <p:cNvSpPr>
            <a:spLocks noGrp="1"/>
          </p:cNvSpPr>
          <p:nvPr>
            <p:ph type="dt" sz="half" idx="10"/>
          </p:nvPr>
        </p:nvSpPr>
        <p:spPr/>
        <p:txBody>
          <a:bodyPr/>
          <a:lstStyle/>
          <a:p>
            <a:fld id="{9FF4C0DA-153C-44F6-948F-4678E78B230D}" type="datetime1">
              <a:rPr lang="en-US" altLang="en-US" smtClean="0">
                <a:solidFill>
                  <a:srgbClr val="FFFFFF"/>
                </a:solidFill>
              </a:rPr>
              <a:t>11/6/2014</a:t>
            </a:fld>
            <a:endParaRPr lang="en-US" altLang="en-US">
              <a:solidFill>
                <a:srgbClr val="FFFFFF"/>
              </a:solidFill>
            </a:endParaRPr>
          </a:p>
        </p:txBody>
      </p:sp>
      <p:sp>
        <p:nvSpPr>
          <p:cNvPr id="3" name="Footer Placeholder 2"/>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4" name="Slide Number Placeholder 3"/>
          <p:cNvSpPr>
            <a:spLocks noGrp="1"/>
          </p:cNvSpPr>
          <p:nvPr>
            <p:ph type="sldNum" sz="quarter" idx="12"/>
          </p:nvPr>
        </p:nvSpPr>
        <p:spPr/>
        <p:txBody>
          <a:bodyPr/>
          <a:lstStyle/>
          <a:p>
            <a:fld id="{7D6C2AD0-8DC6-4BB3-9270-93D508A1CE43}" type="slidenum">
              <a:rPr lang="en-US" altLang="en-US" smtClean="0">
                <a:solidFill>
                  <a:srgbClr val="FFFFFF"/>
                </a:solidFill>
              </a:rPr>
              <a:pPr/>
              <a:t>15</a:t>
            </a:fld>
            <a:endParaRPr lang="en-US" altLang="en-US">
              <a:solidFill>
                <a:srgbClr val="FFFFFF"/>
              </a:solidFill>
            </a:endParaRPr>
          </a:p>
        </p:txBody>
      </p:sp>
    </p:spTree>
    <p:extLst>
      <p:ext uri="{BB962C8B-B14F-4D97-AF65-F5344CB8AC3E}">
        <p14:creationId xmlns:p14="http://schemas.microsoft.com/office/powerpoint/2010/main" val="19987744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circle(in)">
                                      <p:cBhvr>
                                        <p:cTn id="7" dur="20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639762"/>
          </a:xfrm>
        </p:spPr>
        <p:txBody>
          <a:bodyPr/>
          <a:lstStyle/>
          <a:p>
            <a:pPr eaLnBrk="1" hangingPunct="1"/>
            <a:r>
              <a:rPr lang="en-US" altLang="en-US" sz="3200" dirty="0" smtClean="0">
                <a:effectLst/>
              </a:rPr>
              <a:t>Common </a:t>
            </a:r>
            <a:r>
              <a:rPr lang="en-US" altLang="en-US" sz="3200" dirty="0" smtClean="0">
                <a:effectLst/>
              </a:rPr>
              <a:t>Ethical Issues</a:t>
            </a:r>
          </a:p>
        </p:txBody>
      </p:sp>
      <p:sp>
        <p:nvSpPr>
          <p:cNvPr id="12291" name="Rectangle 3"/>
          <p:cNvSpPr>
            <a:spLocks noGrp="1" noChangeArrowheads="1"/>
          </p:cNvSpPr>
          <p:nvPr>
            <p:ph type="body" idx="1"/>
          </p:nvPr>
        </p:nvSpPr>
        <p:spPr>
          <a:xfrm>
            <a:off x="457200" y="914400"/>
            <a:ext cx="8229600" cy="5181600"/>
          </a:xfrm>
        </p:spPr>
        <p:txBody>
          <a:bodyPr/>
          <a:lstStyle/>
          <a:p>
            <a:pPr marL="609600" indent="-609600" eaLnBrk="1" hangingPunct="1">
              <a:buFontTx/>
              <a:buAutoNum type="arabicParenR"/>
            </a:pPr>
            <a:r>
              <a:rPr lang="en-US" altLang="en-US" b="1" smtClean="0">
                <a:effectLst/>
              </a:rPr>
              <a:t>Misrepresenting qualifications or credentials</a:t>
            </a:r>
          </a:p>
          <a:p>
            <a:pPr marL="609600" indent="-609600" eaLnBrk="1" hangingPunct="1">
              <a:buFontTx/>
              <a:buAutoNum type="arabicParenR"/>
            </a:pPr>
            <a:r>
              <a:rPr lang="en-US" altLang="en-US" b="1" smtClean="0">
                <a:effectLst/>
              </a:rPr>
              <a:t>Pressured testimony (</a:t>
            </a:r>
            <a:r>
              <a:rPr lang="en-US" altLang="en-US" sz="3600" b="1" smtClean="0">
                <a:effectLst/>
              </a:rPr>
              <a:t>adrenaline factor</a:t>
            </a:r>
            <a:r>
              <a:rPr lang="en-US" altLang="en-US" sz="3600" smtClean="0">
                <a:effectLst/>
              </a:rPr>
              <a:t>)</a:t>
            </a:r>
            <a:endParaRPr lang="en-US" altLang="en-US" b="1" smtClean="0">
              <a:effectLst/>
            </a:endParaRPr>
          </a:p>
          <a:p>
            <a:pPr marL="609600" indent="-609600" eaLnBrk="1" hangingPunct="1">
              <a:buFontTx/>
              <a:buAutoNum type="arabicParenR"/>
            </a:pPr>
            <a:r>
              <a:rPr lang="en-US" altLang="en-US" b="1" smtClean="0">
                <a:effectLst/>
              </a:rPr>
              <a:t>Omitting unfavorable information</a:t>
            </a:r>
          </a:p>
          <a:p>
            <a:pPr marL="609600" indent="-609600" eaLnBrk="1" hangingPunct="1">
              <a:buFontTx/>
              <a:buAutoNum type="arabicParenR"/>
            </a:pPr>
            <a:r>
              <a:rPr lang="en-US" altLang="en-US" b="1" smtClean="0">
                <a:effectLst/>
              </a:rPr>
              <a:t>Lying about the knowledge of the evidence planted </a:t>
            </a:r>
          </a:p>
          <a:p>
            <a:pPr marL="609600" indent="-609600" eaLnBrk="1" hangingPunct="1">
              <a:buFontTx/>
              <a:buAutoNum type="arabicParenR"/>
            </a:pPr>
            <a:r>
              <a:rPr lang="en-US" altLang="en-US" b="1" smtClean="0">
                <a:effectLst/>
              </a:rPr>
              <a:t>Falsifying the data or notes </a:t>
            </a:r>
          </a:p>
          <a:p>
            <a:pPr marL="609600" indent="-609600" eaLnBrk="1" hangingPunct="1">
              <a:buFontTx/>
              <a:buAutoNum type="arabicParenR"/>
            </a:pPr>
            <a:r>
              <a:rPr lang="en-US" altLang="en-US" b="1" smtClean="0">
                <a:effectLst/>
              </a:rPr>
              <a:t>Biased examination    </a:t>
            </a:r>
          </a:p>
        </p:txBody>
      </p:sp>
      <p:sp>
        <p:nvSpPr>
          <p:cNvPr id="2" name="Date Placeholder 1"/>
          <p:cNvSpPr>
            <a:spLocks noGrp="1"/>
          </p:cNvSpPr>
          <p:nvPr>
            <p:ph type="dt" sz="half" idx="10"/>
          </p:nvPr>
        </p:nvSpPr>
        <p:spPr/>
        <p:txBody>
          <a:bodyPr/>
          <a:lstStyle/>
          <a:p>
            <a:fld id="{50133839-1BCB-40E3-986E-45BC38463F03}" type="datetime1">
              <a:rPr lang="en-US" altLang="en-US" smtClean="0">
                <a:solidFill>
                  <a:srgbClr val="FFFFFF"/>
                </a:solidFill>
              </a:rPr>
              <a:t>11/6/2014</a:t>
            </a:fld>
            <a:endParaRPr lang="en-US" altLang="en-US">
              <a:solidFill>
                <a:srgbClr val="FFFFFF"/>
              </a:solidFill>
            </a:endParaRPr>
          </a:p>
        </p:txBody>
      </p:sp>
      <p:sp>
        <p:nvSpPr>
          <p:cNvPr id="3" name="Footer Placeholder 2"/>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4" name="Slide Number Placeholder 3"/>
          <p:cNvSpPr>
            <a:spLocks noGrp="1"/>
          </p:cNvSpPr>
          <p:nvPr>
            <p:ph type="sldNum" sz="quarter" idx="12"/>
          </p:nvPr>
        </p:nvSpPr>
        <p:spPr/>
        <p:txBody>
          <a:bodyPr/>
          <a:lstStyle/>
          <a:p>
            <a:fld id="{7D6C2AD0-8DC6-4BB3-9270-93D508A1CE43}" type="slidenum">
              <a:rPr lang="en-US" altLang="en-US" smtClean="0">
                <a:solidFill>
                  <a:srgbClr val="FFFFFF"/>
                </a:solidFill>
              </a:rPr>
              <a:pPr/>
              <a:t>16</a:t>
            </a:fld>
            <a:endParaRPr lang="en-US" altLang="en-US">
              <a:solidFill>
                <a:srgbClr val="FFFFFF"/>
              </a:solidFill>
            </a:endParaRPr>
          </a:p>
        </p:txBody>
      </p:sp>
    </p:spTree>
    <p:extLst>
      <p:ext uri="{BB962C8B-B14F-4D97-AF65-F5344CB8AC3E}">
        <p14:creationId xmlns:p14="http://schemas.microsoft.com/office/powerpoint/2010/main" val="2501925522"/>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868362"/>
          </a:xfrm>
        </p:spPr>
        <p:txBody>
          <a:bodyPr/>
          <a:lstStyle/>
          <a:p>
            <a:pPr eaLnBrk="1" hangingPunct="1">
              <a:defRPr/>
            </a:pPr>
            <a:r>
              <a:rPr lang="en-US" sz="3200" dirty="0" smtClean="0">
                <a:effectLst/>
              </a:rPr>
              <a:t>Ethical </a:t>
            </a:r>
            <a:r>
              <a:rPr lang="en-US" sz="3200" dirty="0" smtClean="0">
                <a:effectLst/>
              </a:rPr>
              <a:t>Issues at Agency Level</a:t>
            </a:r>
            <a:r>
              <a:rPr lang="en-US" dirty="0" smtClean="0"/>
              <a:t> </a:t>
            </a:r>
          </a:p>
        </p:txBody>
      </p:sp>
      <p:sp>
        <p:nvSpPr>
          <p:cNvPr id="36867" name="Rectangle 3"/>
          <p:cNvSpPr>
            <a:spLocks noGrp="1" noChangeArrowheads="1"/>
          </p:cNvSpPr>
          <p:nvPr>
            <p:ph type="body" idx="1"/>
          </p:nvPr>
        </p:nvSpPr>
        <p:spPr>
          <a:xfrm>
            <a:off x="457200" y="1219200"/>
            <a:ext cx="8229600" cy="4876800"/>
          </a:xfrm>
        </p:spPr>
        <p:txBody>
          <a:bodyPr/>
          <a:lstStyle/>
          <a:p>
            <a:pPr eaLnBrk="1" hangingPunct="1">
              <a:buFontTx/>
              <a:buNone/>
              <a:defRPr/>
            </a:pPr>
            <a:r>
              <a:rPr lang="en-US" b="1" smtClean="0">
                <a:effectLst/>
              </a:rPr>
              <a:t>7) Discrepancies in ethical guidelines</a:t>
            </a:r>
          </a:p>
          <a:p>
            <a:pPr eaLnBrk="1" hangingPunct="1">
              <a:buFontTx/>
              <a:buNone/>
              <a:defRPr/>
            </a:pPr>
            <a:r>
              <a:rPr lang="en-US" b="1" smtClean="0">
                <a:effectLst/>
              </a:rPr>
              <a:t>8) Determination of ethical violations</a:t>
            </a:r>
          </a:p>
          <a:p>
            <a:pPr eaLnBrk="1" hangingPunct="1">
              <a:buFontTx/>
              <a:buNone/>
              <a:defRPr/>
            </a:pPr>
            <a:r>
              <a:rPr lang="en-US" b="1" smtClean="0">
                <a:effectLst/>
              </a:rPr>
              <a:t>9) Lack of specific training on unethical situations</a:t>
            </a:r>
          </a:p>
          <a:p>
            <a:pPr eaLnBrk="1" hangingPunct="1">
              <a:buFontTx/>
              <a:buNone/>
              <a:defRPr/>
            </a:pPr>
            <a:r>
              <a:rPr lang="en-US" b="1" smtClean="0">
                <a:effectLst/>
              </a:rPr>
              <a:t>10) Need for a disciplinary Forensic Ethics  </a:t>
            </a:r>
          </a:p>
          <a:p>
            <a:pPr eaLnBrk="1" hangingPunct="1">
              <a:defRPr/>
            </a:pPr>
            <a:endParaRPr lang="en-US" smtClean="0"/>
          </a:p>
        </p:txBody>
      </p:sp>
      <p:sp>
        <p:nvSpPr>
          <p:cNvPr id="2" name="Date Placeholder 1"/>
          <p:cNvSpPr>
            <a:spLocks noGrp="1"/>
          </p:cNvSpPr>
          <p:nvPr>
            <p:ph type="dt" sz="half" idx="10"/>
          </p:nvPr>
        </p:nvSpPr>
        <p:spPr/>
        <p:txBody>
          <a:bodyPr/>
          <a:lstStyle/>
          <a:p>
            <a:fld id="{72F3BB9F-8D13-4539-9418-BB624355FD1B}" type="datetime1">
              <a:rPr lang="en-US" altLang="en-US" smtClean="0">
                <a:solidFill>
                  <a:srgbClr val="FFFFFF"/>
                </a:solidFill>
              </a:rPr>
              <a:t>11/6/2014</a:t>
            </a:fld>
            <a:endParaRPr lang="en-US" altLang="en-US">
              <a:solidFill>
                <a:srgbClr val="FFFFFF"/>
              </a:solidFill>
            </a:endParaRPr>
          </a:p>
        </p:txBody>
      </p:sp>
      <p:sp>
        <p:nvSpPr>
          <p:cNvPr id="3" name="Footer Placeholder 2"/>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4" name="Slide Number Placeholder 3"/>
          <p:cNvSpPr>
            <a:spLocks noGrp="1"/>
          </p:cNvSpPr>
          <p:nvPr>
            <p:ph type="sldNum" sz="quarter" idx="12"/>
          </p:nvPr>
        </p:nvSpPr>
        <p:spPr/>
        <p:txBody>
          <a:bodyPr/>
          <a:lstStyle/>
          <a:p>
            <a:fld id="{7D6C2AD0-8DC6-4BB3-9270-93D508A1CE43}" type="slidenum">
              <a:rPr lang="en-US" altLang="en-US" smtClean="0">
                <a:solidFill>
                  <a:srgbClr val="FFFFFF"/>
                </a:solidFill>
              </a:rPr>
              <a:pPr/>
              <a:t>17</a:t>
            </a:fld>
            <a:endParaRPr lang="en-US" altLang="en-US">
              <a:solidFill>
                <a:srgbClr val="FFFFFF"/>
              </a:solidFill>
            </a:endParaRPr>
          </a:p>
        </p:txBody>
      </p:sp>
    </p:spTree>
    <p:extLst>
      <p:ext uri="{BB962C8B-B14F-4D97-AF65-F5344CB8AC3E}">
        <p14:creationId xmlns:p14="http://schemas.microsoft.com/office/powerpoint/2010/main" val="2397944419"/>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602" y="152400"/>
            <a:ext cx="8534400" cy="6555641"/>
          </a:xfrm>
          <a:prstGeom prst="rect">
            <a:avLst/>
          </a:prstGeom>
        </p:spPr>
        <p:txBody>
          <a:bodyPr wrap="square">
            <a:spAutoFit/>
          </a:bodyPr>
          <a:lstStyle/>
          <a:p>
            <a:pPr algn="ctr"/>
            <a:r>
              <a:rPr lang="en-US" sz="2800" dirty="0" smtClean="0"/>
              <a:t>Recommendations</a:t>
            </a:r>
            <a:endParaRPr lang="en-US" sz="2800" dirty="0"/>
          </a:p>
          <a:p>
            <a:pPr marL="457200" indent="-457200">
              <a:buFont typeface="Wingdings" panose="05000000000000000000" pitchFamily="2" charset="2"/>
              <a:buChar char="Ø"/>
            </a:pPr>
            <a:r>
              <a:rPr lang="en-US" sz="2800" dirty="0"/>
              <a:t>	The most recent data acquisition requirement for telecommunication usage can be taken as an advantage to developing an indexing system for both fingerprinting and facial recognition evidence based investigation</a:t>
            </a:r>
            <a:r>
              <a:rPr lang="en-US" sz="2800" dirty="0" smtClean="0"/>
              <a:t>.</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	There is need to develop a DNA data based system that can be used to track and individualized evidence and </a:t>
            </a:r>
            <a:r>
              <a:rPr lang="en-US" sz="2800" dirty="0" smtClean="0"/>
              <a:t>perpetrators</a:t>
            </a:r>
          </a:p>
          <a:p>
            <a:endParaRPr lang="en-US" sz="2800" dirty="0"/>
          </a:p>
          <a:p>
            <a:pPr marL="457200" indent="-457200">
              <a:buFont typeface="Wingdings" panose="05000000000000000000" pitchFamily="2" charset="2"/>
              <a:buChar char="Ø"/>
            </a:pPr>
            <a:r>
              <a:rPr lang="en-US" sz="2800" dirty="0"/>
              <a:t>	Establishing a standard forensic science laboratory centers in all geopolitical zones this will further support and help curb crimes in timely manner</a:t>
            </a:r>
          </a:p>
        </p:txBody>
      </p:sp>
      <p:sp>
        <p:nvSpPr>
          <p:cNvPr id="3" name="Date Placeholder 2"/>
          <p:cNvSpPr>
            <a:spLocks noGrp="1"/>
          </p:cNvSpPr>
          <p:nvPr>
            <p:ph type="dt" sz="half" idx="10"/>
          </p:nvPr>
        </p:nvSpPr>
        <p:spPr/>
        <p:txBody>
          <a:bodyPr/>
          <a:lstStyle/>
          <a:p>
            <a:fld id="{CF4D5835-0664-47BD-955B-DB3D1E77647A}" type="datetime1">
              <a:rPr lang="en-US" altLang="en-US" smtClean="0">
                <a:solidFill>
                  <a:srgbClr val="FFFFFF"/>
                </a:solidFill>
              </a:rPr>
              <a:t>11/6/2014</a:t>
            </a:fld>
            <a:endParaRPr lang="en-US" altLang="en-US">
              <a:solidFill>
                <a:srgbClr val="FFFFFF"/>
              </a:solidFill>
            </a:endParaRPr>
          </a:p>
        </p:txBody>
      </p:sp>
      <p:sp>
        <p:nvSpPr>
          <p:cNvPr id="4" name="Footer Placeholder 3"/>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5" name="Slide Number Placeholder 4"/>
          <p:cNvSpPr>
            <a:spLocks noGrp="1"/>
          </p:cNvSpPr>
          <p:nvPr>
            <p:ph type="sldNum" sz="quarter" idx="12"/>
          </p:nvPr>
        </p:nvSpPr>
        <p:spPr/>
        <p:txBody>
          <a:bodyPr/>
          <a:lstStyle/>
          <a:p>
            <a:fld id="{F46FF825-367F-49C1-B432-5A2EC27C3559}" type="slidenum">
              <a:rPr lang="en-US" altLang="en-US" smtClean="0">
                <a:solidFill>
                  <a:srgbClr val="FFFFFF"/>
                </a:solidFill>
              </a:rPr>
              <a:pPr/>
              <a:t>18</a:t>
            </a:fld>
            <a:endParaRPr lang="en-US" altLang="en-US">
              <a:solidFill>
                <a:srgbClr val="FFFFFF"/>
              </a:solidFill>
            </a:endParaRPr>
          </a:p>
        </p:txBody>
      </p:sp>
    </p:spTree>
    <p:extLst>
      <p:ext uri="{BB962C8B-B14F-4D97-AF65-F5344CB8AC3E}">
        <p14:creationId xmlns:p14="http://schemas.microsoft.com/office/powerpoint/2010/main" val="2255576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868362"/>
          </a:xfrm>
        </p:spPr>
        <p:txBody>
          <a:bodyPr/>
          <a:lstStyle/>
          <a:p>
            <a:pPr eaLnBrk="1" hangingPunct="1">
              <a:defRPr/>
            </a:pPr>
            <a:r>
              <a:rPr lang="en-US" sz="3200" dirty="0" smtClean="0">
                <a:effectLst/>
              </a:rPr>
              <a:t>Recommendations on Ethical issues</a:t>
            </a:r>
            <a:r>
              <a:rPr lang="en-US" dirty="0" smtClean="0"/>
              <a:t> </a:t>
            </a:r>
            <a:endParaRPr lang="en-US" dirty="0" smtClean="0"/>
          </a:p>
        </p:txBody>
      </p:sp>
      <p:sp>
        <p:nvSpPr>
          <p:cNvPr id="26627" name="Rectangle 3"/>
          <p:cNvSpPr>
            <a:spLocks noGrp="1" noChangeArrowheads="1"/>
          </p:cNvSpPr>
          <p:nvPr>
            <p:ph type="body" idx="1"/>
          </p:nvPr>
        </p:nvSpPr>
        <p:spPr>
          <a:xfrm>
            <a:off x="457200" y="1219200"/>
            <a:ext cx="8229600" cy="4876800"/>
          </a:xfrm>
        </p:spPr>
        <p:txBody>
          <a:bodyPr/>
          <a:lstStyle/>
          <a:p>
            <a:pPr marL="609600" indent="-609600" eaLnBrk="1" hangingPunct="1">
              <a:lnSpc>
                <a:spcPct val="90000"/>
              </a:lnSpc>
              <a:buFontTx/>
              <a:buAutoNum type="arabicParenR"/>
              <a:defRPr/>
            </a:pPr>
            <a:r>
              <a:rPr lang="en-US" b="1" dirty="0" smtClean="0"/>
              <a:t>Accurate representation of qualifications</a:t>
            </a:r>
          </a:p>
          <a:p>
            <a:pPr marL="609600" indent="-609600" eaLnBrk="1" hangingPunct="1">
              <a:lnSpc>
                <a:spcPct val="90000"/>
              </a:lnSpc>
              <a:buFontTx/>
              <a:buAutoNum type="arabicParenR"/>
              <a:defRPr/>
            </a:pPr>
            <a:r>
              <a:rPr lang="en-US" b="1" dirty="0" smtClean="0"/>
              <a:t>Maintain the integrity of the evidence</a:t>
            </a:r>
          </a:p>
          <a:p>
            <a:pPr marL="609600" indent="-609600" eaLnBrk="1" hangingPunct="1">
              <a:lnSpc>
                <a:spcPct val="90000"/>
              </a:lnSpc>
              <a:buFontTx/>
              <a:buAutoNum type="arabicParenR"/>
              <a:defRPr/>
            </a:pPr>
            <a:r>
              <a:rPr lang="en-US" b="1" dirty="0" smtClean="0"/>
              <a:t>True and accurate representation of data</a:t>
            </a:r>
          </a:p>
          <a:p>
            <a:pPr marL="609600" indent="-609600" eaLnBrk="1" hangingPunct="1">
              <a:lnSpc>
                <a:spcPct val="90000"/>
              </a:lnSpc>
              <a:buFontTx/>
              <a:buAutoNum type="arabicParenR"/>
              <a:defRPr/>
            </a:pPr>
            <a:r>
              <a:rPr lang="en-US" b="1" dirty="0" smtClean="0"/>
              <a:t>Clear and complete documentation</a:t>
            </a:r>
          </a:p>
          <a:p>
            <a:pPr marL="609600" indent="-609600" eaLnBrk="1" hangingPunct="1">
              <a:lnSpc>
                <a:spcPct val="90000"/>
              </a:lnSpc>
              <a:buFontTx/>
              <a:buAutoNum type="arabicParenR"/>
              <a:defRPr/>
            </a:pPr>
            <a:r>
              <a:rPr lang="en-US" b="1" dirty="0" smtClean="0"/>
              <a:t>Impartiality of the examination</a:t>
            </a:r>
          </a:p>
          <a:p>
            <a:pPr marL="609600" indent="-609600" eaLnBrk="1" hangingPunct="1">
              <a:lnSpc>
                <a:spcPct val="90000"/>
              </a:lnSpc>
              <a:buFontTx/>
              <a:buAutoNum type="arabicParenR"/>
              <a:defRPr/>
            </a:pPr>
            <a:r>
              <a:rPr lang="en-US" b="1" dirty="0" smtClean="0"/>
              <a:t>Impartiality of testimony</a:t>
            </a:r>
          </a:p>
          <a:p>
            <a:pPr marL="609600" indent="-609600" eaLnBrk="1" hangingPunct="1">
              <a:lnSpc>
                <a:spcPct val="90000"/>
              </a:lnSpc>
              <a:buFontTx/>
              <a:buAutoNum type="arabicParenR"/>
              <a:defRPr/>
            </a:pPr>
            <a:r>
              <a:rPr lang="en-US" b="1" dirty="0" smtClean="0"/>
              <a:t>Confidentiality and disclosure</a:t>
            </a:r>
          </a:p>
          <a:p>
            <a:pPr marL="609600" indent="-609600" eaLnBrk="1" hangingPunct="1">
              <a:lnSpc>
                <a:spcPct val="90000"/>
              </a:lnSpc>
              <a:buFontTx/>
              <a:buAutoNum type="arabicParenR"/>
              <a:defRPr/>
            </a:pPr>
            <a:r>
              <a:rPr lang="en-US" b="1" dirty="0" smtClean="0"/>
              <a:t>Reporting  of colleagues who violate the profession’s ethical code. </a:t>
            </a:r>
          </a:p>
        </p:txBody>
      </p:sp>
      <p:sp>
        <p:nvSpPr>
          <p:cNvPr id="2" name="Date Placeholder 1"/>
          <p:cNvSpPr>
            <a:spLocks noGrp="1"/>
          </p:cNvSpPr>
          <p:nvPr>
            <p:ph type="dt" sz="half" idx="10"/>
          </p:nvPr>
        </p:nvSpPr>
        <p:spPr/>
        <p:txBody>
          <a:bodyPr/>
          <a:lstStyle/>
          <a:p>
            <a:fld id="{FDD147C9-B2FE-4A5E-A31C-C64F01D5C40F}" type="datetime1">
              <a:rPr lang="en-US" altLang="en-US" smtClean="0">
                <a:solidFill>
                  <a:srgbClr val="FFFFFF"/>
                </a:solidFill>
              </a:rPr>
              <a:t>11/6/2014</a:t>
            </a:fld>
            <a:endParaRPr lang="en-US" altLang="en-US">
              <a:solidFill>
                <a:srgbClr val="FFFFFF"/>
              </a:solidFill>
            </a:endParaRPr>
          </a:p>
        </p:txBody>
      </p:sp>
      <p:sp>
        <p:nvSpPr>
          <p:cNvPr id="3" name="Footer Placeholder 2"/>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4" name="Slide Number Placeholder 3"/>
          <p:cNvSpPr>
            <a:spLocks noGrp="1"/>
          </p:cNvSpPr>
          <p:nvPr>
            <p:ph type="sldNum" sz="quarter" idx="12"/>
          </p:nvPr>
        </p:nvSpPr>
        <p:spPr/>
        <p:txBody>
          <a:bodyPr/>
          <a:lstStyle/>
          <a:p>
            <a:fld id="{7D6C2AD0-8DC6-4BB3-9270-93D508A1CE43}" type="slidenum">
              <a:rPr lang="en-US" altLang="en-US" smtClean="0">
                <a:solidFill>
                  <a:srgbClr val="FFFFFF"/>
                </a:solidFill>
              </a:rPr>
              <a:pPr/>
              <a:t>19</a:t>
            </a:fld>
            <a:endParaRPr lang="en-US" altLang="en-US">
              <a:solidFill>
                <a:srgbClr val="FFFFFF"/>
              </a:solidFill>
            </a:endParaRPr>
          </a:p>
        </p:txBody>
      </p:sp>
    </p:spTree>
    <p:extLst>
      <p:ext uri="{BB962C8B-B14F-4D97-AF65-F5344CB8AC3E}">
        <p14:creationId xmlns:p14="http://schemas.microsoft.com/office/powerpoint/2010/main" val="78547866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Introduction</a:t>
            </a:r>
          </a:p>
          <a:p>
            <a:r>
              <a:rPr lang="en-US" altLang="en-US" dirty="0">
                <a:latin typeface="Times New Roman" panose="02020603050405020304" pitchFamily="18" charset="0"/>
                <a:cs typeface="Times New Roman" panose="02020603050405020304" pitchFamily="18" charset="0"/>
              </a:rPr>
              <a:t>Nigeria: </a:t>
            </a:r>
            <a:r>
              <a:rPr lang="en-US" altLang="en-US" dirty="0" smtClean="0">
                <a:latin typeface="Times New Roman" panose="02020603050405020304" pitchFamily="18" charset="0"/>
                <a:cs typeface="Times New Roman" panose="02020603050405020304" pitchFamily="18" charset="0"/>
              </a:rPr>
              <a:t>Federalism</a:t>
            </a:r>
          </a:p>
          <a:p>
            <a:r>
              <a:rPr lang="en-US" dirty="0">
                <a:latin typeface="Times New Roman" panose="02020603050405020304" pitchFamily="18" charset="0"/>
                <a:cs typeface="Times New Roman" panose="02020603050405020304" pitchFamily="18" charset="0"/>
              </a:rPr>
              <a:t>Forensic Investigation and the Nigeria Criminal Justice </a:t>
            </a:r>
            <a:r>
              <a:rPr lang="en-US" dirty="0" smtClean="0">
                <a:latin typeface="Times New Roman" panose="02020603050405020304" pitchFamily="18" charset="0"/>
                <a:cs typeface="Times New Roman" panose="02020603050405020304" pitchFamily="18" charset="0"/>
              </a:rPr>
              <a:t>System</a:t>
            </a:r>
          </a:p>
          <a:p>
            <a:r>
              <a:rPr lang="en-US" b="1" dirty="0">
                <a:latin typeface="Times New Roman" panose="02020603050405020304" pitchFamily="18" charset="0"/>
                <a:cs typeface="Times New Roman" panose="02020603050405020304" pitchFamily="18" charset="0"/>
              </a:rPr>
              <a:t>Improvement Of The Criminal Investigation </a:t>
            </a:r>
            <a:r>
              <a:rPr lang="en-US" b="1" dirty="0" smtClean="0">
                <a:latin typeface="Times New Roman" panose="02020603050405020304" pitchFamily="18" charset="0"/>
                <a:cs typeface="Times New Roman" panose="02020603050405020304" pitchFamily="18" charset="0"/>
              </a:rPr>
              <a:t>Activities</a:t>
            </a:r>
          </a:p>
          <a:p>
            <a:r>
              <a:rPr lang="en-US" altLang="en-US" dirty="0">
                <a:effectLst/>
                <a:latin typeface="Times New Roman" panose="02020603050405020304" pitchFamily="18" charset="0"/>
                <a:cs typeface="Times New Roman" panose="02020603050405020304" pitchFamily="18" charset="0"/>
              </a:rPr>
              <a:t>Common Ethical Issues</a:t>
            </a:r>
            <a:endParaRPr lang="en-US" b="1" dirty="0">
              <a:latin typeface="Times New Roman" panose="02020603050405020304" pitchFamily="18" charset="0"/>
              <a:cs typeface="Times New Roman" panose="02020603050405020304" pitchFamily="18" charset="0"/>
            </a:endParaRPr>
          </a:p>
          <a:p>
            <a:endParaRPr lang="en-US" dirty="0"/>
          </a:p>
          <a:p>
            <a:endParaRPr lang="en-US" dirty="0">
              <a:latin typeface="Times New Roman" panose="02020603050405020304" pitchFamily="18" charset="0"/>
              <a:cs typeface="Times New Roman" panose="02020603050405020304" pitchFamily="18" charset="0"/>
            </a:endParaRPr>
          </a:p>
          <a:p>
            <a:endParaRPr lang="en-US" b="1" dirty="0"/>
          </a:p>
        </p:txBody>
      </p:sp>
      <p:sp>
        <p:nvSpPr>
          <p:cNvPr id="4" name="Date Placeholder 3"/>
          <p:cNvSpPr>
            <a:spLocks noGrp="1"/>
          </p:cNvSpPr>
          <p:nvPr>
            <p:ph type="dt" sz="half" idx="10"/>
          </p:nvPr>
        </p:nvSpPr>
        <p:spPr/>
        <p:txBody>
          <a:bodyPr/>
          <a:lstStyle/>
          <a:p>
            <a:fld id="{949CC54C-4EA1-48AE-A327-C75EB7196B7E}" type="datetime1">
              <a:rPr lang="en-US" altLang="en-US" smtClean="0">
                <a:solidFill>
                  <a:srgbClr val="FFFFFF"/>
                </a:solidFill>
              </a:rPr>
              <a:t>11/6/2014</a:t>
            </a:fld>
            <a:endParaRPr lang="en-US" altLang="en-US">
              <a:solidFill>
                <a:srgbClr val="FFFFFF"/>
              </a:solidFill>
            </a:endParaRPr>
          </a:p>
        </p:txBody>
      </p:sp>
      <p:sp>
        <p:nvSpPr>
          <p:cNvPr id="5" name="Footer Placeholder 4"/>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7D6C2AD0-8DC6-4BB3-9270-93D508A1CE43}" type="slidenum">
              <a:rPr lang="en-US" altLang="en-US" smtClean="0">
                <a:solidFill>
                  <a:srgbClr val="FFFFFF"/>
                </a:solidFill>
              </a:rPr>
              <a:pPr/>
              <a:t>2</a:t>
            </a:fld>
            <a:endParaRPr lang="en-US" altLang="en-US">
              <a:solidFill>
                <a:srgbClr val="FFFFFF"/>
              </a:solidFill>
            </a:endParaRPr>
          </a:p>
        </p:txBody>
      </p:sp>
    </p:spTree>
    <p:extLst>
      <p:ext uri="{BB962C8B-B14F-4D97-AF65-F5344CB8AC3E}">
        <p14:creationId xmlns:p14="http://schemas.microsoft.com/office/powerpoint/2010/main" val="2826939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Uche</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2008 </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Financial</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2011</a:t>
            </a:r>
          </a:p>
          <a:p>
            <a:pPr marL="0" indent="0">
              <a:buNone/>
            </a:pPr>
            <a:r>
              <a:rPr lang="en-US"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UNODC </a:t>
            </a:r>
            <a:r>
              <a:rPr lang="en-US"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2014</a:t>
            </a:r>
          </a:p>
          <a:p>
            <a:pPr marL="0" indent="0">
              <a:buNone/>
            </a:pPr>
            <a:r>
              <a:rPr lang="en-US"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Miller </a:t>
            </a:r>
            <a:r>
              <a:rPr lang="en-US"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et al </a:t>
            </a:r>
            <a:r>
              <a:rPr lang="en-US"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2000</a:t>
            </a:r>
          </a:p>
          <a:p>
            <a:pPr marL="0" indent="0">
              <a:buNone/>
            </a:pPr>
            <a:r>
              <a:rPr lang="en-US" baseline="30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Ladapo</a:t>
            </a:r>
            <a:r>
              <a:rPr lang="en-US"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A.O., </a:t>
            </a:r>
            <a:r>
              <a:rPr lang="en-US"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2012</a:t>
            </a:r>
          </a:p>
          <a:p>
            <a:pPr marL="0" indent="0">
              <a:buNone/>
            </a:pPr>
            <a:r>
              <a:rPr lang="en-US" baseline="30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Nte</a:t>
            </a:r>
            <a:r>
              <a:rPr lang="en-US"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2012</a:t>
            </a:r>
          </a:p>
          <a:p>
            <a:pPr marL="0" indent="0">
              <a:buNone/>
            </a:pPr>
            <a:r>
              <a:rPr lang="en-US"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Opera </a:t>
            </a:r>
            <a:r>
              <a:rPr lang="en-US"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LC </a:t>
            </a:r>
            <a:r>
              <a:rPr lang="en-US"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2014</a:t>
            </a:r>
          </a:p>
          <a:p>
            <a:pPr marL="0" indent="0">
              <a:buNone/>
            </a:pPr>
            <a:r>
              <a:rPr lang="en-US"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Noel </a:t>
            </a:r>
            <a:r>
              <a:rPr lang="en-US" baseline="30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Otu</a:t>
            </a:r>
            <a:r>
              <a:rPr lang="en-US"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1999</a:t>
            </a:r>
          </a:p>
          <a:p>
            <a:pPr marL="0" indent="0">
              <a:buNone/>
            </a:pPr>
            <a:r>
              <a:rPr lang="en-US"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Ayorinde et al., 2014</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fld id="{5E1906FE-4AB0-4AA2-915E-E8162BCB10F5}" type="datetime1">
              <a:rPr lang="en-US" altLang="en-US" smtClean="0">
                <a:solidFill>
                  <a:srgbClr val="FFFFFF"/>
                </a:solidFill>
              </a:rPr>
              <a:t>11/6/2014</a:t>
            </a:fld>
            <a:endParaRPr lang="en-US" altLang="en-US">
              <a:solidFill>
                <a:srgbClr val="FFFFFF"/>
              </a:solidFill>
            </a:endParaRPr>
          </a:p>
        </p:txBody>
      </p:sp>
      <p:sp>
        <p:nvSpPr>
          <p:cNvPr id="5" name="Footer Placeholder 4"/>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7D6C2AD0-8DC6-4BB3-9270-93D508A1CE43}" type="slidenum">
              <a:rPr lang="en-US" altLang="en-US" smtClean="0">
                <a:solidFill>
                  <a:srgbClr val="FFFFFF"/>
                </a:solidFill>
              </a:rPr>
              <a:pPr/>
              <a:t>20</a:t>
            </a:fld>
            <a:endParaRPr lang="en-US" altLang="en-US">
              <a:solidFill>
                <a:srgbClr val="FFFFFF"/>
              </a:solidFill>
            </a:endParaRPr>
          </a:p>
        </p:txBody>
      </p:sp>
    </p:spTree>
    <p:extLst>
      <p:ext uri="{BB962C8B-B14F-4D97-AF65-F5344CB8AC3E}">
        <p14:creationId xmlns:p14="http://schemas.microsoft.com/office/powerpoint/2010/main" val="1573820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800" y="1219200"/>
            <a:ext cx="8610600" cy="1752600"/>
          </a:xfrm>
          <a:prstGeom prst="rect">
            <a:avLst/>
          </a:prstGeom>
        </p:spPr>
        <p:txBody>
          <a:bodyPr>
            <a:normAutofit fontScale="92500" lnSpcReduction="10000"/>
          </a:bodyPr>
          <a:lstStyle>
            <a:lvl1pPr marL="342900" indent="-342900" algn="l" rtl="0" eaLnBrk="0" fontAlgn="base" hangingPunct="0">
              <a:spcBef>
                <a:spcPct val="20000"/>
              </a:spcBef>
              <a:spcAft>
                <a:spcPct val="0"/>
              </a:spcAft>
              <a:buClr>
                <a:schemeClr val="hlink"/>
              </a:buClr>
              <a:buSzPct val="80000"/>
              <a:buFont typeface="Wingdings" pitchFamily="-109" charset="2"/>
              <a:buChar char="Ø"/>
              <a:defRPr sz="3200">
                <a:solidFill>
                  <a:schemeClr val="tx1"/>
                </a:solidFill>
                <a:effectLst>
                  <a:outerShdw blurRad="38100" dist="38100" dir="2700000" algn="tl">
                    <a:srgbClr val="000000"/>
                  </a:outerShdw>
                </a:effectLst>
                <a:latin typeface="+mn-lt"/>
                <a:ea typeface="ＭＳ Ｐゴシック" pitchFamily="-109" charset="-128"/>
                <a:cs typeface="+mn-cs"/>
              </a:defRPr>
            </a:lvl1pPr>
            <a:lvl2pPr marL="742950" indent="-285750" algn="l" rtl="0" eaLnBrk="0" fontAlgn="base" hangingPunct="0">
              <a:spcBef>
                <a:spcPct val="20000"/>
              </a:spcBef>
              <a:spcAft>
                <a:spcPct val="0"/>
              </a:spcAft>
              <a:buClr>
                <a:schemeClr val="tx2"/>
              </a:buClr>
              <a:buSzPct val="50000"/>
              <a:buFont typeface="Wingdings" pitchFamily="-109" charset="2"/>
              <a:buChar char="l"/>
              <a:defRPr sz="2800">
                <a:solidFill>
                  <a:schemeClr val="tx1"/>
                </a:solidFill>
                <a:effectLst>
                  <a:outerShdw blurRad="38100" dist="38100" dir="2700000" algn="tl">
                    <a:srgbClr val="000000"/>
                  </a:outerShdw>
                </a:effectLst>
                <a:latin typeface="+mn-lt"/>
                <a:ea typeface="ＭＳ Ｐゴシック" pitchFamily="-109"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09" charset="-128"/>
              </a:defRPr>
            </a:lvl3pPr>
            <a:lvl4pPr marL="1600200" indent="-228600" algn="l" rtl="0" eaLnBrk="0" fontAlgn="base" hangingPunct="0">
              <a:spcBef>
                <a:spcPct val="20000"/>
              </a:spcBef>
              <a:spcAft>
                <a:spcPct val="0"/>
              </a:spcAft>
              <a:buClr>
                <a:schemeClr val="folHlink"/>
              </a:buClr>
              <a:buSzPct val="50000"/>
              <a:buFont typeface="Wingdings" pitchFamily="-109" charset="2"/>
              <a:buChar char="l"/>
              <a:defRPr sz="2000">
                <a:solidFill>
                  <a:schemeClr val="tx1"/>
                </a:solidFill>
                <a:effectLst>
                  <a:outerShdw blurRad="38100" dist="38100" dir="2700000" algn="tl">
                    <a:srgbClr val="000000"/>
                  </a:outerShdw>
                </a:effectLst>
                <a:latin typeface="+mn-lt"/>
                <a:ea typeface="ＭＳ Ｐゴシック" pitchFamily="-109"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9" charset="-128"/>
              </a:defRPr>
            </a:lvl9pPr>
          </a:lstStyle>
          <a:p>
            <a:pPr marL="0" indent="0" algn="just">
              <a:buNone/>
            </a:pPr>
            <a:r>
              <a:rPr lang="en-US" kern="0" dirty="0" smtClean="0">
                <a:effectLst/>
                <a:latin typeface="Times New Roman" panose="02020603050405020304" pitchFamily="18" charset="0"/>
                <a:cs typeface="Times New Roman" panose="02020603050405020304" pitchFamily="18" charset="0"/>
              </a:rPr>
              <a:t>Crime is one of the continuous problems that bedevil the existence of mankind.  </a:t>
            </a:r>
            <a:r>
              <a:rPr lang="en-US" dirty="0" smtClean="0">
                <a:effectLst/>
                <a:latin typeface="Times New Roman" panose="02020603050405020304" pitchFamily="18" charset="0"/>
                <a:cs typeface="Times New Roman" panose="02020603050405020304" pitchFamily="18" charset="0"/>
              </a:rPr>
              <a:t>Crime started in the primitive days as a simple and less organized issue, and ended today as very complex and organized.</a:t>
            </a:r>
          </a:p>
          <a:p>
            <a:pPr algn="just"/>
            <a:endParaRPr lang="en-US" kern="0" dirty="0">
              <a:effectLst/>
              <a:latin typeface="Times New Roman" panose="02020603050405020304" pitchFamily="18" charset="0"/>
              <a:cs typeface="Times New Roman" panose="02020603050405020304" pitchFamily="18" charset="0"/>
            </a:endParaRPr>
          </a:p>
        </p:txBody>
      </p:sp>
      <p:sp>
        <p:nvSpPr>
          <p:cNvPr id="2" name="Rectangle 1"/>
          <p:cNvSpPr/>
          <p:nvPr/>
        </p:nvSpPr>
        <p:spPr>
          <a:xfrm>
            <a:off x="3048000" y="228600"/>
            <a:ext cx="2590774" cy="677108"/>
          </a:xfrm>
          <a:prstGeom prst="rect">
            <a:avLst/>
          </a:prstGeom>
        </p:spPr>
        <p:txBody>
          <a:bodyPr wrap="none">
            <a:spAutoFit/>
          </a:bodyPr>
          <a:lstStyle/>
          <a:p>
            <a:pPr algn="ctr"/>
            <a:r>
              <a:rPr lang="en-US" sz="3800" dirty="0" smtClean="0">
                <a:latin typeface="Times New Roman" panose="02020603050405020304" pitchFamily="18" charset="0"/>
                <a:cs typeface="Times New Roman" panose="02020603050405020304" pitchFamily="18" charset="0"/>
              </a:rPr>
              <a:t>Introduction</a:t>
            </a:r>
            <a:endParaRPr lang="en-US" sz="3800" dirty="0">
              <a:latin typeface="Times New Roman" panose="02020603050405020304" pitchFamily="18" charset="0"/>
              <a:cs typeface="Times New Roman" panose="02020603050405020304" pitchFamily="18" charset="0"/>
            </a:endParaRPr>
          </a:p>
        </p:txBody>
      </p:sp>
      <p:sp>
        <p:nvSpPr>
          <p:cNvPr id="6" name="Rectangle 5"/>
          <p:cNvSpPr/>
          <p:nvPr/>
        </p:nvSpPr>
        <p:spPr>
          <a:xfrm>
            <a:off x="308361" y="3518118"/>
            <a:ext cx="8610600" cy="1815882"/>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Nigeria has one of the alarming crime rates in the world. Cases of armed robbery attacks, pickpockets, shoplifting and advance fee fraud (419) have increased due to increased poverty among population.</a:t>
            </a:r>
            <a:endParaRPr lang="en-US" sz="2800"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A9E613F9-27E6-423A-99BE-97514621D08D}" type="datetime1">
              <a:rPr lang="en-US" altLang="en-US" smtClean="0">
                <a:solidFill>
                  <a:srgbClr val="FFFFFF"/>
                </a:solidFill>
              </a:rPr>
              <a:t>11/6/2014</a:t>
            </a:fld>
            <a:endParaRPr lang="en-US" altLang="en-US">
              <a:solidFill>
                <a:srgbClr val="FFFFFF"/>
              </a:solidFill>
            </a:endParaRPr>
          </a:p>
        </p:txBody>
      </p:sp>
      <p:sp>
        <p:nvSpPr>
          <p:cNvPr id="4" name="Footer Placeholder 3"/>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7" name="Slide Number Placeholder 6"/>
          <p:cNvSpPr>
            <a:spLocks noGrp="1"/>
          </p:cNvSpPr>
          <p:nvPr>
            <p:ph type="sldNum" sz="quarter" idx="12"/>
          </p:nvPr>
        </p:nvSpPr>
        <p:spPr/>
        <p:txBody>
          <a:bodyPr/>
          <a:lstStyle/>
          <a:p>
            <a:fld id="{F46FF825-367F-49C1-B432-5A2EC27C3559}" type="slidenum">
              <a:rPr lang="en-US" altLang="en-US" smtClean="0">
                <a:solidFill>
                  <a:srgbClr val="FFFFFF"/>
                </a:solidFill>
              </a:rPr>
              <a:pPr/>
              <a:t>3</a:t>
            </a:fld>
            <a:endParaRPr lang="en-US" altLang="en-US">
              <a:solidFill>
                <a:srgbClr val="FFFFFF"/>
              </a:solidFill>
            </a:endParaRPr>
          </a:p>
        </p:txBody>
      </p:sp>
    </p:spTree>
    <p:extLst>
      <p:ext uri="{BB962C8B-B14F-4D97-AF65-F5344CB8AC3E}">
        <p14:creationId xmlns:p14="http://schemas.microsoft.com/office/powerpoint/2010/main" val="124676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5302666"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828800"/>
            <a:ext cx="1209675"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76236" y="5909306"/>
            <a:ext cx="8005763" cy="646331"/>
          </a:xfrm>
          <a:prstGeom prst="rect">
            <a:avLst/>
          </a:prstGeom>
        </p:spPr>
        <p:txBody>
          <a:bodyPr wrap="square">
            <a:spAutoFit/>
          </a:bodyPr>
          <a:lstStyle/>
          <a:p>
            <a:r>
              <a:rPr lang="en-US" b="1" dirty="0"/>
              <a:t>Crime rates in Nigeria (homicides per 100,000 inhabitants)</a:t>
            </a:r>
            <a:endParaRPr lang="en-US" dirty="0"/>
          </a:p>
          <a:p>
            <a:r>
              <a:rPr lang="en-US" dirty="0" smtClean="0"/>
              <a:t>Nigeria </a:t>
            </a:r>
            <a:r>
              <a:rPr lang="en-US" dirty="0"/>
              <a:t>Watch: Third Report on Violence (2006-2011)</a:t>
            </a:r>
          </a:p>
        </p:txBody>
      </p:sp>
      <p:sp>
        <p:nvSpPr>
          <p:cNvPr id="6" name="Date Placeholder 5"/>
          <p:cNvSpPr>
            <a:spLocks noGrp="1"/>
          </p:cNvSpPr>
          <p:nvPr>
            <p:ph type="dt" sz="half" idx="10"/>
          </p:nvPr>
        </p:nvSpPr>
        <p:spPr/>
        <p:txBody>
          <a:bodyPr/>
          <a:lstStyle/>
          <a:p>
            <a:fld id="{8BBA3248-BF75-46CA-8717-86D51EE61899}" type="datetime1">
              <a:rPr lang="en-US" altLang="en-US" smtClean="0">
                <a:solidFill>
                  <a:srgbClr val="FFFFFF"/>
                </a:solidFill>
              </a:rPr>
              <a:t>11/6/2014</a:t>
            </a:fld>
            <a:endParaRPr lang="en-US" altLang="en-US">
              <a:solidFill>
                <a:srgbClr val="FFFFFF"/>
              </a:solidFill>
            </a:endParaRPr>
          </a:p>
        </p:txBody>
      </p:sp>
      <p:sp>
        <p:nvSpPr>
          <p:cNvPr id="7" name="Footer Placeholder 6"/>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8" name="Slide Number Placeholder 7"/>
          <p:cNvSpPr>
            <a:spLocks noGrp="1"/>
          </p:cNvSpPr>
          <p:nvPr>
            <p:ph type="sldNum" sz="quarter" idx="12"/>
          </p:nvPr>
        </p:nvSpPr>
        <p:spPr/>
        <p:txBody>
          <a:bodyPr/>
          <a:lstStyle/>
          <a:p>
            <a:fld id="{F46FF825-367F-49C1-B432-5A2EC27C3559}" type="slidenum">
              <a:rPr lang="en-US" altLang="en-US" smtClean="0">
                <a:solidFill>
                  <a:srgbClr val="FFFFFF"/>
                </a:solidFill>
              </a:rPr>
              <a:pPr/>
              <a:t>4</a:t>
            </a:fld>
            <a:endParaRPr lang="en-US" altLang="en-US">
              <a:solidFill>
                <a:srgbClr val="FFFFFF"/>
              </a:solidFill>
            </a:endParaRPr>
          </a:p>
        </p:txBody>
      </p:sp>
    </p:spTree>
    <p:extLst>
      <p:ext uri="{BB962C8B-B14F-4D97-AF65-F5344CB8AC3E}">
        <p14:creationId xmlns:p14="http://schemas.microsoft.com/office/powerpoint/2010/main" val="1398562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304800"/>
            <a:ext cx="8686800" cy="3831818"/>
          </a:xfrm>
          <a:prstGeom prst="rect">
            <a:avLst/>
          </a:prstGeom>
        </p:spPr>
        <p:txBody>
          <a:bodyPr wrap="square">
            <a:spAutoFit/>
          </a:bodyPr>
          <a:lstStyle/>
          <a:p>
            <a:pPr algn="just"/>
            <a:r>
              <a:rPr lang="en-US" sz="2700" dirty="0" smtClean="0"/>
              <a:t>A lot has been said and written about criminal justice administration in Nigeria, its challenges and the injustices of its machinery. However, the predominant focus has been directed towards issues of prison congestion, capital punishment, police brutality and the awaiting trial inmates phenomenon, who though are not convicted persons, but as at 2006 accounted for about 65% of the number of persons incarcerated in Nigeria's prisons. </a:t>
            </a:r>
            <a:endParaRPr lang="en-US" sz="2700" dirty="0"/>
          </a:p>
        </p:txBody>
      </p:sp>
      <p:sp>
        <p:nvSpPr>
          <p:cNvPr id="2" name="Date Placeholder 1"/>
          <p:cNvSpPr>
            <a:spLocks noGrp="1"/>
          </p:cNvSpPr>
          <p:nvPr>
            <p:ph type="dt" sz="half" idx="10"/>
          </p:nvPr>
        </p:nvSpPr>
        <p:spPr/>
        <p:txBody>
          <a:bodyPr/>
          <a:lstStyle/>
          <a:p>
            <a:fld id="{195358EC-7F41-41A9-8069-F7C172DE2562}" type="datetime1">
              <a:rPr lang="en-US" altLang="en-US" smtClean="0">
                <a:solidFill>
                  <a:srgbClr val="FFFFFF"/>
                </a:solidFill>
              </a:rPr>
              <a:t>11/6/2014</a:t>
            </a:fld>
            <a:endParaRPr lang="en-US" altLang="en-US">
              <a:solidFill>
                <a:srgbClr val="FFFFFF"/>
              </a:solidFill>
            </a:endParaRPr>
          </a:p>
        </p:txBody>
      </p:sp>
      <p:sp>
        <p:nvSpPr>
          <p:cNvPr id="4" name="Footer Placeholder 3"/>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5" name="Slide Number Placeholder 4"/>
          <p:cNvSpPr>
            <a:spLocks noGrp="1"/>
          </p:cNvSpPr>
          <p:nvPr>
            <p:ph type="sldNum" sz="quarter" idx="12"/>
          </p:nvPr>
        </p:nvSpPr>
        <p:spPr/>
        <p:txBody>
          <a:bodyPr/>
          <a:lstStyle/>
          <a:p>
            <a:fld id="{F46FF825-367F-49C1-B432-5A2EC27C3559}" type="slidenum">
              <a:rPr lang="en-US" altLang="en-US" smtClean="0">
                <a:solidFill>
                  <a:srgbClr val="FFFFFF"/>
                </a:solidFill>
              </a:rPr>
              <a:pPr/>
              <a:t>5</a:t>
            </a:fld>
            <a:endParaRPr lang="en-US" altLang="en-US">
              <a:solidFill>
                <a:srgbClr val="FFFFFF"/>
              </a:solidFill>
            </a:endParaRPr>
          </a:p>
        </p:txBody>
      </p:sp>
    </p:spTree>
    <p:extLst>
      <p:ext uri="{BB962C8B-B14F-4D97-AF65-F5344CB8AC3E}">
        <p14:creationId xmlns:p14="http://schemas.microsoft.com/office/powerpoint/2010/main" val="238422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143000" y="228600"/>
            <a:ext cx="7772400" cy="1143000"/>
          </a:xfrm>
          <a:prstGeom prst="rect">
            <a:avLst/>
          </a:prstGeom>
          <a:noFill/>
          <a:ln>
            <a:noFill/>
          </a:ln>
          <a:effectLst>
            <a:outerShdw dist="1347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lvl1pPr eaLnBrk="0" hangingPunct="0">
              <a:spcBef>
                <a:spcPct val="20000"/>
              </a:spcBef>
              <a:buChar char="•"/>
              <a:defRPr sz="3200">
                <a:solidFill>
                  <a:schemeClr val="tx1"/>
                </a:solidFill>
                <a:latin typeface="Times New Roman" pitchFamily="-109" charset="0"/>
              </a:defRPr>
            </a:lvl1pPr>
            <a:lvl2pPr marL="742950" indent="-285750" eaLnBrk="0" hangingPunct="0">
              <a:spcBef>
                <a:spcPct val="20000"/>
              </a:spcBef>
              <a:buChar char="–"/>
              <a:defRPr sz="2800">
                <a:solidFill>
                  <a:schemeClr val="tx1"/>
                </a:solidFill>
                <a:latin typeface="Times New Roman" pitchFamily="-109" charset="0"/>
              </a:defRPr>
            </a:lvl2pPr>
            <a:lvl3pPr marL="1143000" indent="-228600" eaLnBrk="0" hangingPunct="0">
              <a:spcBef>
                <a:spcPct val="20000"/>
              </a:spcBef>
              <a:buChar char="•"/>
              <a:defRPr sz="2400">
                <a:solidFill>
                  <a:schemeClr val="tx1"/>
                </a:solidFill>
                <a:latin typeface="Times New Roman" pitchFamily="-109" charset="0"/>
              </a:defRPr>
            </a:lvl3pPr>
            <a:lvl4pPr marL="1600200" indent="-228600" eaLnBrk="0" hangingPunct="0">
              <a:spcBef>
                <a:spcPct val="20000"/>
              </a:spcBef>
              <a:buChar char="–"/>
              <a:defRPr sz="2000">
                <a:solidFill>
                  <a:schemeClr val="tx1"/>
                </a:solidFill>
                <a:latin typeface="Times New Roman" pitchFamily="-109" charset="0"/>
              </a:defRPr>
            </a:lvl4pPr>
            <a:lvl5pPr marL="2057400" indent="-228600" eaLnBrk="0" hangingPunct="0">
              <a:spcBef>
                <a:spcPct val="20000"/>
              </a:spcBef>
              <a:buChar char="»"/>
              <a:defRPr sz="2000">
                <a:solidFill>
                  <a:schemeClr val="tx1"/>
                </a:solidFill>
                <a:latin typeface="Times New Roman" pitchFamily="-109" charset="0"/>
              </a:defRPr>
            </a:lvl5pPr>
            <a:lvl6pPr marL="2514600" indent="-228600" eaLnBrk="0" fontAlgn="base" hangingPunct="0">
              <a:spcBef>
                <a:spcPct val="20000"/>
              </a:spcBef>
              <a:spcAft>
                <a:spcPct val="0"/>
              </a:spcAft>
              <a:buChar char="»"/>
              <a:defRPr sz="2000">
                <a:solidFill>
                  <a:schemeClr val="tx1"/>
                </a:solidFill>
                <a:latin typeface="Times New Roman" pitchFamily="-109" charset="0"/>
              </a:defRPr>
            </a:lvl6pPr>
            <a:lvl7pPr marL="2971800" indent="-228600" eaLnBrk="0" fontAlgn="base" hangingPunct="0">
              <a:spcBef>
                <a:spcPct val="20000"/>
              </a:spcBef>
              <a:spcAft>
                <a:spcPct val="0"/>
              </a:spcAft>
              <a:buChar char="»"/>
              <a:defRPr sz="2000">
                <a:solidFill>
                  <a:schemeClr val="tx1"/>
                </a:solidFill>
                <a:latin typeface="Times New Roman" pitchFamily="-109" charset="0"/>
              </a:defRPr>
            </a:lvl7pPr>
            <a:lvl8pPr marL="3429000" indent="-228600" eaLnBrk="0" fontAlgn="base" hangingPunct="0">
              <a:spcBef>
                <a:spcPct val="20000"/>
              </a:spcBef>
              <a:spcAft>
                <a:spcPct val="0"/>
              </a:spcAft>
              <a:buChar char="»"/>
              <a:defRPr sz="2000">
                <a:solidFill>
                  <a:schemeClr val="tx1"/>
                </a:solidFill>
                <a:latin typeface="Times New Roman" pitchFamily="-109" charset="0"/>
              </a:defRPr>
            </a:lvl8pPr>
            <a:lvl9pPr marL="3886200" indent="-228600" eaLnBrk="0" fontAlgn="base" hangingPunct="0">
              <a:spcBef>
                <a:spcPct val="20000"/>
              </a:spcBef>
              <a:spcAft>
                <a:spcPct val="0"/>
              </a:spcAft>
              <a:buChar char="»"/>
              <a:defRPr sz="2000">
                <a:solidFill>
                  <a:schemeClr val="tx1"/>
                </a:solidFill>
                <a:latin typeface="Times New Roman" pitchFamily="-109" charset="0"/>
              </a:defRPr>
            </a:lvl9pPr>
          </a:lstStyle>
          <a:p>
            <a:pPr algn="ctr" eaLnBrk="1" hangingPunct="1">
              <a:spcBef>
                <a:spcPct val="0"/>
              </a:spcBef>
              <a:buFontTx/>
              <a:buNone/>
            </a:pPr>
            <a:endParaRPr lang="en-US" altLang="en-US" sz="4400">
              <a:solidFill>
                <a:srgbClr val="000000"/>
              </a:solidFill>
            </a:endParaRPr>
          </a:p>
        </p:txBody>
      </p:sp>
      <p:sp>
        <p:nvSpPr>
          <p:cNvPr id="18438" name="Rectangle 11"/>
          <p:cNvSpPr>
            <a:spLocks noGrp="1" noChangeArrowheads="1"/>
          </p:cNvSpPr>
          <p:nvPr>
            <p:ph type="title" idx="4294967295"/>
          </p:nvPr>
        </p:nvSpPr>
        <p:spPr>
          <a:xfrm>
            <a:off x="685800" y="0"/>
            <a:ext cx="7772400" cy="1143000"/>
          </a:xfrm>
        </p:spPr>
        <p:txBody>
          <a:bodyPr/>
          <a:lstStyle/>
          <a:p>
            <a:pPr eaLnBrk="1" hangingPunct="1"/>
            <a:r>
              <a:rPr lang="en-US" altLang="en-US" dirty="0" smtClean="0">
                <a:solidFill>
                  <a:srgbClr val="FF0000"/>
                </a:solidFill>
              </a:rPr>
              <a:t>Goals of the Criminal Justice System</a:t>
            </a:r>
          </a:p>
        </p:txBody>
      </p:sp>
      <p:sp>
        <p:nvSpPr>
          <p:cNvPr id="18439" name="Footer Placeholder 1"/>
          <p:cNvSpPr>
            <a:spLocks noGrp="1"/>
          </p:cNvSpPr>
          <p:nvPr>
            <p:ph type="ftr" sz="quarter" idx="11"/>
          </p:nvPr>
        </p:nvSpPr>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defRPr/>
            </a:pPr>
            <a:r>
              <a:rPr lang="en-US" altLang="en-US" sz="1400" smtClean="0">
                <a:solidFill>
                  <a:srgbClr val="000000"/>
                </a:solidFill>
              </a:rPr>
              <a:t>Ibe and Okafor 2014</a:t>
            </a:r>
            <a:endParaRPr lang="en-US" altLang="en-US" sz="1400" dirty="0" smtClean="0">
              <a:solidFill>
                <a:srgbClr val="000000"/>
              </a:solidFill>
            </a:endParaRPr>
          </a:p>
        </p:txBody>
      </p:sp>
      <p:sp>
        <p:nvSpPr>
          <p:cNvPr id="18440" name="Slide Number Placeholder 2"/>
          <p:cNvSpPr>
            <a:spLocks noGrp="1"/>
          </p:cNvSpPr>
          <p:nvPr>
            <p:ph type="sldNum" sz="quarter" idx="12"/>
          </p:nvPr>
        </p:nvSpPr>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defRPr/>
            </a:pPr>
            <a:fld id="{204D0B62-38AF-4614-9BF0-2540B7F6BD4F}" type="slidenum">
              <a:rPr lang="en-US" altLang="en-US" sz="1400" smtClean="0">
                <a:solidFill>
                  <a:srgbClr val="000000"/>
                </a:solidFill>
              </a:rPr>
              <a:pPr eaLnBrk="1" fontAlgn="base" hangingPunct="1">
                <a:spcBef>
                  <a:spcPct val="0"/>
                </a:spcBef>
                <a:spcAft>
                  <a:spcPct val="0"/>
                </a:spcAft>
                <a:buFontTx/>
                <a:buNone/>
                <a:defRPr/>
              </a:pPr>
              <a:t>6</a:t>
            </a:fld>
            <a:endParaRPr lang="en-US" altLang="en-US" sz="1400" smtClean="0">
              <a:solidFill>
                <a:srgbClr val="000000"/>
              </a:solidFill>
            </a:endParaRPr>
          </a:p>
        </p:txBody>
      </p:sp>
      <p:graphicFrame>
        <p:nvGraphicFramePr>
          <p:cNvPr id="2" name="Diagram 1"/>
          <p:cNvGraphicFramePr/>
          <p:nvPr>
            <p:extLst>
              <p:ext uri="{D42A27DB-BD31-4B8C-83A1-F6EECF244321}">
                <p14:modId xmlns:p14="http://schemas.microsoft.com/office/powerpoint/2010/main" val="850814899"/>
              </p:ext>
            </p:extLst>
          </p:nvPr>
        </p:nvGraphicFramePr>
        <p:xfrm>
          <a:off x="1828800" y="1600200"/>
          <a:ext cx="6096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437DC903-AA6C-4B69-90C2-13C75E309480}" type="datetime1">
              <a:rPr lang="en-US" altLang="en-US" smtClean="0">
                <a:solidFill>
                  <a:srgbClr val="FFFFFF"/>
                </a:solidFill>
              </a:rPr>
              <a:t>11/6/2014</a:t>
            </a:fld>
            <a:endParaRPr lang="en-US" altLang="en-US">
              <a:solidFill>
                <a:srgbClr val="FFFFFF"/>
              </a:solidFill>
            </a:endParaRPr>
          </a:p>
        </p:txBody>
      </p:sp>
    </p:spTree>
    <p:extLst>
      <p:ext uri="{BB962C8B-B14F-4D97-AF65-F5344CB8AC3E}">
        <p14:creationId xmlns:p14="http://schemas.microsoft.com/office/powerpoint/2010/main" val="35472794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143000" y="342900"/>
            <a:ext cx="7772400" cy="1143000"/>
          </a:xfrm>
          <a:prstGeom prst="rect">
            <a:avLst/>
          </a:prstGeom>
          <a:noFill/>
          <a:ln>
            <a:noFill/>
          </a:ln>
          <a:effectLst>
            <a:outerShdw dist="1347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lvl1pPr eaLnBrk="0" hangingPunct="0">
              <a:spcBef>
                <a:spcPct val="20000"/>
              </a:spcBef>
              <a:buChar char="•"/>
              <a:defRPr sz="3200">
                <a:solidFill>
                  <a:schemeClr val="tx1"/>
                </a:solidFill>
                <a:latin typeface="Times New Roman" pitchFamily="-109" charset="0"/>
              </a:defRPr>
            </a:lvl1pPr>
            <a:lvl2pPr marL="742950" indent="-285750" eaLnBrk="0" hangingPunct="0">
              <a:spcBef>
                <a:spcPct val="20000"/>
              </a:spcBef>
              <a:buChar char="–"/>
              <a:defRPr sz="2800">
                <a:solidFill>
                  <a:schemeClr val="tx1"/>
                </a:solidFill>
                <a:latin typeface="Times New Roman" pitchFamily="-109" charset="0"/>
              </a:defRPr>
            </a:lvl2pPr>
            <a:lvl3pPr marL="1143000" indent="-228600" eaLnBrk="0" hangingPunct="0">
              <a:spcBef>
                <a:spcPct val="20000"/>
              </a:spcBef>
              <a:buChar char="•"/>
              <a:defRPr sz="2400">
                <a:solidFill>
                  <a:schemeClr val="tx1"/>
                </a:solidFill>
                <a:latin typeface="Times New Roman" pitchFamily="-109" charset="0"/>
              </a:defRPr>
            </a:lvl3pPr>
            <a:lvl4pPr marL="1600200" indent="-228600" eaLnBrk="0" hangingPunct="0">
              <a:spcBef>
                <a:spcPct val="20000"/>
              </a:spcBef>
              <a:buChar char="–"/>
              <a:defRPr sz="2000">
                <a:solidFill>
                  <a:schemeClr val="tx1"/>
                </a:solidFill>
                <a:latin typeface="Times New Roman" pitchFamily="-109" charset="0"/>
              </a:defRPr>
            </a:lvl4pPr>
            <a:lvl5pPr marL="2057400" indent="-228600" eaLnBrk="0" hangingPunct="0">
              <a:spcBef>
                <a:spcPct val="20000"/>
              </a:spcBef>
              <a:buChar char="»"/>
              <a:defRPr sz="2000">
                <a:solidFill>
                  <a:schemeClr val="tx1"/>
                </a:solidFill>
                <a:latin typeface="Times New Roman" pitchFamily="-109" charset="0"/>
              </a:defRPr>
            </a:lvl5pPr>
            <a:lvl6pPr marL="2514600" indent="-228600" eaLnBrk="0" fontAlgn="base" hangingPunct="0">
              <a:spcBef>
                <a:spcPct val="20000"/>
              </a:spcBef>
              <a:spcAft>
                <a:spcPct val="0"/>
              </a:spcAft>
              <a:buChar char="»"/>
              <a:defRPr sz="2000">
                <a:solidFill>
                  <a:schemeClr val="tx1"/>
                </a:solidFill>
                <a:latin typeface="Times New Roman" pitchFamily="-109" charset="0"/>
              </a:defRPr>
            </a:lvl6pPr>
            <a:lvl7pPr marL="2971800" indent="-228600" eaLnBrk="0" fontAlgn="base" hangingPunct="0">
              <a:spcBef>
                <a:spcPct val="20000"/>
              </a:spcBef>
              <a:spcAft>
                <a:spcPct val="0"/>
              </a:spcAft>
              <a:buChar char="»"/>
              <a:defRPr sz="2000">
                <a:solidFill>
                  <a:schemeClr val="tx1"/>
                </a:solidFill>
                <a:latin typeface="Times New Roman" pitchFamily="-109" charset="0"/>
              </a:defRPr>
            </a:lvl7pPr>
            <a:lvl8pPr marL="3429000" indent="-228600" eaLnBrk="0" fontAlgn="base" hangingPunct="0">
              <a:spcBef>
                <a:spcPct val="20000"/>
              </a:spcBef>
              <a:spcAft>
                <a:spcPct val="0"/>
              </a:spcAft>
              <a:buChar char="»"/>
              <a:defRPr sz="2000">
                <a:solidFill>
                  <a:schemeClr val="tx1"/>
                </a:solidFill>
                <a:latin typeface="Times New Roman" pitchFamily="-109" charset="0"/>
              </a:defRPr>
            </a:lvl8pPr>
            <a:lvl9pPr marL="3886200" indent="-228600" eaLnBrk="0" fontAlgn="base" hangingPunct="0">
              <a:spcBef>
                <a:spcPct val="20000"/>
              </a:spcBef>
              <a:spcAft>
                <a:spcPct val="0"/>
              </a:spcAft>
              <a:buChar char="»"/>
              <a:defRPr sz="2000">
                <a:solidFill>
                  <a:schemeClr val="tx1"/>
                </a:solidFill>
                <a:latin typeface="Times New Roman" pitchFamily="-109" charset="0"/>
              </a:defRPr>
            </a:lvl9pPr>
          </a:lstStyle>
          <a:p>
            <a:pPr algn="ctr" eaLnBrk="1" hangingPunct="1">
              <a:spcBef>
                <a:spcPct val="0"/>
              </a:spcBef>
              <a:buFontTx/>
              <a:buNone/>
            </a:pPr>
            <a:endParaRPr lang="en-US" altLang="en-US" sz="4400">
              <a:solidFill>
                <a:srgbClr val="000000"/>
              </a:solidFill>
            </a:endParaRPr>
          </a:p>
        </p:txBody>
      </p:sp>
      <p:sp>
        <p:nvSpPr>
          <p:cNvPr id="9219" name="Rectangle 3"/>
          <p:cNvSpPr>
            <a:spLocks noChangeArrowheads="1"/>
          </p:cNvSpPr>
          <p:nvPr/>
        </p:nvSpPr>
        <p:spPr bwMode="auto">
          <a:xfrm>
            <a:off x="152400" y="1066800"/>
            <a:ext cx="8305800" cy="2305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just" eaLnBrk="0" hangingPunct="0">
              <a:defRPr/>
            </a:pPr>
            <a:r>
              <a:rPr lang="en-US" altLang="en-US" sz="3600" dirty="0">
                <a:effectLst>
                  <a:outerShdw blurRad="38100" dist="38100" dir="2700000" algn="tl">
                    <a:srgbClr val="FFFFFF"/>
                  </a:outerShdw>
                </a:effectLst>
                <a:latin typeface="Arial" charset="0"/>
                <a:cs typeface="+mn-cs"/>
              </a:rPr>
              <a:t>A system of government in which power is divided between a central (national) government and regional (state) governments.</a:t>
            </a:r>
          </a:p>
        </p:txBody>
      </p:sp>
      <p:sp>
        <p:nvSpPr>
          <p:cNvPr id="22532" name="Rectangle 6"/>
          <p:cNvSpPr>
            <a:spLocks noGrp="1" noChangeArrowheads="1"/>
          </p:cNvSpPr>
          <p:nvPr>
            <p:ph type="title" idx="4294967295"/>
          </p:nvPr>
        </p:nvSpPr>
        <p:spPr>
          <a:xfrm>
            <a:off x="685800" y="0"/>
            <a:ext cx="7772400" cy="1143000"/>
          </a:xfrm>
        </p:spPr>
        <p:txBody>
          <a:bodyPr/>
          <a:lstStyle/>
          <a:p>
            <a:pPr eaLnBrk="1" hangingPunct="1"/>
            <a:r>
              <a:rPr lang="en-US" altLang="en-US" dirty="0" smtClean="0">
                <a:solidFill>
                  <a:srgbClr val="FF0000"/>
                </a:solidFill>
              </a:rPr>
              <a:t>Nigeria: Federalism</a:t>
            </a:r>
            <a:endParaRPr lang="en-US" altLang="en-US" dirty="0" smtClean="0">
              <a:solidFill>
                <a:srgbClr val="FF0000"/>
              </a:solidFill>
            </a:endParaRPr>
          </a:p>
        </p:txBody>
      </p:sp>
      <p:sp>
        <p:nvSpPr>
          <p:cNvPr id="22535" name="Footer Placeholder 1"/>
          <p:cNvSpPr>
            <a:spLocks noGrp="1"/>
          </p:cNvSpPr>
          <p:nvPr>
            <p:ph type="ftr" sz="quarter" idx="11"/>
          </p:nvPr>
        </p:nvSpPr>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defRPr/>
            </a:pPr>
            <a:r>
              <a:rPr lang="en-US" altLang="en-US" sz="1400" dirty="0" smtClean="0">
                <a:solidFill>
                  <a:srgbClr val="000000"/>
                </a:solidFill>
              </a:rPr>
              <a:t>Ibe and Okafor 2014</a:t>
            </a:r>
            <a:endParaRPr lang="en-US" altLang="en-US" sz="1400" dirty="0" smtClean="0">
              <a:solidFill>
                <a:srgbClr val="000000"/>
              </a:solidFill>
            </a:endParaRPr>
          </a:p>
        </p:txBody>
      </p:sp>
      <p:sp>
        <p:nvSpPr>
          <p:cNvPr id="22536" name="Slide Number Placeholder 2"/>
          <p:cNvSpPr>
            <a:spLocks noGrp="1"/>
          </p:cNvSpPr>
          <p:nvPr>
            <p:ph type="sldNum" sz="quarter" idx="12"/>
          </p:nvPr>
        </p:nvSpPr>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defRPr/>
            </a:pPr>
            <a:fld id="{25A42869-A4DB-4AA8-BF1F-573A037758BA}" type="slidenum">
              <a:rPr lang="en-US" altLang="en-US" sz="1400" smtClean="0">
                <a:solidFill>
                  <a:srgbClr val="000000"/>
                </a:solidFill>
              </a:rPr>
              <a:pPr eaLnBrk="1" fontAlgn="base" hangingPunct="1">
                <a:spcBef>
                  <a:spcPct val="0"/>
                </a:spcBef>
                <a:spcAft>
                  <a:spcPct val="0"/>
                </a:spcAft>
                <a:buFontTx/>
                <a:buNone/>
                <a:defRPr/>
              </a:pPr>
              <a:t>7</a:t>
            </a:fld>
            <a:endParaRPr lang="en-US" altLang="en-US" sz="1400" smtClean="0">
              <a:solidFill>
                <a:srgbClr val="000000"/>
              </a:solidFill>
            </a:endParaRPr>
          </a:p>
        </p:txBody>
      </p:sp>
      <p:sp>
        <p:nvSpPr>
          <p:cNvPr id="2" name="Rectangle 1"/>
          <p:cNvSpPr/>
          <p:nvPr/>
        </p:nvSpPr>
        <p:spPr>
          <a:xfrm>
            <a:off x="152400" y="3810000"/>
            <a:ext cx="8763000" cy="2308324"/>
          </a:xfrm>
          <a:prstGeom prst="rect">
            <a:avLst/>
          </a:prstGeom>
        </p:spPr>
        <p:txBody>
          <a:bodyPr wrap="square">
            <a:spAutoFit/>
          </a:bodyPr>
          <a:lstStyle/>
          <a:p>
            <a:pPr algn="just"/>
            <a:r>
              <a:rPr lang="en-US" sz="3600" dirty="0" smtClean="0">
                <a:solidFill>
                  <a:srgbClr val="002060"/>
                </a:solidFill>
              </a:rPr>
              <a:t> </a:t>
            </a:r>
            <a:r>
              <a:rPr lang="en-US" sz="3600" dirty="0">
                <a:solidFill>
                  <a:srgbClr val="002060"/>
                </a:solidFill>
              </a:rPr>
              <a:t>In respect to substantive law the Criminal Code Act applies in the Southern states and the Penal Code Act applies in the Northern States </a:t>
            </a:r>
          </a:p>
        </p:txBody>
      </p:sp>
      <p:sp>
        <p:nvSpPr>
          <p:cNvPr id="3" name="Date Placeholder 2"/>
          <p:cNvSpPr>
            <a:spLocks noGrp="1"/>
          </p:cNvSpPr>
          <p:nvPr>
            <p:ph type="dt" sz="half" idx="10"/>
          </p:nvPr>
        </p:nvSpPr>
        <p:spPr/>
        <p:txBody>
          <a:bodyPr/>
          <a:lstStyle/>
          <a:p>
            <a:fld id="{8BAC85E2-8C1A-42C2-8BB6-DC1950E290CB}" type="datetime1">
              <a:rPr lang="en-US" altLang="en-US" smtClean="0">
                <a:solidFill>
                  <a:srgbClr val="FFFFFF"/>
                </a:solidFill>
              </a:rPr>
              <a:t>11/6/2014</a:t>
            </a:fld>
            <a:endParaRPr lang="en-US" altLang="en-US">
              <a:solidFill>
                <a:srgbClr val="FFFFFF"/>
              </a:solidFill>
            </a:endParaRPr>
          </a:p>
        </p:txBody>
      </p:sp>
    </p:spTree>
    <p:extLst>
      <p:ext uri="{BB962C8B-B14F-4D97-AF65-F5344CB8AC3E}">
        <p14:creationId xmlns:p14="http://schemas.microsoft.com/office/powerpoint/2010/main" val="139035831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143000" y="342900"/>
            <a:ext cx="7772400" cy="1143000"/>
          </a:xfrm>
          <a:prstGeom prst="rect">
            <a:avLst/>
          </a:prstGeom>
          <a:noFill/>
          <a:ln>
            <a:noFill/>
          </a:ln>
          <a:effectLst>
            <a:outerShdw dist="1347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lvl1pPr eaLnBrk="0" hangingPunct="0">
              <a:spcBef>
                <a:spcPct val="20000"/>
              </a:spcBef>
              <a:buChar char="•"/>
              <a:defRPr sz="3200">
                <a:solidFill>
                  <a:schemeClr val="tx1"/>
                </a:solidFill>
                <a:latin typeface="Times New Roman" pitchFamily="-109" charset="0"/>
              </a:defRPr>
            </a:lvl1pPr>
            <a:lvl2pPr marL="742950" indent="-285750" eaLnBrk="0" hangingPunct="0">
              <a:spcBef>
                <a:spcPct val="20000"/>
              </a:spcBef>
              <a:buChar char="–"/>
              <a:defRPr sz="2800">
                <a:solidFill>
                  <a:schemeClr val="tx1"/>
                </a:solidFill>
                <a:latin typeface="Times New Roman" pitchFamily="-109" charset="0"/>
              </a:defRPr>
            </a:lvl2pPr>
            <a:lvl3pPr marL="1143000" indent="-228600" eaLnBrk="0" hangingPunct="0">
              <a:spcBef>
                <a:spcPct val="20000"/>
              </a:spcBef>
              <a:buChar char="•"/>
              <a:defRPr sz="2400">
                <a:solidFill>
                  <a:schemeClr val="tx1"/>
                </a:solidFill>
                <a:latin typeface="Times New Roman" pitchFamily="-109" charset="0"/>
              </a:defRPr>
            </a:lvl3pPr>
            <a:lvl4pPr marL="1600200" indent="-228600" eaLnBrk="0" hangingPunct="0">
              <a:spcBef>
                <a:spcPct val="20000"/>
              </a:spcBef>
              <a:buChar char="–"/>
              <a:defRPr sz="2000">
                <a:solidFill>
                  <a:schemeClr val="tx1"/>
                </a:solidFill>
                <a:latin typeface="Times New Roman" pitchFamily="-109" charset="0"/>
              </a:defRPr>
            </a:lvl4pPr>
            <a:lvl5pPr marL="2057400" indent="-228600" eaLnBrk="0" hangingPunct="0">
              <a:spcBef>
                <a:spcPct val="20000"/>
              </a:spcBef>
              <a:buChar char="»"/>
              <a:defRPr sz="2000">
                <a:solidFill>
                  <a:schemeClr val="tx1"/>
                </a:solidFill>
                <a:latin typeface="Times New Roman" pitchFamily="-109" charset="0"/>
              </a:defRPr>
            </a:lvl5pPr>
            <a:lvl6pPr marL="2514600" indent="-228600" eaLnBrk="0" fontAlgn="base" hangingPunct="0">
              <a:spcBef>
                <a:spcPct val="20000"/>
              </a:spcBef>
              <a:spcAft>
                <a:spcPct val="0"/>
              </a:spcAft>
              <a:buChar char="»"/>
              <a:defRPr sz="2000">
                <a:solidFill>
                  <a:schemeClr val="tx1"/>
                </a:solidFill>
                <a:latin typeface="Times New Roman" pitchFamily="-109" charset="0"/>
              </a:defRPr>
            </a:lvl6pPr>
            <a:lvl7pPr marL="2971800" indent="-228600" eaLnBrk="0" fontAlgn="base" hangingPunct="0">
              <a:spcBef>
                <a:spcPct val="20000"/>
              </a:spcBef>
              <a:spcAft>
                <a:spcPct val="0"/>
              </a:spcAft>
              <a:buChar char="»"/>
              <a:defRPr sz="2000">
                <a:solidFill>
                  <a:schemeClr val="tx1"/>
                </a:solidFill>
                <a:latin typeface="Times New Roman" pitchFamily="-109" charset="0"/>
              </a:defRPr>
            </a:lvl7pPr>
            <a:lvl8pPr marL="3429000" indent="-228600" eaLnBrk="0" fontAlgn="base" hangingPunct="0">
              <a:spcBef>
                <a:spcPct val="20000"/>
              </a:spcBef>
              <a:spcAft>
                <a:spcPct val="0"/>
              </a:spcAft>
              <a:buChar char="»"/>
              <a:defRPr sz="2000">
                <a:solidFill>
                  <a:schemeClr val="tx1"/>
                </a:solidFill>
                <a:latin typeface="Times New Roman" pitchFamily="-109" charset="0"/>
              </a:defRPr>
            </a:lvl8pPr>
            <a:lvl9pPr marL="3886200" indent="-228600" eaLnBrk="0" fontAlgn="base" hangingPunct="0">
              <a:spcBef>
                <a:spcPct val="20000"/>
              </a:spcBef>
              <a:spcAft>
                <a:spcPct val="0"/>
              </a:spcAft>
              <a:buChar char="»"/>
              <a:defRPr sz="2000">
                <a:solidFill>
                  <a:schemeClr val="tx1"/>
                </a:solidFill>
                <a:latin typeface="Times New Roman" pitchFamily="-109" charset="0"/>
              </a:defRPr>
            </a:lvl9pPr>
          </a:lstStyle>
          <a:p>
            <a:pPr algn="ctr" eaLnBrk="1" hangingPunct="1">
              <a:spcBef>
                <a:spcPct val="0"/>
              </a:spcBef>
              <a:buFontTx/>
              <a:buNone/>
            </a:pPr>
            <a:endParaRPr lang="en-US" altLang="en-US" sz="4400">
              <a:solidFill>
                <a:srgbClr val="000000"/>
              </a:solidFill>
            </a:endParaRPr>
          </a:p>
        </p:txBody>
      </p:sp>
      <p:sp>
        <p:nvSpPr>
          <p:cNvPr id="23555" name="Rectangle 3"/>
          <p:cNvSpPr>
            <a:spLocks noChangeArrowheads="1"/>
          </p:cNvSpPr>
          <p:nvPr/>
        </p:nvSpPr>
        <p:spPr bwMode="auto">
          <a:xfrm>
            <a:off x="609600" y="990600"/>
            <a:ext cx="3810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Times New Roman" pitchFamily="-109" charset="0"/>
              </a:defRPr>
            </a:lvl1pPr>
            <a:lvl2pPr marL="742950" indent="-285750" eaLnBrk="0" hangingPunct="0">
              <a:spcBef>
                <a:spcPct val="20000"/>
              </a:spcBef>
              <a:buChar char="–"/>
              <a:defRPr sz="2800">
                <a:solidFill>
                  <a:schemeClr val="tx1"/>
                </a:solidFill>
                <a:latin typeface="Times New Roman" pitchFamily="-109" charset="0"/>
              </a:defRPr>
            </a:lvl2pPr>
            <a:lvl3pPr marL="1143000" indent="-228600" eaLnBrk="0" hangingPunct="0">
              <a:spcBef>
                <a:spcPct val="20000"/>
              </a:spcBef>
              <a:buChar char="•"/>
              <a:defRPr sz="2400">
                <a:solidFill>
                  <a:schemeClr val="tx1"/>
                </a:solidFill>
                <a:latin typeface="Times New Roman" pitchFamily="-109" charset="0"/>
              </a:defRPr>
            </a:lvl3pPr>
            <a:lvl4pPr marL="1600200" indent="-228600" eaLnBrk="0" hangingPunct="0">
              <a:spcBef>
                <a:spcPct val="20000"/>
              </a:spcBef>
              <a:buChar char="–"/>
              <a:defRPr sz="2000">
                <a:solidFill>
                  <a:schemeClr val="tx1"/>
                </a:solidFill>
                <a:latin typeface="Times New Roman" pitchFamily="-109" charset="0"/>
              </a:defRPr>
            </a:lvl4pPr>
            <a:lvl5pPr marL="2057400" indent="-228600" eaLnBrk="0" hangingPunct="0">
              <a:spcBef>
                <a:spcPct val="20000"/>
              </a:spcBef>
              <a:buChar char="»"/>
              <a:defRPr sz="2000">
                <a:solidFill>
                  <a:schemeClr val="tx1"/>
                </a:solidFill>
                <a:latin typeface="Times New Roman" pitchFamily="-109" charset="0"/>
              </a:defRPr>
            </a:lvl5pPr>
            <a:lvl6pPr marL="2514600" indent="-228600" eaLnBrk="0" fontAlgn="base" hangingPunct="0">
              <a:spcBef>
                <a:spcPct val="20000"/>
              </a:spcBef>
              <a:spcAft>
                <a:spcPct val="0"/>
              </a:spcAft>
              <a:buChar char="»"/>
              <a:defRPr sz="2000">
                <a:solidFill>
                  <a:schemeClr val="tx1"/>
                </a:solidFill>
                <a:latin typeface="Times New Roman" pitchFamily="-109" charset="0"/>
              </a:defRPr>
            </a:lvl6pPr>
            <a:lvl7pPr marL="2971800" indent="-228600" eaLnBrk="0" fontAlgn="base" hangingPunct="0">
              <a:spcBef>
                <a:spcPct val="20000"/>
              </a:spcBef>
              <a:spcAft>
                <a:spcPct val="0"/>
              </a:spcAft>
              <a:buChar char="»"/>
              <a:defRPr sz="2000">
                <a:solidFill>
                  <a:schemeClr val="tx1"/>
                </a:solidFill>
                <a:latin typeface="Times New Roman" pitchFamily="-109" charset="0"/>
              </a:defRPr>
            </a:lvl7pPr>
            <a:lvl8pPr marL="3429000" indent="-228600" eaLnBrk="0" fontAlgn="base" hangingPunct="0">
              <a:spcBef>
                <a:spcPct val="20000"/>
              </a:spcBef>
              <a:spcAft>
                <a:spcPct val="0"/>
              </a:spcAft>
              <a:buChar char="»"/>
              <a:defRPr sz="2000">
                <a:solidFill>
                  <a:schemeClr val="tx1"/>
                </a:solidFill>
                <a:latin typeface="Times New Roman" pitchFamily="-109" charset="0"/>
              </a:defRPr>
            </a:lvl8pPr>
            <a:lvl9pPr marL="3886200" indent="-228600" eaLnBrk="0" fontAlgn="base" hangingPunct="0">
              <a:spcBef>
                <a:spcPct val="20000"/>
              </a:spcBef>
              <a:spcAft>
                <a:spcPct val="0"/>
              </a:spcAft>
              <a:buChar char="»"/>
              <a:defRPr sz="2000">
                <a:solidFill>
                  <a:schemeClr val="tx1"/>
                </a:solidFill>
                <a:latin typeface="Times New Roman" pitchFamily="-109" charset="0"/>
              </a:defRPr>
            </a:lvl9pPr>
          </a:lstStyle>
          <a:p>
            <a:pPr eaLnBrk="1" hangingPunct="1"/>
            <a:r>
              <a:rPr lang="en-US" altLang="en-US" sz="2800" dirty="0"/>
              <a:t>State systems handle alleged violations of state law.</a:t>
            </a:r>
          </a:p>
        </p:txBody>
      </p:sp>
      <p:sp>
        <p:nvSpPr>
          <p:cNvPr id="23556" name="Rectangle 4"/>
          <p:cNvSpPr>
            <a:spLocks noChangeArrowheads="1"/>
          </p:cNvSpPr>
          <p:nvPr/>
        </p:nvSpPr>
        <p:spPr bwMode="auto">
          <a:xfrm>
            <a:off x="4648200" y="990600"/>
            <a:ext cx="3810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Times New Roman" pitchFamily="-109" charset="0"/>
              </a:defRPr>
            </a:lvl1pPr>
            <a:lvl2pPr marL="742950" indent="-285750" eaLnBrk="0" hangingPunct="0">
              <a:spcBef>
                <a:spcPct val="20000"/>
              </a:spcBef>
              <a:buChar char="–"/>
              <a:defRPr sz="2800">
                <a:solidFill>
                  <a:schemeClr val="tx1"/>
                </a:solidFill>
                <a:latin typeface="Times New Roman" pitchFamily="-109" charset="0"/>
              </a:defRPr>
            </a:lvl2pPr>
            <a:lvl3pPr marL="1143000" indent="-228600" eaLnBrk="0" hangingPunct="0">
              <a:spcBef>
                <a:spcPct val="20000"/>
              </a:spcBef>
              <a:buChar char="•"/>
              <a:defRPr sz="2400">
                <a:solidFill>
                  <a:schemeClr val="tx1"/>
                </a:solidFill>
                <a:latin typeface="Times New Roman" pitchFamily="-109" charset="0"/>
              </a:defRPr>
            </a:lvl3pPr>
            <a:lvl4pPr marL="1600200" indent="-228600" eaLnBrk="0" hangingPunct="0">
              <a:spcBef>
                <a:spcPct val="20000"/>
              </a:spcBef>
              <a:buChar char="–"/>
              <a:defRPr sz="2000">
                <a:solidFill>
                  <a:schemeClr val="tx1"/>
                </a:solidFill>
                <a:latin typeface="Times New Roman" pitchFamily="-109" charset="0"/>
              </a:defRPr>
            </a:lvl4pPr>
            <a:lvl5pPr marL="2057400" indent="-228600" eaLnBrk="0" hangingPunct="0">
              <a:spcBef>
                <a:spcPct val="20000"/>
              </a:spcBef>
              <a:buChar char="»"/>
              <a:defRPr sz="2000">
                <a:solidFill>
                  <a:schemeClr val="tx1"/>
                </a:solidFill>
                <a:latin typeface="Times New Roman" pitchFamily="-109" charset="0"/>
              </a:defRPr>
            </a:lvl5pPr>
            <a:lvl6pPr marL="2514600" indent="-228600" eaLnBrk="0" fontAlgn="base" hangingPunct="0">
              <a:spcBef>
                <a:spcPct val="20000"/>
              </a:spcBef>
              <a:spcAft>
                <a:spcPct val="0"/>
              </a:spcAft>
              <a:buChar char="»"/>
              <a:defRPr sz="2000">
                <a:solidFill>
                  <a:schemeClr val="tx1"/>
                </a:solidFill>
                <a:latin typeface="Times New Roman" pitchFamily="-109" charset="0"/>
              </a:defRPr>
            </a:lvl6pPr>
            <a:lvl7pPr marL="2971800" indent="-228600" eaLnBrk="0" fontAlgn="base" hangingPunct="0">
              <a:spcBef>
                <a:spcPct val="20000"/>
              </a:spcBef>
              <a:spcAft>
                <a:spcPct val="0"/>
              </a:spcAft>
              <a:buChar char="»"/>
              <a:defRPr sz="2000">
                <a:solidFill>
                  <a:schemeClr val="tx1"/>
                </a:solidFill>
                <a:latin typeface="Times New Roman" pitchFamily="-109" charset="0"/>
              </a:defRPr>
            </a:lvl7pPr>
            <a:lvl8pPr marL="3429000" indent="-228600" eaLnBrk="0" fontAlgn="base" hangingPunct="0">
              <a:spcBef>
                <a:spcPct val="20000"/>
              </a:spcBef>
              <a:spcAft>
                <a:spcPct val="0"/>
              </a:spcAft>
              <a:buChar char="»"/>
              <a:defRPr sz="2000">
                <a:solidFill>
                  <a:schemeClr val="tx1"/>
                </a:solidFill>
                <a:latin typeface="Times New Roman" pitchFamily="-109" charset="0"/>
              </a:defRPr>
            </a:lvl8pPr>
            <a:lvl9pPr marL="3886200" indent="-228600" eaLnBrk="0" fontAlgn="base" hangingPunct="0">
              <a:spcBef>
                <a:spcPct val="20000"/>
              </a:spcBef>
              <a:spcAft>
                <a:spcPct val="0"/>
              </a:spcAft>
              <a:buChar char="»"/>
              <a:defRPr sz="2000">
                <a:solidFill>
                  <a:schemeClr val="tx1"/>
                </a:solidFill>
                <a:latin typeface="Times New Roman" pitchFamily="-109" charset="0"/>
              </a:defRPr>
            </a:lvl9pPr>
          </a:lstStyle>
          <a:p>
            <a:pPr eaLnBrk="1" hangingPunct="1"/>
            <a:r>
              <a:rPr lang="en-US" altLang="en-US" sz="2800" dirty="0"/>
              <a:t>The federal system handles alleged violations of federal law.</a:t>
            </a:r>
          </a:p>
        </p:txBody>
      </p:sp>
      <p:sp>
        <p:nvSpPr>
          <p:cNvPr id="23557" name="Rectangle 7"/>
          <p:cNvSpPr>
            <a:spLocks noGrp="1" noChangeArrowheads="1"/>
          </p:cNvSpPr>
          <p:nvPr>
            <p:ph type="title" idx="4294967295"/>
          </p:nvPr>
        </p:nvSpPr>
        <p:spPr>
          <a:xfrm>
            <a:off x="685800" y="0"/>
            <a:ext cx="7772400" cy="1143000"/>
          </a:xfrm>
        </p:spPr>
        <p:txBody>
          <a:bodyPr/>
          <a:lstStyle/>
          <a:p>
            <a:pPr eaLnBrk="1" hangingPunct="1"/>
            <a:r>
              <a:rPr lang="en-US" altLang="en-US" smtClean="0">
                <a:solidFill>
                  <a:srgbClr val="FF0000"/>
                </a:solidFill>
              </a:rPr>
              <a:t>Dual Justice Systems</a:t>
            </a:r>
          </a:p>
        </p:txBody>
      </p:sp>
      <p:pic>
        <p:nvPicPr>
          <p:cNvPr id="235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338" y="2971800"/>
            <a:ext cx="3690937" cy="2652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6500" y="2971800"/>
            <a:ext cx="3657600" cy="265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60" name="Footer Placeholder 1"/>
          <p:cNvSpPr>
            <a:spLocks noGrp="1"/>
          </p:cNvSpPr>
          <p:nvPr>
            <p:ph type="ftr" sz="quarter" idx="11"/>
          </p:nvPr>
        </p:nvSpPr>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defRPr/>
            </a:pPr>
            <a:r>
              <a:rPr lang="en-US" altLang="en-US" sz="1400" smtClean="0">
                <a:solidFill>
                  <a:srgbClr val="000000"/>
                </a:solidFill>
              </a:rPr>
              <a:t>Ibe and Okafor 2014</a:t>
            </a:r>
            <a:endParaRPr lang="en-US" altLang="en-US" sz="1400" smtClean="0">
              <a:solidFill>
                <a:srgbClr val="000000"/>
              </a:solidFill>
            </a:endParaRPr>
          </a:p>
        </p:txBody>
      </p:sp>
      <p:sp>
        <p:nvSpPr>
          <p:cNvPr id="23561" name="Slide Number Placeholder 2"/>
          <p:cNvSpPr>
            <a:spLocks noGrp="1"/>
          </p:cNvSpPr>
          <p:nvPr>
            <p:ph type="sldNum" sz="quarter" idx="12"/>
          </p:nvPr>
        </p:nvSpPr>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defRPr/>
            </a:pPr>
            <a:fld id="{4810BFC8-F77D-4576-B878-91184384B7D2}" type="slidenum">
              <a:rPr lang="en-US" altLang="en-US" sz="1400" smtClean="0">
                <a:solidFill>
                  <a:srgbClr val="000000"/>
                </a:solidFill>
              </a:rPr>
              <a:pPr eaLnBrk="1" fontAlgn="base" hangingPunct="1">
                <a:spcBef>
                  <a:spcPct val="0"/>
                </a:spcBef>
                <a:spcAft>
                  <a:spcPct val="0"/>
                </a:spcAft>
                <a:buFontTx/>
                <a:buNone/>
                <a:defRPr/>
              </a:pPr>
              <a:t>8</a:t>
            </a:fld>
            <a:endParaRPr lang="en-US" altLang="en-US" sz="1400" smtClean="0">
              <a:solidFill>
                <a:srgbClr val="000000"/>
              </a:solidFill>
            </a:endParaRPr>
          </a:p>
        </p:txBody>
      </p:sp>
      <p:sp>
        <p:nvSpPr>
          <p:cNvPr id="2" name="Date Placeholder 1"/>
          <p:cNvSpPr>
            <a:spLocks noGrp="1"/>
          </p:cNvSpPr>
          <p:nvPr>
            <p:ph type="dt" sz="half" idx="10"/>
          </p:nvPr>
        </p:nvSpPr>
        <p:spPr/>
        <p:txBody>
          <a:bodyPr/>
          <a:lstStyle/>
          <a:p>
            <a:fld id="{4BAFC8A1-BD06-4796-8138-C1F832D8181C}" type="datetime1">
              <a:rPr lang="en-US" altLang="en-US" smtClean="0">
                <a:solidFill>
                  <a:srgbClr val="FFFFFF"/>
                </a:solidFill>
              </a:rPr>
              <a:t>11/6/2014</a:t>
            </a:fld>
            <a:endParaRPr lang="en-US" altLang="en-US">
              <a:solidFill>
                <a:srgbClr val="FFFFFF"/>
              </a:solidFill>
            </a:endParaRPr>
          </a:p>
        </p:txBody>
      </p:sp>
    </p:spTree>
    <p:extLst>
      <p:ext uri="{BB962C8B-B14F-4D97-AF65-F5344CB8AC3E}">
        <p14:creationId xmlns:p14="http://schemas.microsoft.com/office/powerpoint/2010/main" val="394545979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1077218"/>
          </a:xfrm>
          <a:prstGeom prst="rect">
            <a:avLst/>
          </a:prstGeom>
        </p:spPr>
        <p:txBody>
          <a:bodyPr wrap="square">
            <a:spAutoFit/>
          </a:bodyPr>
          <a:lstStyle/>
          <a:p>
            <a:pPr algn="just"/>
            <a:r>
              <a:rPr lang="en-US" sz="3200" dirty="0">
                <a:solidFill>
                  <a:srgbClr val="FF0000"/>
                </a:solidFill>
              </a:rPr>
              <a:t>Forensic Investigation and the Nigeria Criminal Justice System</a:t>
            </a:r>
          </a:p>
        </p:txBody>
      </p:sp>
      <p:sp>
        <p:nvSpPr>
          <p:cNvPr id="3" name="Rectangle 2"/>
          <p:cNvSpPr/>
          <p:nvPr/>
        </p:nvSpPr>
        <p:spPr>
          <a:xfrm>
            <a:off x="152400" y="1592282"/>
            <a:ext cx="8763000" cy="3970318"/>
          </a:xfrm>
          <a:prstGeom prst="rect">
            <a:avLst/>
          </a:prstGeom>
        </p:spPr>
        <p:txBody>
          <a:bodyPr wrap="square">
            <a:spAutoFit/>
          </a:bodyPr>
          <a:lstStyle/>
          <a:p>
            <a:pPr algn="just"/>
            <a:r>
              <a:rPr lang="en-US" sz="3600" dirty="0"/>
              <a:t>The complexity of the role police have in law enforcement should not be underestimated. </a:t>
            </a:r>
            <a:endParaRPr lang="en-US" sz="3600" dirty="0" smtClean="0"/>
          </a:p>
          <a:p>
            <a:pPr algn="just"/>
            <a:endParaRPr lang="en-US" sz="3600" dirty="0"/>
          </a:p>
          <a:p>
            <a:pPr algn="just"/>
            <a:r>
              <a:rPr lang="en-US" sz="3600" dirty="0" smtClean="0"/>
              <a:t>The </a:t>
            </a:r>
            <a:r>
              <a:rPr lang="en-US" sz="3600" dirty="0"/>
              <a:t>police are entrusted with a diverse set of tasks to maintain peace and security and the rule of law.</a:t>
            </a:r>
          </a:p>
        </p:txBody>
      </p:sp>
      <p:sp>
        <p:nvSpPr>
          <p:cNvPr id="4" name="Date Placeholder 3"/>
          <p:cNvSpPr>
            <a:spLocks noGrp="1"/>
          </p:cNvSpPr>
          <p:nvPr>
            <p:ph type="dt" sz="half" idx="10"/>
          </p:nvPr>
        </p:nvSpPr>
        <p:spPr/>
        <p:txBody>
          <a:bodyPr/>
          <a:lstStyle/>
          <a:p>
            <a:fld id="{308CE022-7BC1-46DB-A52E-046E2F7917CF}" type="datetime1">
              <a:rPr lang="en-US" altLang="en-US" smtClean="0">
                <a:solidFill>
                  <a:srgbClr val="FFFFFF"/>
                </a:solidFill>
              </a:rPr>
              <a:t>11/6/2014</a:t>
            </a:fld>
            <a:endParaRPr lang="en-US" altLang="en-US">
              <a:solidFill>
                <a:srgbClr val="FFFFFF"/>
              </a:solidFill>
            </a:endParaRPr>
          </a:p>
        </p:txBody>
      </p:sp>
      <p:sp>
        <p:nvSpPr>
          <p:cNvPr id="5" name="Footer Placeholder 4"/>
          <p:cNvSpPr>
            <a:spLocks noGrp="1"/>
          </p:cNvSpPr>
          <p:nvPr>
            <p:ph type="ftr" sz="quarter" idx="11"/>
          </p:nvPr>
        </p:nvSpPr>
        <p:spPr/>
        <p:txBody>
          <a:bodyPr/>
          <a:lstStyle/>
          <a:p>
            <a:r>
              <a:rPr lang="en-US" altLang="en-US" smtClean="0">
                <a:solidFill>
                  <a:srgbClr val="FFFFFF"/>
                </a:solidFill>
              </a:rPr>
              <a:t>Ibe and Okafor 2014</a:t>
            </a:r>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F46FF825-367F-49C1-B432-5A2EC27C3559}" type="slidenum">
              <a:rPr lang="en-US" altLang="en-US" smtClean="0">
                <a:solidFill>
                  <a:srgbClr val="FFFFFF"/>
                </a:solidFill>
              </a:rPr>
              <a:pPr/>
              <a:t>9</a:t>
            </a:fld>
            <a:endParaRPr lang="en-US" altLang="en-US">
              <a:solidFill>
                <a:srgbClr val="FFFFFF"/>
              </a:solidFill>
            </a:endParaRPr>
          </a:p>
        </p:txBody>
      </p:sp>
    </p:spTree>
    <p:extLst>
      <p:ext uri="{BB962C8B-B14F-4D97-AF65-F5344CB8AC3E}">
        <p14:creationId xmlns:p14="http://schemas.microsoft.com/office/powerpoint/2010/main" val="270469771"/>
      </p:ext>
    </p:extLst>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9"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11588</TotalTime>
  <Words>837</Words>
  <Application>Microsoft Office PowerPoint</Application>
  <PresentationFormat>On-screen Show (4:3)</PresentationFormat>
  <Paragraphs>168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Ripple</vt:lpstr>
      <vt:lpstr>PowerPoint Presentation</vt:lpstr>
      <vt:lpstr>Table of Content</vt:lpstr>
      <vt:lpstr>PowerPoint Presentation</vt:lpstr>
      <vt:lpstr>PowerPoint Presentation</vt:lpstr>
      <vt:lpstr>PowerPoint Presentation</vt:lpstr>
      <vt:lpstr>Goals of the Criminal Justice System</vt:lpstr>
      <vt:lpstr>Nigeria: Federalism</vt:lpstr>
      <vt:lpstr>Dual Justice Systems</vt:lpstr>
      <vt:lpstr>PowerPoint Presentation</vt:lpstr>
      <vt:lpstr>PowerPoint Presentation</vt:lpstr>
      <vt:lpstr>PowerPoint Presentation</vt:lpstr>
      <vt:lpstr>PowerPoint Presentation</vt:lpstr>
      <vt:lpstr> Logical Matrix for Ethics in Forensic Investigation</vt:lpstr>
      <vt:lpstr>MORALS:</vt:lpstr>
      <vt:lpstr>Violation Range </vt:lpstr>
      <vt:lpstr>Common Ethical Issues</vt:lpstr>
      <vt:lpstr>Ethical Issues at Agency Level </vt:lpstr>
      <vt:lpstr>PowerPoint Presentation</vt:lpstr>
      <vt:lpstr>Recommendations on Ethical issues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Okafor, Uzoma A.</dc:creator>
  <cp:lastModifiedBy>Okafor, Uzoma A.</cp:lastModifiedBy>
  <cp:revision>19</cp:revision>
  <dcterms:created xsi:type="dcterms:W3CDTF">2014-10-28T18:45:51Z</dcterms:created>
  <dcterms:modified xsi:type="dcterms:W3CDTF">2014-11-06T13:50:22Z</dcterms:modified>
</cp:coreProperties>
</file>