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10468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311700" y="3305700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Austin O'Neill and Rebecca Tibbs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The Interactive Effects of Education, Age, Race, and Gender on Inmate Recidivism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Effects of Education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95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						               Recidivated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Educated in Prison					25%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No Prison Education				40%        </a:t>
            </a:r>
          </a:p>
        </p:txBody>
      </p:sp>
      <p:pic>
        <p:nvPicPr>
          <p:cNvPr id="123" name="Shape 123" descr="Image result for prison educa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000" y="3371850"/>
            <a:ext cx="3449974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 descr="Image result for prison educatio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23750" y="3371850"/>
            <a:ext cx="3449974" cy="177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Findings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1.  Women reoffend less than men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2.  Older offenders recidivate less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3.  African Americans recidivate the most of any racial group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4.  Education has a positive impact on recidivism</a:t>
            </a:r>
          </a:p>
          <a:p>
            <a:pPr lvl="0" algn="ctr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391200"/>
            <a:ext cx="8520599" cy="572699"/>
          </a:xfrm>
          <a:prstGeom prst="rect">
            <a:avLst/>
          </a:prstGeom>
          <a:solidFill>
            <a:srgbClr val="FFFF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Recidivism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7440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</a:rPr>
              <a:t>A person's return to criminal behavior after his or her initial incarceration</a:t>
            </a:r>
          </a:p>
        </p:txBody>
      </p:sp>
      <p:pic>
        <p:nvPicPr>
          <p:cNvPr id="62" name="Shape 62" descr="Image result for recidivism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7875" y="2781850"/>
            <a:ext cx="3861500" cy="197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138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Measuring Recidivism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algn="ctr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3600">
                <a:solidFill>
                  <a:schemeClr val="dk1"/>
                </a:solidFill>
              </a:rPr>
              <a:t>By Arrest</a:t>
            </a:r>
          </a:p>
          <a:p>
            <a:pPr marL="457200" lvl="0" indent="-457200" algn="ctr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3600">
                <a:solidFill>
                  <a:schemeClr val="dk1"/>
                </a:solidFill>
              </a:rPr>
              <a:t>By Conviction</a:t>
            </a:r>
          </a:p>
          <a:p>
            <a:pPr marL="457200" lvl="0" indent="-457200" algn="ctr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3600">
                <a:solidFill>
                  <a:schemeClr val="dk1"/>
                </a:solidFill>
              </a:rPr>
              <a:t>Re-Incarceration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Georgia</a:t>
            </a:r>
          </a:p>
        </p:txBody>
      </p:sp>
      <p:pic>
        <p:nvPicPr>
          <p:cNvPr id="69" name="Shape 69" descr="Image result for arres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475" y="1152475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Image result for convictio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475" y="3378537"/>
            <a:ext cx="2857500" cy="1647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 descr="Image result for prison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88125" y="3402350"/>
            <a:ext cx="2857499" cy="16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Modern Context of Recidivism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</a:t>
            </a:r>
            <a:r>
              <a:rPr lang="en" sz="2400"/>
              <a:t>                         </a:t>
            </a:r>
            <a:r>
              <a:rPr lang="en" sz="2400">
                <a:solidFill>
                  <a:srgbClr val="000000"/>
                </a:solidFill>
              </a:rPr>
              <a:t>     All Offenders        Women Offenders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 Within 3 years                68%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 within 5 years                 75%                        44%</a:t>
            </a:r>
            <a:r>
              <a:rPr lang="en" sz="2400"/>
              <a:t> 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 descr="Image result for federal pris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625" y="2940100"/>
            <a:ext cx="3757050" cy="2114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 descr="Image result for federal priso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9675" y="2940100"/>
            <a:ext cx="4101624" cy="2114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FFFF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Measuring Recidivism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</a:t>
            </a:r>
            <a:r>
              <a:rPr lang="en">
                <a:solidFill>
                  <a:srgbClr val="000000"/>
                </a:solidFill>
              </a:rPr>
              <a:t>                                          Reconvicted                          Re incarcerated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1.   White                         19%                          14%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2.   African American       22%                           16%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3.   Latinos                         9%                             8%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4.   Asian                           16%                           10%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5.   Other                           11%                             7%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Measuring Recidivism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             </a:t>
            </a:r>
            <a:r>
              <a:rPr lang="en" sz="2400"/>
              <a:t>   </a:t>
            </a:r>
            <a:r>
              <a:rPr lang="en" sz="2400">
                <a:solidFill>
                  <a:srgbClr val="000000"/>
                </a:solidFill>
              </a:rPr>
              <a:t>     Rearrested    Reconvicted    Reincarcerated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1.  White              58%                38%                20%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2.  Black              70%                48%                28%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3.  Hispanic         60%                40%                22%</a:t>
            </a:r>
          </a:p>
        </p:txBody>
      </p:sp>
      <p:pic>
        <p:nvPicPr>
          <p:cNvPr id="92" name="Shape 92" descr="Image result for real prisoner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0200" y="3515875"/>
            <a:ext cx="3049949" cy="153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 descr="Image result for real prisoner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4025" y="3515875"/>
            <a:ext cx="2857500" cy="153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6695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Gender and Recidivism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   </a:t>
            </a:r>
            <a:r>
              <a:rPr lang="en" sz="3600"/>
              <a:t>               </a:t>
            </a:r>
            <a:r>
              <a:rPr lang="en" sz="3000">
                <a:solidFill>
                  <a:srgbClr val="000000"/>
                </a:solidFill>
              </a:rPr>
              <a:t> Reconvicted       Returned to prison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Female -           15%                           7%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Male -                21%                        16%</a:t>
            </a:r>
            <a:r>
              <a:rPr lang="en" sz="3000"/>
              <a:t> </a:t>
            </a:r>
          </a:p>
        </p:txBody>
      </p:sp>
      <p:pic>
        <p:nvPicPr>
          <p:cNvPr id="100" name="Shape 100" descr="Image result for real prisoner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8425" y="3352800"/>
            <a:ext cx="2929325" cy="179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 descr="Image result for real prisoner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9200" y="3367100"/>
            <a:ext cx="2929325" cy="176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FFFF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Gender and Recidivism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80875" y="10177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                                </a:t>
            </a:r>
            <a:r>
              <a:rPr lang="en" sz="3000">
                <a:solidFill>
                  <a:srgbClr val="000000"/>
                </a:solidFill>
              </a:rPr>
              <a:t>              Rearrested       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            Female                    50%                     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             Male                       66%                      </a:t>
            </a:r>
          </a:p>
        </p:txBody>
      </p:sp>
      <p:pic>
        <p:nvPicPr>
          <p:cNvPr id="108" name="Shape 108" descr="Image result for real prisoner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025" y="3037375"/>
            <a:ext cx="5370250" cy="200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Age and Recidivism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            </a:t>
            </a:r>
            <a:r>
              <a:rPr lang="en" sz="2400"/>
              <a:t>                    </a:t>
            </a:r>
            <a:r>
              <a:rPr lang="en" sz="2400">
                <a:solidFill>
                  <a:srgbClr val="000000"/>
                </a:solidFill>
              </a:rPr>
              <a:t>      Reconvicted              Returned to prison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Younger than 21:               35%                             27%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Older than 21:                   20%                             15% </a:t>
            </a:r>
          </a:p>
        </p:txBody>
      </p:sp>
      <p:pic>
        <p:nvPicPr>
          <p:cNvPr id="115" name="Shape 115" descr="Image result for young prisoner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5150" y="2967700"/>
            <a:ext cx="3410724" cy="160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 descr="Image result for old prisoners"/>
          <p:cNvPicPr preferRelativeResize="0"/>
          <p:nvPr/>
        </p:nvPicPr>
        <p:blipFill rotWithShape="1">
          <a:blip r:embed="rId4">
            <a:alphaModFix/>
          </a:blip>
          <a:srcRect t="-6484"/>
          <a:stretch/>
        </p:blipFill>
        <p:spPr>
          <a:xfrm>
            <a:off x="311700" y="2863900"/>
            <a:ext cx="3410725" cy="170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On-screen Show (16:9)</PresentationFormat>
  <Paragraphs>46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simple-light-2</vt:lpstr>
      <vt:lpstr>The Interactive Effects of Education, Age, Race, and Gender on Inmate Recidivism</vt:lpstr>
      <vt:lpstr>Recidivism</vt:lpstr>
      <vt:lpstr>Measuring Recidivism</vt:lpstr>
      <vt:lpstr>Modern Context of Recidivism</vt:lpstr>
      <vt:lpstr>Measuring Recidivism</vt:lpstr>
      <vt:lpstr>Measuring Recidivism</vt:lpstr>
      <vt:lpstr>Gender and Recidivism</vt:lpstr>
      <vt:lpstr>Gender and Recidivism</vt:lpstr>
      <vt:lpstr>Age and Recidivism</vt:lpstr>
      <vt:lpstr>Effects of Education</vt:lpstr>
      <vt:lpstr>Findings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Interactive Effects of Education, Age, Race, and Gender on Inmate Recidivism</dc:title>
  <cp:lastModifiedBy>Michael B. Shapiro</cp:lastModifiedBy>
  <cp:revision>1</cp:revision>
  <dcterms:modified xsi:type="dcterms:W3CDTF">2017-06-18T14:59:20Z</dcterms:modified>
</cp:coreProperties>
</file>