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3"/>
  </p:notesMasterIdLst>
  <p:sldIdLst>
    <p:sldId id="256" r:id="rId2"/>
    <p:sldId id="269" r:id="rId3"/>
    <p:sldId id="258" r:id="rId4"/>
    <p:sldId id="257" r:id="rId5"/>
    <p:sldId id="271" r:id="rId6"/>
    <p:sldId id="272" r:id="rId7"/>
    <p:sldId id="273" r:id="rId8"/>
    <p:sldId id="261" r:id="rId9"/>
    <p:sldId id="270" r:id="rId10"/>
    <p:sldId id="274"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79" autoAdjust="0"/>
  </p:normalViewPr>
  <p:slideViewPr>
    <p:cSldViewPr>
      <p:cViewPr varScale="1">
        <p:scale>
          <a:sx n="50" d="100"/>
          <a:sy n="50" d="100"/>
        </p:scale>
        <p:origin x="1738"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s>
</file>

<file path=ppt/diagrams/_rels/data4.xml.rels><?xml version="1.0" encoding="UTF-8" standalone="yes"?>
<Relationships xmlns="http://schemas.openxmlformats.org/package/2006/relationships"><Relationship Id="rId1" Type="http://schemas.openxmlformats.org/officeDocument/2006/relationships/image" Target="../media/image7.jpeg"/></Relationships>
</file>

<file path=ppt/diagrams/_rels/data5.xml.rels><?xml version="1.0" encoding="UTF-8" standalone="yes"?>
<Relationships xmlns="http://schemas.openxmlformats.org/package/2006/relationships"><Relationship Id="rId1" Type="http://schemas.openxmlformats.org/officeDocument/2006/relationships/image" Target="../media/image8.jpeg"/></Relationships>
</file>

<file path=ppt/diagrams/_rels/data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ata7.xml.rels><?xml version="1.0" encoding="UTF-8" standalone="yes"?>
<Relationships xmlns="http://schemas.openxmlformats.org/package/2006/relationships"><Relationship Id="rId1" Type="http://schemas.openxmlformats.org/officeDocument/2006/relationships/image" Target="../media/image9.jpeg"/></Relationships>
</file>

<file path=ppt/diagrams/_rels/data8.xml.rels><?xml version="1.0" encoding="UTF-8" standalone="yes"?>
<Relationships xmlns="http://schemas.openxmlformats.org/package/2006/relationships"><Relationship Id="rId1" Type="http://schemas.openxmlformats.org/officeDocument/2006/relationships/image" Target="../media/image9.jpeg"/></Relationships>
</file>

<file path=ppt/diagrams/_rels/data9.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8305B-ADFF-4CC9-8D88-AA7E92AEC60A}"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US"/>
        </a:p>
      </dgm:t>
    </dgm:pt>
    <dgm:pt modelId="{40858412-4AA9-4654-A7B6-691BF0848311}">
      <dgm:prSet custT="1"/>
      <dgm:spPr>
        <a:solidFill>
          <a:schemeClr val="accent1">
            <a:lumMod val="50000"/>
          </a:schemeClr>
        </a:solidFill>
      </dgm:spPr>
      <dgm:t>
        <a:bodyPr/>
        <a:lstStyle/>
        <a:p>
          <a:pPr rtl="0"/>
          <a:r>
            <a:rPr lang="en-US" sz="4000" b="0" dirty="0" smtClean="0">
              <a:latin typeface="Times New Roman" panose="02020603050405020304" pitchFamily="18" charset="0"/>
              <a:cs typeface="Times New Roman" panose="02020603050405020304" pitchFamily="18" charset="0"/>
            </a:rPr>
            <a:t>Theoretical </a:t>
          </a:r>
          <a:r>
            <a:rPr lang="en-US" sz="4000" b="0" dirty="0" smtClean="0">
              <a:latin typeface="Times New Roman" panose="02020603050405020304" pitchFamily="18" charset="0"/>
              <a:cs typeface="Times New Roman" panose="02020603050405020304" pitchFamily="18" charset="0"/>
            </a:rPr>
            <a:t>Evaluation:</a:t>
          </a:r>
        </a:p>
        <a:p>
          <a:pPr rtl="0"/>
          <a:r>
            <a:rPr lang="en-US" sz="4000" b="0" dirty="0" smtClean="0">
              <a:latin typeface="Times New Roman" panose="02020603050405020304" pitchFamily="18" charset="0"/>
              <a:cs typeface="Times New Roman" panose="02020603050405020304" pitchFamily="18" charset="0"/>
            </a:rPr>
            <a:t>The </a:t>
          </a:r>
          <a:r>
            <a:rPr lang="en-US" sz="4000" b="0" dirty="0" smtClean="0">
              <a:latin typeface="Times New Roman" panose="02020603050405020304" pitchFamily="18" charset="0"/>
              <a:cs typeface="Times New Roman" panose="02020603050405020304" pitchFamily="18" charset="0"/>
            </a:rPr>
            <a:t>Case of Cobb County Animal Control</a:t>
          </a:r>
          <a:r>
            <a:rPr lang="en-US" sz="5700" dirty="0" smtClean="0"/>
            <a:t/>
          </a:r>
          <a:br>
            <a:rPr lang="en-US" sz="5700" dirty="0" smtClean="0"/>
          </a:br>
          <a:r>
            <a:rPr lang="en-US" sz="5700" dirty="0" smtClean="0"/>
            <a:t> </a:t>
          </a:r>
          <a:endParaRPr lang="en-US" sz="5700" dirty="0"/>
        </a:p>
      </dgm:t>
    </dgm:pt>
    <dgm:pt modelId="{639BC197-3775-484E-B271-F27E033DF814}" type="parTrans" cxnId="{99F33914-91AB-46EC-A932-28AAA01EA90D}">
      <dgm:prSet/>
      <dgm:spPr/>
      <dgm:t>
        <a:bodyPr/>
        <a:lstStyle/>
        <a:p>
          <a:endParaRPr lang="en-US"/>
        </a:p>
      </dgm:t>
    </dgm:pt>
    <dgm:pt modelId="{F4F2E084-5846-4101-93D6-F1BA4071D59B}" type="sibTrans" cxnId="{99F33914-91AB-46EC-A932-28AAA01EA90D}">
      <dgm:prSet/>
      <dgm:spPr/>
      <dgm:t>
        <a:bodyPr/>
        <a:lstStyle/>
        <a:p>
          <a:endParaRPr lang="en-US"/>
        </a:p>
      </dgm:t>
    </dgm:pt>
    <dgm:pt modelId="{3ACD4770-6409-4ED8-888C-CD9D872D0834}" type="pres">
      <dgm:prSet presAssocID="{59D8305B-ADFF-4CC9-8D88-AA7E92AEC60A}" presName="Name0" presStyleCnt="0">
        <dgm:presLayoutVars>
          <dgm:resizeHandles/>
        </dgm:presLayoutVars>
      </dgm:prSet>
      <dgm:spPr/>
      <dgm:t>
        <a:bodyPr/>
        <a:lstStyle/>
        <a:p>
          <a:endParaRPr lang="en-US"/>
        </a:p>
      </dgm:t>
    </dgm:pt>
    <dgm:pt modelId="{B106C779-8D91-4AF0-B929-E9C52BD48958}" type="pres">
      <dgm:prSet presAssocID="{40858412-4AA9-4654-A7B6-691BF0848311}" presName="text" presStyleLbl="node1" presStyleIdx="0" presStyleCnt="1" custScaleX="368300">
        <dgm:presLayoutVars>
          <dgm:bulletEnabled val="1"/>
        </dgm:presLayoutVars>
      </dgm:prSet>
      <dgm:spPr/>
      <dgm:t>
        <a:bodyPr/>
        <a:lstStyle/>
        <a:p>
          <a:endParaRPr lang="en-US"/>
        </a:p>
      </dgm:t>
    </dgm:pt>
  </dgm:ptLst>
  <dgm:cxnLst>
    <dgm:cxn modelId="{6F0BB099-4C6C-494C-89A5-0941C80B8AD4}" type="presOf" srcId="{59D8305B-ADFF-4CC9-8D88-AA7E92AEC60A}" destId="{3ACD4770-6409-4ED8-888C-CD9D872D0834}" srcOrd="0" destOrd="0" presId="urn:diagrams.loki3.com/VaryingWidthList"/>
    <dgm:cxn modelId="{5F5F69D1-4B43-4D99-BF17-AFE98EB11495}" type="presOf" srcId="{40858412-4AA9-4654-A7B6-691BF0848311}" destId="{B106C779-8D91-4AF0-B929-E9C52BD48958}" srcOrd="0" destOrd="0" presId="urn:diagrams.loki3.com/VaryingWidthList"/>
    <dgm:cxn modelId="{99F33914-91AB-46EC-A932-28AAA01EA90D}" srcId="{59D8305B-ADFF-4CC9-8D88-AA7E92AEC60A}" destId="{40858412-4AA9-4654-A7B6-691BF0848311}" srcOrd="0" destOrd="0" parTransId="{639BC197-3775-484E-B271-F27E033DF814}" sibTransId="{F4F2E084-5846-4101-93D6-F1BA4071D59B}"/>
    <dgm:cxn modelId="{DFEED503-F21A-4691-8775-B81E0371E9ED}" type="presParOf" srcId="{3ACD4770-6409-4ED8-888C-CD9D872D0834}" destId="{B106C779-8D91-4AF0-B929-E9C52BD48958}" srcOrd="0"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1A5E06-6564-4DFA-910A-003557A51A97}" type="doc">
      <dgm:prSet loTypeId="urn:microsoft.com/office/officeart/2005/8/layout/hierarchy3" loCatId="list" qsTypeId="urn:microsoft.com/office/officeart/2005/8/quickstyle/simple1" qsCatId="simple" csTypeId="urn:microsoft.com/office/officeart/2005/8/colors/accent5_1" csCatId="accent5" phldr="1"/>
      <dgm:spPr/>
      <dgm:t>
        <a:bodyPr/>
        <a:lstStyle/>
        <a:p>
          <a:endParaRPr lang="en-US"/>
        </a:p>
      </dgm:t>
    </dgm:pt>
    <dgm:pt modelId="{13679022-DB00-40A4-87AA-1379580DFDEC}">
      <dgm:prSet/>
      <dgm:spPr>
        <a:scene3d>
          <a:camera prst="orthographicFront"/>
          <a:lightRig rig="threePt" dir="t"/>
        </a:scene3d>
        <a:sp3d>
          <a:bevelT w="101600" prst="riblet"/>
        </a:sp3d>
      </dgm:spPr>
      <dgm:t>
        <a:bodyPr/>
        <a:lstStyle/>
        <a:p>
          <a:pPr rtl="0"/>
          <a:r>
            <a:rPr lang="en-US" dirty="0" smtClean="0">
              <a:latin typeface="Times New Roman" panose="02020603050405020304" pitchFamily="18" charset="0"/>
              <a:cs typeface="Times New Roman" panose="02020603050405020304" pitchFamily="18" charset="0"/>
            </a:rPr>
            <a:t>Theoretical Analysis: In Henry Mintzberg’s The Power Game and the Players </a:t>
          </a:r>
          <a:endParaRPr lang="en-US" dirty="0">
            <a:latin typeface="Times New Roman" panose="02020603050405020304" pitchFamily="18" charset="0"/>
            <a:cs typeface="Times New Roman" panose="02020603050405020304" pitchFamily="18" charset="0"/>
          </a:endParaRPr>
        </a:p>
      </dgm:t>
    </dgm:pt>
    <dgm:pt modelId="{A72626A6-264C-489D-8FDB-2FF636045514}" type="parTrans" cxnId="{E04631D2-CC52-4E07-AA74-3F9A7AECF3B3}">
      <dgm:prSet/>
      <dgm:spPr/>
      <dgm:t>
        <a:bodyPr/>
        <a:lstStyle/>
        <a:p>
          <a:endParaRPr lang="en-US"/>
        </a:p>
      </dgm:t>
    </dgm:pt>
    <dgm:pt modelId="{DFACD8CA-9C98-45A6-ADBD-4ED3DB252241}" type="sibTrans" cxnId="{E04631D2-CC52-4E07-AA74-3F9A7AECF3B3}">
      <dgm:prSet/>
      <dgm:spPr/>
      <dgm:t>
        <a:bodyPr/>
        <a:lstStyle/>
        <a:p>
          <a:endParaRPr lang="en-US"/>
        </a:p>
      </dgm:t>
    </dgm:pt>
    <dgm:pt modelId="{6B6190C8-FA24-45F4-9186-D9A270C6276C}">
      <dgm:prSet custT="1"/>
      <dgm:spPr>
        <a:scene3d>
          <a:camera prst="orthographicFront"/>
          <a:lightRig rig="threePt" dir="t"/>
        </a:scene3d>
        <a:sp3d>
          <a:bevelT w="101600" prst="riblet"/>
        </a:sp3d>
      </dgm:spPr>
      <dgm:t>
        <a:bodyPr/>
        <a:lstStyle/>
        <a:p>
          <a:pPr algn="l" rtl="0"/>
          <a:r>
            <a:rPr lang="en-US" sz="1800" dirty="0" smtClean="0">
              <a:latin typeface="Times New Roman" panose="02020603050405020304" pitchFamily="18" charset="0"/>
              <a:cs typeface="Times New Roman" panose="02020603050405020304" pitchFamily="18" charset="0"/>
            </a:rPr>
            <a:t>Organizations are not an island unto itself</a:t>
          </a:r>
          <a:endParaRPr lang="en-US" sz="1800" dirty="0">
            <a:latin typeface="Times New Roman" panose="02020603050405020304" pitchFamily="18" charset="0"/>
            <a:cs typeface="Times New Roman" panose="02020603050405020304" pitchFamily="18" charset="0"/>
          </a:endParaRPr>
        </a:p>
      </dgm:t>
    </dgm:pt>
    <dgm:pt modelId="{DF109A89-2B43-416E-9854-D8487373B926}" type="parTrans" cxnId="{89551D89-CDD8-464B-8628-DA264673CD14}">
      <dgm:prSet/>
      <dgm:spPr>
        <a:scene3d>
          <a:camera prst="orthographicFront"/>
          <a:lightRig rig="threePt" dir="t"/>
        </a:scene3d>
        <a:sp3d>
          <a:bevelT w="101600" prst="riblet"/>
        </a:sp3d>
      </dgm:spPr>
      <dgm:t>
        <a:bodyPr/>
        <a:lstStyle/>
        <a:p>
          <a:endParaRPr lang="en-US"/>
        </a:p>
      </dgm:t>
    </dgm:pt>
    <dgm:pt modelId="{B7B8E319-8056-4ACB-804D-3654CC4988F4}" type="sibTrans" cxnId="{89551D89-CDD8-464B-8628-DA264673CD14}">
      <dgm:prSet/>
      <dgm:spPr/>
      <dgm:t>
        <a:bodyPr/>
        <a:lstStyle/>
        <a:p>
          <a:endParaRPr lang="en-US"/>
        </a:p>
      </dgm:t>
    </dgm:pt>
    <dgm:pt modelId="{1AD0DDC5-61BF-4B61-B855-81BCFF79131C}">
      <dgm:prSet/>
      <dgm:spPr>
        <a:scene3d>
          <a:camera prst="orthographicFront"/>
          <a:lightRig rig="threePt" dir="t"/>
        </a:scene3d>
        <a:sp3d>
          <a:bevelT w="101600" prst="riblet"/>
        </a:sp3d>
      </dgm:spPr>
      <dgm:t>
        <a:bodyPr/>
        <a:lstStyle/>
        <a:p>
          <a:pPr algn="l" rtl="0"/>
          <a:r>
            <a:rPr lang="en-US" dirty="0" smtClean="0">
              <a:latin typeface="Times New Roman" panose="02020603050405020304" pitchFamily="18" charset="0"/>
              <a:cs typeface="Times New Roman" panose="02020603050405020304" pitchFamily="18" charset="0"/>
            </a:rPr>
            <a:t>Many factors influence organizational decisions and actions</a:t>
          </a:r>
          <a:endParaRPr lang="en-US" dirty="0">
            <a:latin typeface="Times New Roman" panose="02020603050405020304" pitchFamily="18" charset="0"/>
            <a:cs typeface="Times New Roman" panose="02020603050405020304" pitchFamily="18" charset="0"/>
          </a:endParaRPr>
        </a:p>
      </dgm:t>
    </dgm:pt>
    <dgm:pt modelId="{FCC722E5-2BC0-4461-8E9F-94C46CABF3EE}" type="parTrans" cxnId="{87F452CD-E5C8-41FA-B21B-14879754E092}">
      <dgm:prSet/>
      <dgm:spPr>
        <a:scene3d>
          <a:camera prst="orthographicFront"/>
          <a:lightRig rig="threePt" dir="t"/>
        </a:scene3d>
        <a:sp3d>
          <a:bevelT w="101600" prst="riblet"/>
        </a:sp3d>
      </dgm:spPr>
      <dgm:t>
        <a:bodyPr/>
        <a:lstStyle/>
        <a:p>
          <a:endParaRPr lang="en-US"/>
        </a:p>
      </dgm:t>
    </dgm:pt>
    <dgm:pt modelId="{53403B20-8835-42EB-9288-047963FAAD6C}" type="sibTrans" cxnId="{87F452CD-E5C8-41FA-B21B-14879754E092}">
      <dgm:prSet/>
      <dgm:spPr/>
      <dgm:t>
        <a:bodyPr/>
        <a:lstStyle/>
        <a:p>
          <a:endParaRPr lang="en-US"/>
        </a:p>
      </dgm:t>
    </dgm:pt>
    <dgm:pt modelId="{CFF7C919-1088-40D1-AAB0-8AFA28ABE1CF}">
      <dgm:prSet custT="1"/>
      <dgm:spPr>
        <a:scene3d>
          <a:camera prst="orthographicFront"/>
          <a:lightRig rig="threePt" dir="t"/>
        </a:scene3d>
        <a:sp3d>
          <a:bevelT w="101600" prst="riblet"/>
        </a:sp3d>
      </dgm:spPr>
      <dgm:t>
        <a:bodyPr/>
        <a:lstStyle/>
        <a:p>
          <a:pPr rtl="0"/>
          <a:r>
            <a:rPr lang="en-US" sz="1100" dirty="0" smtClean="0">
              <a:latin typeface="Times New Roman" panose="02020603050405020304" pitchFamily="18" charset="0"/>
              <a:cs typeface="Times New Roman" panose="02020603050405020304" pitchFamily="18" charset="0"/>
            </a:rPr>
            <a:t>Internal influencers</a:t>
          </a:r>
          <a:endParaRPr lang="en-US" sz="1100" dirty="0">
            <a:latin typeface="Times New Roman" panose="02020603050405020304" pitchFamily="18" charset="0"/>
            <a:cs typeface="Times New Roman" panose="02020603050405020304" pitchFamily="18" charset="0"/>
          </a:endParaRPr>
        </a:p>
      </dgm:t>
    </dgm:pt>
    <dgm:pt modelId="{2812FA43-D523-45AB-8154-0BCE13A7B0E3}" type="parTrans" cxnId="{E69FA319-109A-413F-BB3D-52A6E3046551}">
      <dgm:prSet/>
      <dgm:spPr>
        <a:scene3d>
          <a:camera prst="orthographicFront"/>
          <a:lightRig rig="threePt" dir="t"/>
        </a:scene3d>
        <a:sp3d>
          <a:bevelT w="101600" prst="riblet"/>
        </a:sp3d>
      </dgm:spPr>
      <dgm:t>
        <a:bodyPr/>
        <a:lstStyle/>
        <a:p>
          <a:endParaRPr lang="en-US"/>
        </a:p>
      </dgm:t>
    </dgm:pt>
    <dgm:pt modelId="{2C8A6EC1-430B-4612-9B76-CDFDA03F36AE}" type="sibTrans" cxnId="{E69FA319-109A-413F-BB3D-52A6E3046551}">
      <dgm:prSet/>
      <dgm:spPr/>
      <dgm:t>
        <a:bodyPr/>
        <a:lstStyle/>
        <a:p>
          <a:endParaRPr lang="en-US"/>
        </a:p>
      </dgm:t>
    </dgm:pt>
    <dgm:pt modelId="{34285C5D-1614-42AF-9CDF-7B27325984D9}">
      <dgm:prSet custT="1"/>
      <dgm:spPr>
        <a:scene3d>
          <a:camera prst="orthographicFront"/>
          <a:lightRig rig="threePt" dir="t"/>
        </a:scene3d>
        <a:sp3d>
          <a:bevelT w="101600" prst="riblet"/>
        </a:sp3d>
      </dgm:spPr>
      <dgm:t>
        <a:bodyPr/>
        <a:lstStyle/>
        <a:p>
          <a:pPr rtl="0"/>
          <a:r>
            <a:rPr lang="en-US" sz="1100" dirty="0" smtClean="0">
              <a:latin typeface="Times New Roman" panose="02020603050405020304" pitchFamily="18" charset="0"/>
              <a:cs typeface="Times New Roman" panose="02020603050405020304" pitchFamily="18" charset="0"/>
            </a:rPr>
            <a:t>Fulltime employees verbal imputes, decisions, and actions influence organizational goals and outcomes</a:t>
          </a:r>
          <a:endParaRPr lang="en-US" sz="1100" dirty="0">
            <a:latin typeface="Times New Roman" panose="02020603050405020304" pitchFamily="18" charset="0"/>
            <a:cs typeface="Times New Roman" panose="02020603050405020304" pitchFamily="18" charset="0"/>
          </a:endParaRPr>
        </a:p>
      </dgm:t>
    </dgm:pt>
    <dgm:pt modelId="{60408C8A-8B1A-4A2F-81B5-9EAA7460404A}" type="parTrans" cxnId="{B40438D4-2A70-40E8-9D82-7379A8A2CBB0}">
      <dgm:prSet/>
      <dgm:spPr/>
      <dgm:t>
        <a:bodyPr/>
        <a:lstStyle/>
        <a:p>
          <a:endParaRPr lang="en-US"/>
        </a:p>
      </dgm:t>
    </dgm:pt>
    <dgm:pt modelId="{91C44AF6-4107-4E74-B6E1-5C3E23F35053}" type="sibTrans" cxnId="{B40438D4-2A70-40E8-9D82-7379A8A2CBB0}">
      <dgm:prSet/>
      <dgm:spPr/>
      <dgm:t>
        <a:bodyPr/>
        <a:lstStyle/>
        <a:p>
          <a:endParaRPr lang="en-US"/>
        </a:p>
      </dgm:t>
    </dgm:pt>
    <dgm:pt modelId="{91E866B7-5E13-452A-A4C8-393DC193652D}">
      <dgm:prSet custT="1"/>
      <dgm:spPr>
        <a:scene3d>
          <a:camera prst="orthographicFront"/>
          <a:lightRig rig="threePt" dir="t"/>
        </a:scene3d>
        <a:sp3d>
          <a:bevelT w="101600" prst="riblet"/>
        </a:sp3d>
      </dgm:spPr>
      <dgm:t>
        <a:bodyPr/>
        <a:lstStyle/>
        <a:p>
          <a:pPr rtl="0"/>
          <a:r>
            <a:rPr lang="en-US" sz="1100" dirty="0" smtClean="0">
              <a:latin typeface="Times New Roman" panose="02020603050405020304" pitchFamily="18" charset="0"/>
              <a:cs typeface="Times New Roman" panose="02020603050405020304" pitchFamily="18" charset="0"/>
            </a:rPr>
            <a:t>Example: staff meetings to discuss management/employee grievances</a:t>
          </a:r>
          <a:endParaRPr lang="en-US" sz="1100" dirty="0">
            <a:latin typeface="Times New Roman" panose="02020603050405020304" pitchFamily="18" charset="0"/>
            <a:cs typeface="Times New Roman" panose="02020603050405020304" pitchFamily="18" charset="0"/>
          </a:endParaRPr>
        </a:p>
      </dgm:t>
    </dgm:pt>
    <dgm:pt modelId="{B08E1E52-B829-4DF5-8617-7EFB66EB1D62}" type="parTrans" cxnId="{F7FCD048-4CF6-4E81-9973-B259A663EF55}">
      <dgm:prSet/>
      <dgm:spPr/>
      <dgm:t>
        <a:bodyPr/>
        <a:lstStyle/>
        <a:p>
          <a:endParaRPr lang="en-US"/>
        </a:p>
      </dgm:t>
    </dgm:pt>
    <dgm:pt modelId="{192084E2-74F1-4CFC-AE37-AC6DABE56B26}" type="sibTrans" cxnId="{F7FCD048-4CF6-4E81-9973-B259A663EF55}">
      <dgm:prSet/>
      <dgm:spPr/>
      <dgm:t>
        <a:bodyPr/>
        <a:lstStyle/>
        <a:p>
          <a:endParaRPr lang="en-US"/>
        </a:p>
      </dgm:t>
    </dgm:pt>
    <dgm:pt modelId="{CAA19A67-F491-4F60-AC6E-B644417E9AAD}">
      <dgm:prSet custT="1"/>
      <dgm:spPr>
        <a:scene3d>
          <a:camera prst="orthographicFront"/>
          <a:lightRig rig="threePt" dir="t"/>
        </a:scene3d>
        <a:sp3d>
          <a:bevelT w="101600" prst="riblet"/>
        </a:sp3d>
      </dgm:spPr>
      <dgm:t>
        <a:bodyPr/>
        <a:lstStyle/>
        <a:p>
          <a:pPr rtl="0"/>
          <a:r>
            <a:rPr lang="en-US" sz="1200" dirty="0" smtClean="0">
              <a:latin typeface="Times New Roman" panose="02020603050405020304" pitchFamily="18" charset="0"/>
              <a:cs typeface="Times New Roman" panose="02020603050405020304" pitchFamily="18" charset="0"/>
            </a:rPr>
            <a:t>External influencers</a:t>
          </a:r>
          <a:endParaRPr lang="en-US" sz="1200" dirty="0">
            <a:latin typeface="Times New Roman" panose="02020603050405020304" pitchFamily="18" charset="0"/>
            <a:cs typeface="Times New Roman" panose="02020603050405020304" pitchFamily="18" charset="0"/>
          </a:endParaRPr>
        </a:p>
      </dgm:t>
    </dgm:pt>
    <dgm:pt modelId="{7409E778-45F7-49D2-ACE8-097798D7F36A}" type="parTrans" cxnId="{7738FA68-BB49-4635-A98D-9596EED7038E}">
      <dgm:prSet/>
      <dgm:spPr>
        <a:scene3d>
          <a:camera prst="orthographicFront"/>
          <a:lightRig rig="threePt" dir="t"/>
        </a:scene3d>
        <a:sp3d>
          <a:bevelT w="101600" prst="riblet"/>
        </a:sp3d>
      </dgm:spPr>
      <dgm:t>
        <a:bodyPr/>
        <a:lstStyle/>
        <a:p>
          <a:endParaRPr lang="en-US"/>
        </a:p>
      </dgm:t>
    </dgm:pt>
    <dgm:pt modelId="{BC7FFF7A-C90E-45FA-ABE1-FF87387FB251}" type="sibTrans" cxnId="{7738FA68-BB49-4635-A98D-9596EED7038E}">
      <dgm:prSet/>
      <dgm:spPr/>
      <dgm:t>
        <a:bodyPr/>
        <a:lstStyle/>
        <a:p>
          <a:endParaRPr lang="en-US"/>
        </a:p>
      </dgm:t>
    </dgm:pt>
    <dgm:pt modelId="{5875D506-C6F0-48E3-B04D-DAD04333A7D4}">
      <dgm:prSet custT="1"/>
      <dgm:spPr>
        <a:scene3d>
          <a:camera prst="orthographicFront"/>
          <a:lightRig rig="threePt" dir="t"/>
        </a:scene3d>
        <a:sp3d>
          <a:bevelT w="101600" prst="riblet"/>
        </a:sp3d>
      </dgm:spPr>
      <dgm:t>
        <a:bodyPr/>
        <a:lstStyle/>
        <a:p>
          <a:pPr rtl="0"/>
          <a:r>
            <a:rPr lang="en-US" sz="1200" dirty="0" smtClean="0">
              <a:latin typeface="Times New Roman" panose="02020603050405020304" pitchFamily="18" charset="0"/>
              <a:cs typeface="Times New Roman" panose="02020603050405020304" pitchFamily="18" charset="0"/>
            </a:rPr>
            <a:t>General public (nonemployees) critiques public services, complains to public officials, thus affecting an organizations future decisions and actions.</a:t>
          </a:r>
          <a:endParaRPr lang="en-US" sz="1200" dirty="0">
            <a:latin typeface="Times New Roman" panose="02020603050405020304" pitchFamily="18" charset="0"/>
            <a:cs typeface="Times New Roman" panose="02020603050405020304" pitchFamily="18" charset="0"/>
          </a:endParaRPr>
        </a:p>
      </dgm:t>
    </dgm:pt>
    <dgm:pt modelId="{E8F5E381-7D52-4EE1-9B4C-F3A83697BCBB}" type="parTrans" cxnId="{5F93016F-36FB-4017-9168-C47663E402DC}">
      <dgm:prSet/>
      <dgm:spPr/>
      <dgm:t>
        <a:bodyPr/>
        <a:lstStyle/>
        <a:p>
          <a:endParaRPr lang="en-US"/>
        </a:p>
      </dgm:t>
    </dgm:pt>
    <dgm:pt modelId="{BEBBB98E-D1B2-459B-AACC-6631289AEE7B}" type="sibTrans" cxnId="{5F93016F-36FB-4017-9168-C47663E402DC}">
      <dgm:prSet/>
      <dgm:spPr/>
      <dgm:t>
        <a:bodyPr/>
        <a:lstStyle/>
        <a:p>
          <a:endParaRPr lang="en-US"/>
        </a:p>
      </dgm:t>
    </dgm:pt>
    <dgm:pt modelId="{1EE26E19-23AB-45BE-826E-40E6B14D13ED}">
      <dgm:prSet custT="1"/>
      <dgm:spPr>
        <a:scene3d>
          <a:camera prst="orthographicFront"/>
          <a:lightRig rig="threePt" dir="t"/>
        </a:scene3d>
        <a:sp3d>
          <a:bevelT w="101600" prst="riblet"/>
        </a:sp3d>
      </dgm:spPr>
      <dgm:t>
        <a:bodyPr/>
        <a:lstStyle/>
        <a:p>
          <a:pPr rtl="0"/>
          <a:r>
            <a:rPr lang="en-US" sz="1200" dirty="0" smtClean="0">
              <a:latin typeface="Times New Roman" panose="02020603050405020304" pitchFamily="18" charset="0"/>
              <a:cs typeface="Times New Roman" panose="02020603050405020304" pitchFamily="18" charset="0"/>
            </a:rPr>
            <a:t>Example: Citizen complaint to the Board of Commissioners  regarding animal control’s inability to capture a large number of stray animal in their neighborhood. As a result, CCAC will reorganize its employees in-house shelter duties, thus assigning more officers to road duties instead of shelter management.</a:t>
          </a:r>
          <a:endParaRPr lang="en-US" sz="1200" dirty="0">
            <a:latin typeface="Times New Roman" panose="02020603050405020304" pitchFamily="18" charset="0"/>
            <a:cs typeface="Times New Roman" panose="02020603050405020304" pitchFamily="18" charset="0"/>
          </a:endParaRPr>
        </a:p>
      </dgm:t>
    </dgm:pt>
    <dgm:pt modelId="{0B7F9EF5-0BD9-4A11-B243-DD8564C6A37D}" type="parTrans" cxnId="{743B21C7-9C77-4DB1-BC44-B316AE64689F}">
      <dgm:prSet/>
      <dgm:spPr/>
      <dgm:t>
        <a:bodyPr/>
        <a:lstStyle/>
        <a:p>
          <a:endParaRPr lang="en-US"/>
        </a:p>
      </dgm:t>
    </dgm:pt>
    <dgm:pt modelId="{D83F7759-F1A6-42A4-AA29-7987CD95D23A}" type="sibTrans" cxnId="{743B21C7-9C77-4DB1-BC44-B316AE64689F}">
      <dgm:prSet/>
      <dgm:spPr/>
      <dgm:t>
        <a:bodyPr/>
        <a:lstStyle/>
        <a:p>
          <a:endParaRPr lang="en-US"/>
        </a:p>
      </dgm:t>
    </dgm:pt>
    <dgm:pt modelId="{54458CF5-64AD-429E-BCAE-E527F6840DA5}" type="pres">
      <dgm:prSet presAssocID="{051A5E06-6564-4DFA-910A-003557A51A97}" presName="diagram" presStyleCnt="0">
        <dgm:presLayoutVars>
          <dgm:chPref val="1"/>
          <dgm:dir/>
          <dgm:animOne val="branch"/>
          <dgm:animLvl val="lvl"/>
          <dgm:resizeHandles/>
        </dgm:presLayoutVars>
      </dgm:prSet>
      <dgm:spPr/>
    </dgm:pt>
    <dgm:pt modelId="{58A9625D-3D32-40A2-BEAF-6FFBDB7B29FD}" type="pres">
      <dgm:prSet presAssocID="{13679022-DB00-40A4-87AA-1379580DFDEC}" presName="root" presStyleCnt="0"/>
      <dgm:spPr>
        <a:scene3d>
          <a:camera prst="orthographicFront"/>
          <a:lightRig rig="threePt" dir="t"/>
        </a:scene3d>
        <a:sp3d>
          <a:bevelT w="101600" prst="riblet"/>
        </a:sp3d>
      </dgm:spPr>
    </dgm:pt>
    <dgm:pt modelId="{51AEEAF5-72B7-462F-85CD-DB496DC3E524}" type="pres">
      <dgm:prSet presAssocID="{13679022-DB00-40A4-87AA-1379580DFDEC}" presName="rootComposite" presStyleCnt="0"/>
      <dgm:spPr>
        <a:scene3d>
          <a:camera prst="orthographicFront"/>
          <a:lightRig rig="threePt" dir="t"/>
        </a:scene3d>
        <a:sp3d>
          <a:bevelT w="101600" prst="riblet"/>
        </a:sp3d>
      </dgm:spPr>
    </dgm:pt>
    <dgm:pt modelId="{00C8F22B-CADA-4C45-BCFA-9C0FB1ACE24C}" type="pres">
      <dgm:prSet presAssocID="{13679022-DB00-40A4-87AA-1379580DFDEC}" presName="rootText" presStyleLbl="node1" presStyleIdx="0" presStyleCnt="1" custScaleX="367962"/>
      <dgm:spPr/>
    </dgm:pt>
    <dgm:pt modelId="{5A3718AD-1FBC-487E-9A5B-0805748FF6FE}" type="pres">
      <dgm:prSet presAssocID="{13679022-DB00-40A4-87AA-1379580DFDEC}" presName="rootConnector" presStyleLbl="node1" presStyleIdx="0" presStyleCnt="1"/>
      <dgm:spPr/>
    </dgm:pt>
    <dgm:pt modelId="{2AF08DBF-6432-4E47-8D89-3E675CC33951}" type="pres">
      <dgm:prSet presAssocID="{13679022-DB00-40A4-87AA-1379580DFDEC}" presName="childShape" presStyleCnt="0"/>
      <dgm:spPr>
        <a:scene3d>
          <a:camera prst="orthographicFront"/>
          <a:lightRig rig="threePt" dir="t"/>
        </a:scene3d>
        <a:sp3d>
          <a:bevelT w="101600" prst="riblet"/>
        </a:sp3d>
      </dgm:spPr>
    </dgm:pt>
    <dgm:pt modelId="{F02DB9A4-297C-44B5-BA21-92900BBD7DF9}" type="pres">
      <dgm:prSet presAssocID="{DF109A89-2B43-416E-9854-D8487373B926}" presName="Name13" presStyleLbl="parChTrans1D2" presStyleIdx="0" presStyleCnt="4"/>
      <dgm:spPr/>
    </dgm:pt>
    <dgm:pt modelId="{1B1D78C1-E3DE-4453-93D9-24A01B6A474F}" type="pres">
      <dgm:prSet presAssocID="{6B6190C8-FA24-45F4-9186-D9A270C6276C}" presName="childText" presStyleLbl="bgAcc1" presStyleIdx="0" presStyleCnt="4" custScaleX="345678" custScaleY="48588" custLinFactNeighborX="8928" custLinFactNeighborY="-1242">
        <dgm:presLayoutVars>
          <dgm:bulletEnabled val="1"/>
        </dgm:presLayoutVars>
      </dgm:prSet>
      <dgm:spPr/>
    </dgm:pt>
    <dgm:pt modelId="{E16F5B96-6388-43E4-A8EE-493DB560180C}" type="pres">
      <dgm:prSet presAssocID="{FCC722E5-2BC0-4461-8E9F-94C46CABF3EE}" presName="Name13" presStyleLbl="parChTrans1D2" presStyleIdx="1" presStyleCnt="4"/>
      <dgm:spPr/>
    </dgm:pt>
    <dgm:pt modelId="{4A4B384E-FCE6-47D5-B6F5-529FD2DE2EC4}" type="pres">
      <dgm:prSet presAssocID="{1AD0DDC5-61BF-4B61-B855-81BCFF79131C}" presName="childText" presStyleLbl="bgAcc1" presStyleIdx="1" presStyleCnt="4" custScaleX="355848" custScaleY="64019">
        <dgm:presLayoutVars>
          <dgm:bulletEnabled val="1"/>
        </dgm:presLayoutVars>
      </dgm:prSet>
      <dgm:spPr/>
    </dgm:pt>
    <dgm:pt modelId="{2A820802-14E0-4D4B-AB7E-092AB11D208E}" type="pres">
      <dgm:prSet presAssocID="{2812FA43-D523-45AB-8154-0BCE13A7B0E3}" presName="Name13" presStyleLbl="parChTrans1D2" presStyleIdx="2" presStyleCnt="4"/>
      <dgm:spPr/>
    </dgm:pt>
    <dgm:pt modelId="{42F271E9-188B-4BA0-9C00-9702BB22D634}" type="pres">
      <dgm:prSet presAssocID="{CFF7C919-1088-40D1-AAB0-8AFA28ABE1CF}" presName="childText" presStyleLbl="bgAcc1" presStyleIdx="2" presStyleCnt="4" custScaleX="355797" custScaleY="98092">
        <dgm:presLayoutVars>
          <dgm:bulletEnabled val="1"/>
        </dgm:presLayoutVars>
      </dgm:prSet>
      <dgm:spPr/>
    </dgm:pt>
    <dgm:pt modelId="{ABADC60E-D53E-46F8-A5CA-B952135BF8BC}" type="pres">
      <dgm:prSet presAssocID="{7409E778-45F7-49D2-ACE8-097798D7F36A}" presName="Name13" presStyleLbl="parChTrans1D2" presStyleIdx="3" presStyleCnt="4"/>
      <dgm:spPr/>
    </dgm:pt>
    <dgm:pt modelId="{6BE00986-B252-47E3-BB27-CEEAA6EE4230}" type="pres">
      <dgm:prSet presAssocID="{CAA19A67-F491-4F60-AC6E-B644417E9AAD}" presName="childText" presStyleLbl="bgAcc1" presStyleIdx="3" presStyleCnt="4" custScaleX="360176" custScaleY="179845">
        <dgm:presLayoutVars>
          <dgm:bulletEnabled val="1"/>
        </dgm:presLayoutVars>
      </dgm:prSet>
      <dgm:spPr/>
    </dgm:pt>
  </dgm:ptLst>
  <dgm:cxnLst>
    <dgm:cxn modelId="{7513F66D-8B34-4AEB-BEFB-E5E2AF86716F}" type="presOf" srcId="{CAA19A67-F491-4F60-AC6E-B644417E9AAD}" destId="{6BE00986-B252-47E3-BB27-CEEAA6EE4230}" srcOrd="0" destOrd="0" presId="urn:microsoft.com/office/officeart/2005/8/layout/hierarchy3"/>
    <dgm:cxn modelId="{987B7661-62F6-444F-AA7A-5E11F9CA07BE}" type="presOf" srcId="{DF109A89-2B43-416E-9854-D8487373B926}" destId="{F02DB9A4-297C-44B5-BA21-92900BBD7DF9}" srcOrd="0" destOrd="0" presId="urn:microsoft.com/office/officeart/2005/8/layout/hierarchy3"/>
    <dgm:cxn modelId="{4F9E438A-A7D0-450D-BF4F-D5DEFE68AD73}" type="presOf" srcId="{FCC722E5-2BC0-4461-8E9F-94C46CABF3EE}" destId="{E16F5B96-6388-43E4-A8EE-493DB560180C}" srcOrd="0" destOrd="0" presId="urn:microsoft.com/office/officeart/2005/8/layout/hierarchy3"/>
    <dgm:cxn modelId="{A04109D6-DE02-45A4-8AF9-FBB32D5A599D}" type="presOf" srcId="{1EE26E19-23AB-45BE-826E-40E6B14D13ED}" destId="{6BE00986-B252-47E3-BB27-CEEAA6EE4230}" srcOrd="0" destOrd="2" presId="urn:microsoft.com/office/officeart/2005/8/layout/hierarchy3"/>
    <dgm:cxn modelId="{89551D89-CDD8-464B-8628-DA264673CD14}" srcId="{13679022-DB00-40A4-87AA-1379580DFDEC}" destId="{6B6190C8-FA24-45F4-9186-D9A270C6276C}" srcOrd="0" destOrd="0" parTransId="{DF109A89-2B43-416E-9854-D8487373B926}" sibTransId="{B7B8E319-8056-4ACB-804D-3654CC4988F4}"/>
    <dgm:cxn modelId="{4A8249FD-4CF5-49D1-BCB5-F6DED2FA1E46}" type="presOf" srcId="{6B6190C8-FA24-45F4-9186-D9A270C6276C}" destId="{1B1D78C1-E3DE-4453-93D9-24A01B6A474F}" srcOrd="0" destOrd="0" presId="urn:microsoft.com/office/officeart/2005/8/layout/hierarchy3"/>
    <dgm:cxn modelId="{28466026-9670-43A9-817C-65D28395A0BE}" type="presOf" srcId="{1AD0DDC5-61BF-4B61-B855-81BCFF79131C}" destId="{4A4B384E-FCE6-47D5-B6F5-529FD2DE2EC4}" srcOrd="0" destOrd="0" presId="urn:microsoft.com/office/officeart/2005/8/layout/hierarchy3"/>
    <dgm:cxn modelId="{E69FA319-109A-413F-BB3D-52A6E3046551}" srcId="{13679022-DB00-40A4-87AA-1379580DFDEC}" destId="{CFF7C919-1088-40D1-AAB0-8AFA28ABE1CF}" srcOrd="2" destOrd="0" parTransId="{2812FA43-D523-45AB-8154-0BCE13A7B0E3}" sibTransId="{2C8A6EC1-430B-4612-9B76-CDFDA03F36AE}"/>
    <dgm:cxn modelId="{EDC8FA31-2CC0-4538-8E6F-F6FA44A35D36}" type="presOf" srcId="{34285C5D-1614-42AF-9CDF-7B27325984D9}" destId="{42F271E9-188B-4BA0-9C00-9702BB22D634}" srcOrd="0" destOrd="1" presId="urn:microsoft.com/office/officeart/2005/8/layout/hierarchy3"/>
    <dgm:cxn modelId="{7738FA68-BB49-4635-A98D-9596EED7038E}" srcId="{13679022-DB00-40A4-87AA-1379580DFDEC}" destId="{CAA19A67-F491-4F60-AC6E-B644417E9AAD}" srcOrd="3" destOrd="0" parTransId="{7409E778-45F7-49D2-ACE8-097798D7F36A}" sibTransId="{BC7FFF7A-C90E-45FA-ABE1-FF87387FB251}"/>
    <dgm:cxn modelId="{750BE80C-2134-41B6-B027-8AE690887577}" type="presOf" srcId="{2812FA43-D523-45AB-8154-0BCE13A7B0E3}" destId="{2A820802-14E0-4D4B-AB7E-092AB11D208E}" srcOrd="0" destOrd="0" presId="urn:microsoft.com/office/officeart/2005/8/layout/hierarchy3"/>
    <dgm:cxn modelId="{B1C201C2-F45B-428F-BAD4-3C5ED48E4D5C}" type="presOf" srcId="{051A5E06-6564-4DFA-910A-003557A51A97}" destId="{54458CF5-64AD-429E-BCAE-E527F6840DA5}" srcOrd="0" destOrd="0" presId="urn:microsoft.com/office/officeart/2005/8/layout/hierarchy3"/>
    <dgm:cxn modelId="{359FA443-BABA-48CC-8E6F-AE46D536FA1F}" type="presOf" srcId="{CFF7C919-1088-40D1-AAB0-8AFA28ABE1CF}" destId="{42F271E9-188B-4BA0-9C00-9702BB22D634}" srcOrd="0" destOrd="0" presId="urn:microsoft.com/office/officeart/2005/8/layout/hierarchy3"/>
    <dgm:cxn modelId="{0C977A52-96B3-4AD7-949D-25FECE1D4B01}" type="presOf" srcId="{13679022-DB00-40A4-87AA-1379580DFDEC}" destId="{5A3718AD-1FBC-487E-9A5B-0805748FF6FE}" srcOrd="1" destOrd="0" presId="urn:microsoft.com/office/officeart/2005/8/layout/hierarchy3"/>
    <dgm:cxn modelId="{E04631D2-CC52-4E07-AA74-3F9A7AECF3B3}" srcId="{051A5E06-6564-4DFA-910A-003557A51A97}" destId="{13679022-DB00-40A4-87AA-1379580DFDEC}" srcOrd="0" destOrd="0" parTransId="{A72626A6-264C-489D-8FDB-2FF636045514}" sibTransId="{DFACD8CA-9C98-45A6-ADBD-4ED3DB252241}"/>
    <dgm:cxn modelId="{330DB77C-01CE-4617-945E-26ADE1160F7D}" type="presOf" srcId="{7409E778-45F7-49D2-ACE8-097798D7F36A}" destId="{ABADC60E-D53E-46F8-A5CA-B952135BF8BC}" srcOrd="0" destOrd="0" presId="urn:microsoft.com/office/officeart/2005/8/layout/hierarchy3"/>
    <dgm:cxn modelId="{B471875F-81C0-4ECC-882A-8C134E25C7E4}" type="presOf" srcId="{13679022-DB00-40A4-87AA-1379580DFDEC}" destId="{00C8F22B-CADA-4C45-BCFA-9C0FB1ACE24C}" srcOrd="0" destOrd="0" presId="urn:microsoft.com/office/officeart/2005/8/layout/hierarchy3"/>
    <dgm:cxn modelId="{F7FCD048-4CF6-4E81-9973-B259A663EF55}" srcId="{34285C5D-1614-42AF-9CDF-7B27325984D9}" destId="{91E866B7-5E13-452A-A4C8-393DC193652D}" srcOrd="0" destOrd="0" parTransId="{B08E1E52-B829-4DF5-8617-7EFB66EB1D62}" sibTransId="{192084E2-74F1-4CFC-AE37-AC6DABE56B26}"/>
    <dgm:cxn modelId="{B40438D4-2A70-40E8-9D82-7379A8A2CBB0}" srcId="{CFF7C919-1088-40D1-AAB0-8AFA28ABE1CF}" destId="{34285C5D-1614-42AF-9CDF-7B27325984D9}" srcOrd="0" destOrd="0" parTransId="{60408C8A-8B1A-4A2F-81B5-9EAA7460404A}" sibTransId="{91C44AF6-4107-4E74-B6E1-5C3E23F35053}"/>
    <dgm:cxn modelId="{743B21C7-9C77-4DB1-BC44-B316AE64689F}" srcId="{5875D506-C6F0-48E3-B04D-DAD04333A7D4}" destId="{1EE26E19-23AB-45BE-826E-40E6B14D13ED}" srcOrd="0" destOrd="0" parTransId="{0B7F9EF5-0BD9-4A11-B243-DD8564C6A37D}" sibTransId="{D83F7759-F1A6-42A4-AA29-7987CD95D23A}"/>
    <dgm:cxn modelId="{4D27891E-929A-4564-9D72-592DD8148DF5}" type="presOf" srcId="{91E866B7-5E13-452A-A4C8-393DC193652D}" destId="{42F271E9-188B-4BA0-9C00-9702BB22D634}" srcOrd="0" destOrd="2" presId="urn:microsoft.com/office/officeart/2005/8/layout/hierarchy3"/>
    <dgm:cxn modelId="{5F93016F-36FB-4017-9168-C47663E402DC}" srcId="{CAA19A67-F491-4F60-AC6E-B644417E9AAD}" destId="{5875D506-C6F0-48E3-B04D-DAD04333A7D4}" srcOrd="0" destOrd="0" parTransId="{E8F5E381-7D52-4EE1-9B4C-F3A83697BCBB}" sibTransId="{BEBBB98E-D1B2-459B-AACC-6631289AEE7B}"/>
    <dgm:cxn modelId="{9EBDCD70-C564-46A0-8FEF-D054E802B95F}" type="presOf" srcId="{5875D506-C6F0-48E3-B04D-DAD04333A7D4}" destId="{6BE00986-B252-47E3-BB27-CEEAA6EE4230}" srcOrd="0" destOrd="1" presId="urn:microsoft.com/office/officeart/2005/8/layout/hierarchy3"/>
    <dgm:cxn modelId="{87F452CD-E5C8-41FA-B21B-14879754E092}" srcId="{13679022-DB00-40A4-87AA-1379580DFDEC}" destId="{1AD0DDC5-61BF-4B61-B855-81BCFF79131C}" srcOrd="1" destOrd="0" parTransId="{FCC722E5-2BC0-4461-8E9F-94C46CABF3EE}" sibTransId="{53403B20-8835-42EB-9288-047963FAAD6C}"/>
    <dgm:cxn modelId="{1189B637-EF25-49D6-B59B-E12774C7E4CA}" type="presParOf" srcId="{54458CF5-64AD-429E-BCAE-E527F6840DA5}" destId="{58A9625D-3D32-40A2-BEAF-6FFBDB7B29FD}" srcOrd="0" destOrd="0" presId="urn:microsoft.com/office/officeart/2005/8/layout/hierarchy3"/>
    <dgm:cxn modelId="{31E7E32F-E4A7-4174-A33F-09E6542D2DC9}" type="presParOf" srcId="{58A9625D-3D32-40A2-BEAF-6FFBDB7B29FD}" destId="{51AEEAF5-72B7-462F-85CD-DB496DC3E524}" srcOrd="0" destOrd="0" presId="urn:microsoft.com/office/officeart/2005/8/layout/hierarchy3"/>
    <dgm:cxn modelId="{414068F2-1C1F-4673-B0A8-8F7032F7A21D}" type="presParOf" srcId="{51AEEAF5-72B7-462F-85CD-DB496DC3E524}" destId="{00C8F22B-CADA-4C45-BCFA-9C0FB1ACE24C}" srcOrd="0" destOrd="0" presId="urn:microsoft.com/office/officeart/2005/8/layout/hierarchy3"/>
    <dgm:cxn modelId="{8E01E007-5FDF-4A72-B33B-D96E4CE6538A}" type="presParOf" srcId="{51AEEAF5-72B7-462F-85CD-DB496DC3E524}" destId="{5A3718AD-1FBC-487E-9A5B-0805748FF6FE}" srcOrd="1" destOrd="0" presId="urn:microsoft.com/office/officeart/2005/8/layout/hierarchy3"/>
    <dgm:cxn modelId="{3F2B5FF6-D3FB-48A3-AA9D-3833B74AC1C9}" type="presParOf" srcId="{58A9625D-3D32-40A2-BEAF-6FFBDB7B29FD}" destId="{2AF08DBF-6432-4E47-8D89-3E675CC33951}" srcOrd="1" destOrd="0" presId="urn:microsoft.com/office/officeart/2005/8/layout/hierarchy3"/>
    <dgm:cxn modelId="{4C3C8955-4FA4-4E94-912C-0029135D7B58}" type="presParOf" srcId="{2AF08DBF-6432-4E47-8D89-3E675CC33951}" destId="{F02DB9A4-297C-44B5-BA21-92900BBD7DF9}" srcOrd="0" destOrd="0" presId="urn:microsoft.com/office/officeart/2005/8/layout/hierarchy3"/>
    <dgm:cxn modelId="{297EC31D-4222-448C-8C49-CB2743AA1F7C}" type="presParOf" srcId="{2AF08DBF-6432-4E47-8D89-3E675CC33951}" destId="{1B1D78C1-E3DE-4453-93D9-24A01B6A474F}" srcOrd="1" destOrd="0" presId="urn:microsoft.com/office/officeart/2005/8/layout/hierarchy3"/>
    <dgm:cxn modelId="{43C98454-929D-4E2C-8EE4-4C3C796ECCA0}" type="presParOf" srcId="{2AF08DBF-6432-4E47-8D89-3E675CC33951}" destId="{E16F5B96-6388-43E4-A8EE-493DB560180C}" srcOrd="2" destOrd="0" presId="urn:microsoft.com/office/officeart/2005/8/layout/hierarchy3"/>
    <dgm:cxn modelId="{A59C8870-9BAB-4AAD-ABF4-8C8BE1B0D457}" type="presParOf" srcId="{2AF08DBF-6432-4E47-8D89-3E675CC33951}" destId="{4A4B384E-FCE6-47D5-B6F5-529FD2DE2EC4}" srcOrd="3" destOrd="0" presId="urn:microsoft.com/office/officeart/2005/8/layout/hierarchy3"/>
    <dgm:cxn modelId="{384B4E6D-446F-4AB7-9F35-D95222D3113A}" type="presParOf" srcId="{2AF08DBF-6432-4E47-8D89-3E675CC33951}" destId="{2A820802-14E0-4D4B-AB7E-092AB11D208E}" srcOrd="4" destOrd="0" presId="urn:microsoft.com/office/officeart/2005/8/layout/hierarchy3"/>
    <dgm:cxn modelId="{96067476-247B-42A7-9B43-03C962DD8C79}" type="presParOf" srcId="{2AF08DBF-6432-4E47-8D89-3E675CC33951}" destId="{42F271E9-188B-4BA0-9C00-9702BB22D634}" srcOrd="5" destOrd="0" presId="urn:microsoft.com/office/officeart/2005/8/layout/hierarchy3"/>
    <dgm:cxn modelId="{348F2F7E-06AD-4B83-AA8E-2244C3C2BCDD}" type="presParOf" srcId="{2AF08DBF-6432-4E47-8D89-3E675CC33951}" destId="{ABADC60E-D53E-46F8-A5CA-B952135BF8BC}" srcOrd="6" destOrd="0" presId="urn:microsoft.com/office/officeart/2005/8/layout/hierarchy3"/>
    <dgm:cxn modelId="{2F53BB80-3AE3-4A4B-8D38-F8A77E2A3007}" type="presParOf" srcId="{2AF08DBF-6432-4E47-8D89-3E675CC33951}" destId="{6BE00986-B252-47E3-BB27-CEEAA6EE4230}"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44B7137-D77D-48A1-81A4-DB48BBCA24C3}" type="doc">
      <dgm:prSet loTypeId="urn:microsoft.com/office/officeart/2005/8/layout/radial3" loCatId="cycle" qsTypeId="urn:microsoft.com/office/officeart/2005/8/quickstyle/simple5" qsCatId="simple" csTypeId="urn:microsoft.com/office/officeart/2005/8/colors/colorful5" csCatId="colorful" phldr="1"/>
      <dgm:spPr/>
      <dgm:t>
        <a:bodyPr/>
        <a:lstStyle/>
        <a:p>
          <a:endParaRPr lang="en-US"/>
        </a:p>
      </dgm:t>
    </dgm:pt>
    <dgm:pt modelId="{47A2358D-5A99-4B28-92F7-680D18947BCE}">
      <dgm:prSet custT="1"/>
      <dgm:spPr/>
      <dgm:t>
        <a:bodyPr/>
        <a:lstStyle/>
        <a:p>
          <a:pPr rtl="0"/>
          <a:r>
            <a:rPr lang="en-US" sz="3600" dirty="0" smtClean="0">
              <a:latin typeface="Times New Roman" panose="02020603050405020304" pitchFamily="18" charset="0"/>
              <a:cs typeface="Times New Roman" panose="02020603050405020304" pitchFamily="18" charset="0"/>
            </a:rPr>
            <a:t>S.W.O.T.</a:t>
          </a:r>
          <a:endParaRPr lang="en-US" sz="3600" dirty="0">
            <a:latin typeface="Times New Roman" panose="02020603050405020304" pitchFamily="18" charset="0"/>
            <a:cs typeface="Times New Roman" panose="02020603050405020304" pitchFamily="18" charset="0"/>
          </a:endParaRPr>
        </a:p>
      </dgm:t>
    </dgm:pt>
    <dgm:pt modelId="{3C755938-7C05-4770-BB39-861D02BDAD8C}" type="parTrans" cxnId="{13567E54-609D-454A-9609-5A7365864138}">
      <dgm:prSet/>
      <dgm:spPr/>
      <dgm:t>
        <a:bodyPr/>
        <a:lstStyle/>
        <a:p>
          <a:endParaRPr lang="en-US"/>
        </a:p>
      </dgm:t>
    </dgm:pt>
    <dgm:pt modelId="{F828EC27-E74A-4147-AEFC-D0D6FCA21FD0}" type="sibTrans" cxnId="{13567E54-609D-454A-9609-5A7365864138}">
      <dgm:prSet/>
      <dgm:spPr/>
      <dgm:t>
        <a:bodyPr/>
        <a:lstStyle/>
        <a:p>
          <a:endParaRPr lang="en-US"/>
        </a:p>
      </dgm:t>
    </dgm:pt>
    <dgm:pt modelId="{6F080247-9149-4557-9051-7FBDD1731FCA}" type="pres">
      <dgm:prSet presAssocID="{644B7137-D77D-48A1-81A4-DB48BBCA24C3}" presName="composite" presStyleCnt="0">
        <dgm:presLayoutVars>
          <dgm:chMax val="1"/>
          <dgm:dir/>
          <dgm:resizeHandles val="exact"/>
        </dgm:presLayoutVars>
      </dgm:prSet>
      <dgm:spPr/>
      <dgm:t>
        <a:bodyPr/>
        <a:lstStyle/>
        <a:p>
          <a:endParaRPr lang="en-US"/>
        </a:p>
      </dgm:t>
    </dgm:pt>
    <dgm:pt modelId="{EA24F079-EFEA-43A7-A311-B9FE9CE1295E}" type="pres">
      <dgm:prSet presAssocID="{644B7137-D77D-48A1-81A4-DB48BBCA24C3}" presName="radial" presStyleCnt="0">
        <dgm:presLayoutVars>
          <dgm:animLvl val="ctr"/>
        </dgm:presLayoutVars>
      </dgm:prSet>
      <dgm:spPr/>
      <dgm:t>
        <a:bodyPr/>
        <a:lstStyle/>
        <a:p>
          <a:endParaRPr lang="en-US"/>
        </a:p>
      </dgm:t>
    </dgm:pt>
    <dgm:pt modelId="{C4DC201E-F33C-4E68-AF30-D151C63252A5}" type="pres">
      <dgm:prSet presAssocID="{47A2358D-5A99-4B28-92F7-680D18947BCE}" presName="centerShape" presStyleLbl="vennNode1" presStyleIdx="0" presStyleCnt="1" custScaleX="578580"/>
      <dgm:spPr/>
      <dgm:t>
        <a:bodyPr/>
        <a:lstStyle/>
        <a:p>
          <a:endParaRPr lang="en-US"/>
        </a:p>
      </dgm:t>
    </dgm:pt>
  </dgm:ptLst>
  <dgm:cxnLst>
    <dgm:cxn modelId="{13567E54-609D-454A-9609-5A7365864138}" srcId="{644B7137-D77D-48A1-81A4-DB48BBCA24C3}" destId="{47A2358D-5A99-4B28-92F7-680D18947BCE}" srcOrd="0" destOrd="0" parTransId="{3C755938-7C05-4770-BB39-861D02BDAD8C}" sibTransId="{F828EC27-E74A-4147-AEFC-D0D6FCA21FD0}"/>
    <dgm:cxn modelId="{2D59EE97-FAB0-40A7-BC4D-7B92F039DB67}" type="presOf" srcId="{47A2358D-5A99-4B28-92F7-680D18947BCE}" destId="{C4DC201E-F33C-4E68-AF30-D151C63252A5}" srcOrd="0" destOrd="0" presId="urn:microsoft.com/office/officeart/2005/8/layout/radial3"/>
    <dgm:cxn modelId="{BEACE7F6-55D3-47FB-8490-7A547B9CEE05}" type="presOf" srcId="{644B7137-D77D-48A1-81A4-DB48BBCA24C3}" destId="{6F080247-9149-4557-9051-7FBDD1731FCA}" srcOrd="0" destOrd="0" presId="urn:microsoft.com/office/officeart/2005/8/layout/radial3"/>
    <dgm:cxn modelId="{EEBF0DEC-479D-4F78-B217-2F281CE6C924}" type="presParOf" srcId="{6F080247-9149-4557-9051-7FBDD1731FCA}" destId="{EA24F079-EFEA-43A7-A311-B9FE9CE1295E}" srcOrd="0" destOrd="0" presId="urn:microsoft.com/office/officeart/2005/8/layout/radial3"/>
    <dgm:cxn modelId="{B91ED970-CE1B-49E1-A7E6-54CD57D53052}" type="presParOf" srcId="{EA24F079-EFEA-43A7-A311-B9FE9CE1295E}" destId="{C4DC201E-F33C-4E68-AF30-D151C63252A5}" srcOrd="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1D476D-0A8A-4E4A-8B81-27173EA44063}" type="doc">
      <dgm:prSet loTypeId="urn:microsoft.com/office/officeart/2005/8/layout/vList5" loCatId="list" qsTypeId="urn:microsoft.com/office/officeart/2005/8/quickstyle/3d2" qsCatId="3D" csTypeId="urn:microsoft.com/office/officeart/2005/8/colors/accent0_3" csCatId="mainScheme"/>
      <dgm:spPr/>
      <dgm:t>
        <a:bodyPr/>
        <a:lstStyle/>
        <a:p>
          <a:endParaRPr lang="en-US"/>
        </a:p>
      </dgm:t>
    </dgm:pt>
    <dgm:pt modelId="{320E60EC-1796-4D84-973A-4ACE7E1E5B6A}">
      <dgm:prSet/>
      <dgm:spPr/>
      <dgm:t>
        <a:bodyPr/>
        <a:lstStyle/>
        <a:p>
          <a:pPr rtl="0"/>
          <a:r>
            <a:rPr lang="en-US" dirty="0" smtClean="0">
              <a:latin typeface="Times New Roman" panose="02020603050405020304" pitchFamily="18" charset="0"/>
              <a:cs typeface="Times New Roman" panose="02020603050405020304" pitchFamily="18" charset="0"/>
            </a:rPr>
            <a:t>Strengths</a:t>
          </a:r>
          <a:endParaRPr lang="en-US" dirty="0">
            <a:latin typeface="Times New Roman" panose="02020603050405020304" pitchFamily="18" charset="0"/>
            <a:cs typeface="Times New Roman" panose="02020603050405020304" pitchFamily="18" charset="0"/>
          </a:endParaRPr>
        </a:p>
      </dgm:t>
    </dgm:pt>
    <dgm:pt modelId="{C2AE4866-84C3-4258-A763-1693AB2A8645}" type="parTrans" cxnId="{6B03B4BD-233D-47A1-8714-6BCF61F08D81}">
      <dgm:prSet/>
      <dgm:spPr/>
      <dgm:t>
        <a:bodyPr/>
        <a:lstStyle/>
        <a:p>
          <a:endParaRPr lang="en-US"/>
        </a:p>
      </dgm:t>
    </dgm:pt>
    <dgm:pt modelId="{00E0C400-0659-4F1C-A432-E40B68476625}" type="sibTrans" cxnId="{6B03B4BD-233D-47A1-8714-6BCF61F08D81}">
      <dgm:prSet/>
      <dgm:spPr/>
      <dgm:t>
        <a:bodyPr/>
        <a:lstStyle/>
        <a:p>
          <a:endParaRPr lang="en-US"/>
        </a:p>
      </dgm:t>
    </dgm:pt>
    <dgm:pt modelId="{B98D9112-9925-4594-BF8B-711BD726A459}">
      <dgm:prSet/>
      <dgm:spPr/>
      <dgm:t>
        <a:bodyPr/>
        <a:lstStyle/>
        <a:p>
          <a:pPr rtl="0"/>
          <a:r>
            <a:rPr lang="en-US" dirty="0" smtClean="0">
              <a:latin typeface="Times New Roman" panose="02020603050405020304" pitchFamily="18" charset="0"/>
              <a:cs typeface="Times New Roman" panose="02020603050405020304" pitchFamily="18" charset="0"/>
            </a:rPr>
            <a:t>Authoritative and fair leadership</a:t>
          </a:r>
          <a:endParaRPr lang="en-US" dirty="0">
            <a:latin typeface="Times New Roman" panose="02020603050405020304" pitchFamily="18" charset="0"/>
            <a:cs typeface="Times New Roman" panose="02020603050405020304" pitchFamily="18" charset="0"/>
          </a:endParaRPr>
        </a:p>
      </dgm:t>
    </dgm:pt>
    <dgm:pt modelId="{827BA5FA-34F8-4528-AB70-0AC6A1C7213F}" type="parTrans" cxnId="{C0BE49D2-0301-410E-A968-AD01A8558C37}">
      <dgm:prSet/>
      <dgm:spPr/>
      <dgm:t>
        <a:bodyPr/>
        <a:lstStyle/>
        <a:p>
          <a:endParaRPr lang="en-US"/>
        </a:p>
      </dgm:t>
    </dgm:pt>
    <dgm:pt modelId="{A1025904-BD35-4DD0-888F-F02C58031513}" type="sibTrans" cxnId="{C0BE49D2-0301-410E-A968-AD01A8558C37}">
      <dgm:prSet/>
      <dgm:spPr/>
      <dgm:t>
        <a:bodyPr/>
        <a:lstStyle/>
        <a:p>
          <a:endParaRPr lang="en-US"/>
        </a:p>
      </dgm:t>
    </dgm:pt>
    <dgm:pt modelId="{2B72A00C-6D8D-417A-9AA3-6DD4EACFA733}">
      <dgm:prSet/>
      <dgm:spPr/>
      <dgm:t>
        <a:bodyPr/>
        <a:lstStyle/>
        <a:p>
          <a:pPr rtl="0"/>
          <a:r>
            <a:rPr lang="en-US" dirty="0" smtClean="0">
              <a:latin typeface="Times New Roman" panose="02020603050405020304" pitchFamily="18" charset="0"/>
              <a:cs typeface="Times New Roman" panose="02020603050405020304" pitchFamily="18" charset="0"/>
            </a:rPr>
            <a:t>Positive community relationship</a:t>
          </a:r>
          <a:endParaRPr lang="en-US" dirty="0">
            <a:latin typeface="Times New Roman" panose="02020603050405020304" pitchFamily="18" charset="0"/>
            <a:cs typeface="Times New Roman" panose="02020603050405020304" pitchFamily="18" charset="0"/>
          </a:endParaRPr>
        </a:p>
      </dgm:t>
    </dgm:pt>
    <dgm:pt modelId="{74A52149-CC38-4E12-9909-A8B179EFA67D}" type="parTrans" cxnId="{A4D23A2C-AECC-4CE9-801A-4C10E710B62D}">
      <dgm:prSet/>
      <dgm:spPr/>
      <dgm:t>
        <a:bodyPr/>
        <a:lstStyle/>
        <a:p>
          <a:endParaRPr lang="en-US"/>
        </a:p>
      </dgm:t>
    </dgm:pt>
    <dgm:pt modelId="{64D06907-DDDC-48A6-BE81-640AEFD6B8A0}" type="sibTrans" cxnId="{A4D23A2C-AECC-4CE9-801A-4C10E710B62D}">
      <dgm:prSet/>
      <dgm:spPr/>
      <dgm:t>
        <a:bodyPr/>
        <a:lstStyle/>
        <a:p>
          <a:endParaRPr lang="en-US"/>
        </a:p>
      </dgm:t>
    </dgm:pt>
    <dgm:pt modelId="{1CC21FF5-DB65-4110-ABB7-DEC093A7772E}">
      <dgm:prSet/>
      <dgm:spPr/>
      <dgm:t>
        <a:bodyPr/>
        <a:lstStyle/>
        <a:p>
          <a:pPr rtl="0"/>
          <a:r>
            <a:rPr lang="en-US" dirty="0" smtClean="0">
              <a:latin typeface="Times New Roman" panose="02020603050405020304" pitchFamily="18" charset="0"/>
              <a:cs typeface="Times New Roman" panose="02020603050405020304" pitchFamily="18" charset="0"/>
            </a:rPr>
            <a:t>Weaknesses</a:t>
          </a:r>
          <a:endParaRPr lang="en-US" dirty="0">
            <a:latin typeface="Times New Roman" panose="02020603050405020304" pitchFamily="18" charset="0"/>
            <a:cs typeface="Times New Roman" panose="02020603050405020304" pitchFamily="18" charset="0"/>
          </a:endParaRPr>
        </a:p>
      </dgm:t>
    </dgm:pt>
    <dgm:pt modelId="{2F943AF8-2D99-4FB7-B913-CD97F3918599}" type="parTrans" cxnId="{9177F05A-F8BA-450D-B496-D976F5D603B9}">
      <dgm:prSet/>
      <dgm:spPr/>
      <dgm:t>
        <a:bodyPr/>
        <a:lstStyle/>
        <a:p>
          <a:endParaRPr lang="en-US"/>
        </a:p>
      </dgm:t>
    </dgm:pt>
    <dgm:pt modelId="{BB26770C-C1A2-4D43-B227-497B26A39105}" type="sibTrans" cxnId="{9177F05A-F8BA-450D-B496-D976F5D603B9}">
      <dgm:prSet/>
      <dgm:spPr/>
      <dgm:t>
        <a:bodyPr/>
        <a:lstStyle/>
        <a:p>
          <a:endParaRPr lang="en-US"/>
        </a:p>
      </dgm:t>
    </dgm:pt>
    <dgm:pt modelId="{1531B5A2-5F67-4355-A4ED-6CA134A6F050}">
      <dgm:prSet/>
      <dgm:spPr/>
      <dgm:t>
        <a:bodyPr/>
        <a:lstStyle/>
        <a:p>
          <a:pPr rtl="0"/>
          <a:r>
            <a:rPr lang="en-US" dirty="0" smtClean="0">
              <a:latin typeface="Times New Roman" panose="02020603050405020304" pitchFamily="18" charset="0"/>
              <a:cs typeface="Times New Roman" panose="02020603050405020304" pitchFamily="18" charset="0"/>
            </a:rPr>
            <a:t>X Theory employees and rule violations</a:t>
          </a:r>
          <a:endParaRPr lang="en-US" dirty="0">
            <a:latin typeface="Times New Roman" panose="02020603050405020304" pitchFamily="18" charset="0"/>
            <a:cs typeface="Times New Roman" panose="02020603050405020304" pitchFamily="18" charset="0"/>
          </a:endParaRPr>
        </a:p>
      </dgm:t>
    </dgm:pt>
    <dgm:pt modelId="{6DC7D457-1244-4977-9253-956A87F38920}" type="parTrans" cxnId="{C5978B95-C9BC-4332-8BCD-9E2F64BC087B}">
      <dgm:prSet/>
      <dgm:spPr/>
      <dgm:t>
        <a:bodyPr/>
        <a:lstStyle/>
        <a:p>
          <a:endParaRPr lang="en-US"/>
        </a:p>
      </dgm:t>
    </dgm:pt>
    <dgm:pt modelId="{FC648F63-DB8F-4365-8458-C9753E8B46BC}" type="sibTrans" cxnId="{C5978B95-C9BC-4332-8BCD-9E2F64BC087B}">
      <dgm:prSet/>
      <dgm:spPr/>
      <dgm:t>
        <a:bodyPr/>
        <a:lstStyle/>
        <a:p>
          <a:endParaRPr lang="en-US"/>
        </a:p>
      </dgm:t>
    </dgm:pt>
    <dgm:pt modelId="{C0E11038-47F9-4F1E-8786-56ED9154961D}">
      <dgm:prSet/>
      <dgm:spPr/>
      <dgm:t>
        <a:bodyPr/>
        <a:lstStyle/>
        <a:p>
          <a:pPr rtl="0"/>
          <a:r>
            <a:rPr lang="en-US" dirty="0" smtClean="0">
              <a:latin typeface="Times New Roman" panose="02020603050405020304" pitchFamily="18" charset="0"/>
              <a:cs typeface="Times New Roman" panose="02020603050405020304" pitchFamily="18" charset="0"/>
            </a:rPr>
            <a:t>Political process and spay/neuter clinic</a:t>
          </a:r>
          <a:endParaRPr lang="en-US" dirty="0">
            <a:latin typeface="Times New Roman" panose="02020603050405020304" pitchFamily="18" charset="0"/>
            <a:cs typeface="Times New Roman" panose="02020603050405020304" pitchFamily="18" charset="0"/>
          </a:endParaRPr>
        </a:p>
      </dgm:t>
    </dgm:pt>
    <dgm:pt modelId="{144FD45B-BF71-4275-B4F0-BED301B1FC7F}" type="parTrans" cxnId="{4DEA572E-85A3-462A-A350-E5161DD230FA}">
      <dgm:prSet/>
      <dgm:spPr/>
      <dgm:t>
        <a:bodyPr/>
        <a:lstStyle/>
        <a:p>
          <a:endParaRPr lang="en-US"/>
        </a:p>
      </dgm:t>
    </dgm:pt>
    <dgm:pt modelId="{136B6636-79D6-4E8F-93D6-0B479F745CAC}" type="sibTrans" cxnId="{4DEA572E-85A3-462A-A350-E5161DD230FA}">
      <dgm:prSet/>
      <dgm:spPr/>
      <dgm:t>
        <a:bodyPr/>
        <a:lstStyle/>
        <a:p>
          <a:endParaRPr lang="en-US"/>
        </a:p>
      </dgm:t>
    </dgm:pt>
    <dgm:pt modelId="{895BE1B7-D1A2-490D-A0A1-E5FA1502D8C3}">
      <dgm:prSet/>
      <dgm:spPr/>
      <dgm:t>
        <a:bodyPr/>
        <a:lstStyle/>
        <a:p>
          <a:pPr rtl="0"/>
          <a:r>
            <a:rPr lang="en-US" dirty="0" smtClean="0">
              <a:latin typeface="Times New Roman" panose="02020603050405020304" pitchFamily="18" charset="0"/>
              <a:cs typeface="Times New Roman" panose="02020603050405020304" pitchFamily="18" charset="0"/>
            </a:rPr>
            <a:t>Opportunities</a:t>
          </a:r>
          <a:endParaRPr lang="en-US" dirty="0">
            <a:latin typeface="Times New Roman" panose="02020603050405020304" pitchFamily="18" charset="0"/>
            <a:cs typeface="Times New Roman" panose="02020603050405020304" pitchFamily="18" charset="0"/>
          </a:endParaRPr>
        </a:p>
      </dgm:t>
    </dgm:pt>
    <dgm:pt modelId="{E025BD18-4AE0-4DBE-A9AD-99282F8A2C78}" type="parTrans" cxnId="{7E45AE88-EB57-4D4E-9C15-481A98548AE9}">
      <dgm:prSet/>
      <dgm:spPr/>
      <dgm:t>
        <a:bodyPr/>
        <a:lstStyle/>
        <a:p>
          <a:endParaRPr lang="en-US"/>
        </a:p>
      </dgm:t>
    </dgm:pt>
    <dgm:pt modelId="{6F488C85-11A3-4B18-B95F-B25F9E3B0DBC}" type="sibTrans" cxnId="{7E45AE88-EB57-4D4E-9C15-481A98548AE9}">
      <dgm:prSet/>
      <dgm:spPr/>
      <dgm:t>
        <a:bodyPr/>
        <a:lstStyle/>
        <a:p>
          <a:endParaRPr lang="en-US"/>
        </a:p>
      </dgm:t>
    </dgm:pt>
    <dgm:pt modelId="{DA21DB2D-29F1-4884-9791-262D90441EC8}">
      <dgm:prSet/>
      <dgm:spPr/>
      <dgm:t>
        <a:bodyPr/>
        <a:lstStyle/>
        <a:p>
          <a:pPr rtl="0"/>
          <a:r>
            <a:rPr lang="en-US" dirty="0" smtClean="0">
              <a:latin typeface="Times New Roman" panose="02020603050405020304" pitchFamily="18" charset="0"/>
              <a:cs typeface="Times New Roman" panose="02020603050405020304" pitchFamily="18" charset="0"/>
            </a:rPr>
            <a:t>Support system for employees</a:t>
          </a:r>
          <a:endParaRPr lang="en-US" dirty="0">
            <a:latin typeface="Times New Roman" panose="02020603050405020304" pitchFamily="18" charset="0"/>
            <a:cs typeface="Times New Roman" panose="02020603050405020304" pitchFamily="18" charset="0"/>
          </a:endParaRPr>
        </a:p>
      </dgm:t>
    </dgm:pt>
    <dgm:pt modelId="{74D665B9-5C83-4DA2-A699-166D3E7537E6}" type="parTrans" cxnId="{51909DE5-AF20-414F-AC98-8F1B46DC4159}">
      <dgm:prSet/>
      <dgm:spPr/>
      <dgm:t>
        <a:bodyPr/>
        <a:lstStyle/>
        <a:p>
          <a:endParaRPr lang="en-US"/>
        </a:p>
      </dgm:t>
    </dgm:pt>
    <dgm:pt modelId="{A1244C91-2DD5-46E0-B080-E5C4D0A056BC}" type="sibTrans" cxnId="{51909DE5-AF20-414F-AC98-8F1B46DC4159}">
      <dgm:prSet/>
      <dgm:spPr/>
      <dgm:t>
        <a:bodyPr/>
        <a:lstStyle/>
        <a:p>
          <a:endParaRPr lang="en-US"/>
        </a:p>
      </dgm:t>
    </dgm:pt>
    <dgm:pt modelId="{7C393CB8-8375-4F09-9D87-E1EF8A4A301C}">
      <dgm:prSet/>
      <dgm:spPr/>
      <dgm:t>
        <a:bodyPr/>
        <a:lstStyle/>
        <a:p>
          <a:pPr rtl="0"/>
          <a:r>
            <a:rPr lang="en-US" dirty="0" smtClean="0">
              <a:latin typeface="Times New Roman" panose="02020603050405020304" pitchFamily="18" charset="0"/>
              <a:cs typeface="Times New Roman" panose="02020603050405020304" pitchFamily="18" charset="0"/>
            </a:rPr>
            <a:t>Threats</a:t>
          </a:r>
          <a:endParaRPr lang="en-US" dirty="0">
            <a:latin typeface="Times New Roman" panose="02020603050405020304" pitchFamily="18" charset="0"/>
            <a:cs typeface="Times New Roman" panose="02020603050405020304" pitchFamily="18" charset="0"/>
          </a:endParaRPr>
        </a:p>
      </dgm:t>
    </dgm:pt>
    <dgm:pt modelId="{8D38C384-A391-45D8-9C66-A358FBAA4A32}" type="parTrans" cxnId="{28A905BE-D6F7-40A3-9657-2699FD0F5D35}">
      <dgm:prSet/>
      <dgm:spPr/>
      <dgm:t>
        <a:bodyPr/>
        <a:lstStyle/>
        <a:p>
          <a:endParaRPr lang="en-US"/>
        </a:p>
      </dgm:t>
    </dgm:pt>
    <dgm:pt modelId="{A38E4DA9-A790-4015-8167-6C934C86EE0A}" type="sibTrans" cxnId="{28A905BE-D6F7-40A3-9657-2699FD0F5D35}">
      <dgm:prSet/>
      <dgm:spPr/>
      <dgm:t>
        <a:bodyPr/>
        <a:lstStyle/>
        <a:p>
          <a:endParaRPr lang="en-US"/>
        </a:p>
      </dgm:t>
    </dgm:pt>
    <dgm:pt modelId="{672A8584-17AD-46EB-B655-C2630D5A70F2}">
      <dgm:prSet/>
      <dgm:spPr/>
      <dgm:t>
        <a:bodyPr/>
        <a:lstStyle/>
        <a:p>
          <a:pPr rtl="0"/>
          <a:r>
            <a:rPr lang="en-US" dirty="0" smtClean="0">
              <a:latin typeface="Times New Roman" panose="02020603050405020304" pitchFamily="18" charset="0"/>
              <a:cs typeface="Times New Roman" panose="02020603050405020304" pitchFamily="18" charset="0"/>
            </a:rPr>
            <a:t>Rule enforcement inconsistency</a:t>
          </a:r>
          <a:endParaRPr lang="en-US" dirty="0">
            <a:latin typeface="Times New Roman" panose="02020603050405020304" pitchFamily="18" charset="0"/>
            <a:cs typeface="Times New Roman" panose="02020603050405020304" pitchFamily="18" charset="0"/>
          </a:endParaRPr>
        </a:p>
      </dgm:t>
    </dgm:pt>
    <dgm:pt modelId="{AA1F3D9A-E65D-44D9-ADE4-1E0ED1FD2516}" type="parTrans" cxnId="{92E4FC7D-53A7-4BA0-BFDB-44C5A07FC09D}">
      <dgm:prSet/>
      <dgm:spPr/>
      <dgm:t>
        <a:bodyPr/>
        <a:lstStyle/>
        <a:p>
          <a:endParaRPr lang="en-US"/>
        </a:p>
      </dgm:t>
    </dgm:pt>
    <dgm:pt modelId="{2F5FAD40-91F7-48F7-BDE6-E48B990A8617}" type="sibTrans" cxnId="{92E4FC7D-53A7-4BA0-BFDB-44C5A07FC09D}">
      <dgm:prSet/>
      <dgm:spPr/>
      <dgm:t>
        <a:bodyPr/>
        <a:lstStyle/>
        <a:p>
          <a:endParaRPr lang="en-US"/>
        </a:p>
      </dgm:t>
    </dgm:pt>
    <dgm:pt modelId="{0CD61531-E8EF-4192-BB87-BB04E4E47157}" type="pres">
      <dgm:prSet presAssocID="{161D476D-0A8A-4E4A-8B81-27173EA44063}" presName="Name0" presStyleCnt="0">
        <dgm:presLayoutVars>
          <dgm:dir/>
          <dgm:animLvl val="lvl"/>
          <dgm:resizeHandles val="exact"/>
        </dgm:presLayoutVars>
      </dgm:prSet>
      <dgm:spPr/>
      <dgm:t>
        <a:bodyPr/>
        <a:lstStyle/>
        <a:p>
          <a:endParaRPr lang="en-US"/>
        </a:p>
      </dgm:t>
    </dgm:pt>
    <dgm:pt modelId="{E3E4721E-5C03-4087-AB31-CED58484BDE9}" type="pres">
      <dgm:prSet presAssocID="{320E60EC-1796-4D84-973A-4ACE7E1E5B6A}" presName="linNode" presStyleCnt="0"/>
      <dgm:spPr/>
      <dgm:t>
        <a:bodyPr/>
        <a:lstStyle/>
        <a:p>
          <a:endParaRPr lang="en-US"/>
        </a:p>
      </dgm:t>
    </dgm:pt>
    <dgm:pt modelId="{C370E552-A6C1-4836-BA91-1BBFAF69A356}" type="pres">
      <dgm:prSet presAssocID="{320E60EC-1796-4D84-973A-4ACE7E1E5B6A}" presName="parentText" presStyleLbl="node1" presStyleIdx="0" presStyleCnt="4">
        <dgm:presLayoutVars>
          <dgm:chMax val="1"/>
          <dgm:bulletEnabled val="1"/>
        </dgm:presLayoutVars>
      </dgm:prSet>
      <dgm:spPr/>
      <dgm:t>
        <a:bodyPr/>
        <a:lstStyle/>
        <a:p>
          <a:endParaRPr lang="en-US"/>
        </a:p>
      </dgm:t>
    </dgm:pt>
    <dgm:pt modelId="{4F4147A7-2AC5-44C6-B17E-2C3466E0AF77}" type="pres">
      <dgm:prSet presAssocID="{320E60EC-1796-4D84-973A-4ACE7E1E5B6A}" presName="descendantText" presStyleLbl="alignAccFollowNode1" presStyleIdx="0" presStyleCnt="4">
        <dgm:presLayoutVars>
          <dgm:bulletEnabled val="1"/>
        </dgm:presLayoutVars>
      </dgm:prSet>
      <dgm:spPr/>
      <dgm:t>
        <a:bodyPr/>
        <a:lstStyle/>
        <a:p>
          <a:endParaRPr lang="en-US"/>
        </a:p>
      </dgm:t>
    </dgm:pt>
    <dgm:pt modelId="{21E97F06-D01E-44AE-ADFF-D7E7F5F52617}" type="pres">
      <dgm:prSet presAssocID="{00E0C400-0659-4F1C-A432-E40B68476625}" presName="sp" presStyleCnt="0"/>
      <dgm:spPr/>
      <dgm:t>
        <a:bodyPr/>
        <a:lstStyle/>
        <a:p>
          <a:endParaRPr lang="en-US"/>
        </a:p>
      </dgm:t>
    </dgm:pt>
    <dgm:pt modelId="{46E22775-33F2-40AB-B5B7-79919EB03744}" type="pres">
      <dgm:prSet presAssocID="{1CC21FF5-DB65-4110-ABB7-DEC093A7772E}" presName="linNode" presStyleCnt="0"/>
      <dgm:spPr/>
      <dgm:t>
        <a:bodyPr/>
        <a:lstStyle/>
        <a:p>
          <a:endParaRPr lang="en-US"/>
        </a:p>
      </dgm:t>
    </dgm:pt>
    <dgm:pt modelId="{54119764-9409-4DDF-A320-0326C6DA172D}" type="pres">
      <dgm:prSet presAssocID="{1CC21FF5-DB65-4110-ABB7-DEC093A7772E}" presName="parentText" presStyleLbl="node1" presStyleIdx="1" presStyleCnt="4">
        <dgm:presLayoutVars>
          <dgm:chMax val="1"/>
          <dgm:bulletEnabled val="1"/>
        </dgm:presLayoutVars>
      </dgm:prSet>
      <dgm:spPr/>
      <dgm:t>
        <a:bodyPr/>
        <a:lstStyle/>
        <a:p>
          <a:endParaRPr lang="en-US"/>
        </a:p>
      </dgm:t>
    </dgm:pt>
    <dgm:pt modelId="{F2305519-9E3F-4B96-81EA-FF4DA509DA3C}" type="pres">
      <dgm:prSet presAssocID="{1CC21FF5-DB65-4110-ABB7-DEC093A7772E}" presName="descendantText" presStyleLbl="alignAccFollowNode1" presStyleIdx="1" presStyleCnt="4">
        <dgm:presLayoutVars>
          <dgm:bulletEnabled val="1"/>
        </dgm:presLayoutVars>
      </dgm:prSet>
      <dgm:spPr/>
      <dgm:t>
        <a:bodyPr/>
        <a:lstStyle/>
        <a:p>
          <a:endParaRPr lang="en-US"/>
        </a:p>
      </dgm:t>
    </dgm:pt>
    <dgm:pt modelId="{3C0DE74F-06E4-4B48-90CD-9FE9ABC5590E}" type="pres">
      <dgm:prSet presAssocID="{BB26770C-C1A2-4D43-B227-497B26A39105}" presName="sp" presStyleCnt="0"/>
      <dgm:spPr/>
      <dgm:t>
        <a:bodyPr/>
        <a:lstStyle/>
        <a:p>
          <a:endParaRPr lang="en-US"/>
        </a:p>
      </dgm:t>
    </dgm:pt>
    <dgm:pt modelId="{994BCD2D-EF8C-4032-BDB9-32116A9130E1}" type="pres">
      <dgm:prSet presAssocID="{895BE1B7-D1A2-490D-A0A1-E5FA1502D8C3}" presName="linNode" presStyleCnt="0"/>
      <dgm:spPr/>
      <dgm:t>
        <a:bodyPr/>
        <a:lstStyle/>
        <a:p>
          <a:endParaRPr lang="en-US"/>
        </a:p>
      </dgm:t>
    </dgm:pt>
    <dgm:pt modelId="{23FED106-BDEC-4AFE-A000-FE19B582F870}" type="pres">
      <dgm:prSet presAssocID="{895BE1B7-D1A2-490D-A0A1-E5FA1502D8C3}" presName="parentText" presStyleLbl="node1" presStyleIdx="2" presStyleCnt="4">
        <dgm:presLayoutVars>
          <dgm:chMax val="1"/>
          <dgm:bulletEnabled val="1"/>
        </dgm:presLayoutVars>
      </dgm:prSet>
      <dgm:spPr/>
      <dgm:t>
        <a:bodyPr/>
        <a:lstStyle/>
        <a:p>
          <a:endParaRPr lang="en-US"/>
        </a:p>
      </dgm:t>
    </dgm:pt>
    <dgm:pt modelId="{49C4437E-14B1-4D23-BC6E-749CE19A0263}" type="pres">
      <dgm:prSet presAssocID="{895BE1B7-D1A2-490D-A0A1-E5FA1502D8C3}" presName="descendantText" presStyleLbl="alignAccFollowNode1" presStyleIdx="2" presStyleCnt="4">
        <dgm:presLayoutVars>
          <dgm:bulletEnabled val="1"/>
        </dgm:presLayoutVars>
      </dgm:prSet>
      <dgm:spPr/>
      <dgm:t>
        <a:bodyPr/>
        <a:lstStyle/>
        <a:p>
          <a:endParaRPr lang="en-US"/>
        </a:p>
      </dgm:t>
    </dgm:pt>
    <dgm:pt modelId="{88BA5080-9FDF-41E6-8D5B-B6137956B86E}" type="pres">
      <dgm:prSet presAssocID="{6F488C85-11A3-4B18-B95F-B25F9E3B0DBC}" presName="sp" presStyleCnt="0"/>
      <dgm:spPr/>
      <dgm:t>
        <a:bodyPr/>
        <a:lstStyle/>
        <a:p>
          <a:endParaRPr lang="en-US"/>
        </a:p>
      </dgm:t>
    </dgm:pt>
    <dgm:pt modelId="{A0B13441-EAD9-4459-8858-EFB1EF0F5661}" type="pres">
      <dgm:prSet presAssocID="{7C393CB8-8375-4F09-9D87-E1EF8A4A301C}" presName="linNode" presStyleCnt="0"/>
      <dgm:spPr/>
      <dgm:t>
        <a:bodyPr/>
        <a:lstStyle/>
        <a:p>
          <a:endParaRPr lang="en-US"/>
        </a:p>
      </dgm:t>
    </dgm:pt>
    <dgm:pt modelId="{14132CD2-B8BE-406A-BD8D-162E27BBE7E2}" type="pres">
      <dgm:prSet presAssocID="{7C393CB8-8375-4F09-9D87-E1EF8A4A301C}" presName="parentText" presStyleLbl="node1" presStyleIdx="3" presStyleCnt="4">
        <dgm:presLayoutVars>
          <dgm:chMax val="1"/>
          <dgm:bulletEnabled val="1"/>
        </dgm:presLayoutVars>
      </dgm:prSet>
      <dgm:spPr/>
      <dgm:t>
        <a:bodyPr/>
        <a:lstStyle/>
        <a:p>
          <a:endParaRPr lang="en-US"/>
        </a:p>
      </dgm:t>
    </dgm:pt>
    <dgm:pt modelId="{D175AEE7-1C43-43B5-852D-E661CC3BDEA4}" type="pres">
      <dgm:prSet presAssocID="{7C393CB8-8375-4F09-9D87-E1EF8A4A301C}" presName="descendantText" presStyleLbl="alignAccFollowNode1" presStyleIdx="3" presStyleCnt="4" custLinFactNeighborX="1796" custLinFactNeighborY="718">
        <dgm:presLayoutVars>
          <dgm:bulletEnabled val="1"/>
        </dgm:presLayoutVars>
      </dgm:prSet>
      <dgm:spPr/>
      <dgm:t>
        <a:bodyPr/>
        <a:lstStyle/>
        <a:p>
          <a:endParaRPr lang="en-US"/>
        </a:p>
      </dgm:t>
    </dgm:pt>
  </dgm:ptLst>
  <dgm:cxnLst>
    <dgm:cxn modelId="{9177F05A-F8BA-450D-B496-D976F5D603B9}" srcId="{161D476D-0A8A-4E4A-8B81-27173EA44063}" destId="{1CC21FF5-DB65-4110-ABB7-DEC093A7772E}" srcOrd="1" destOrd="0" parTransId="{2F943AF8-2D99-4FB7-B913-CD97F3918599}" sibTransId="{BB26770C-C1A2-4D43-B227-497B26A39105}"/>
    <dgm:cxn modelId="{7E45AE88-EB57-4D4E-9C15-481A98548AE9}" srcId="{161D476D-0A8A-4E4A-8B81-27173EA44063}" destId="{895BE1B7-D1A2-490D-A0A1-E5FA1502D8C3}" srcOrd="2" destOrd="0" parTransId="{E025BD18-4AE0-4DBE-A9AD-99282F8A2C78}" sibTransId="{6F488C85-11A3-4B18-B95F-B25F9E3B0DBC}"/>
    <dgm:cxn modelId="{ED19827B-03A5-47B1-8FDE-2A35FB2C1BA1}" type="presOf" srcId="{DA21DB2D-29F1-4884-9791-262D90441EC8}" destId="{49C4437E-14B1-4D23-BC6E-749CE19A0263}" srcOrd="0" destOrd="0" presId="urn:microsoft.com/office/officeart/2005/8/layout/vList5"/>
    <dgm:cxn modelId="{2FC467EA-9F0F-4139-96EE-174E171B8930}" type="presOf" srcId="{1531B5A2-5F67-4355-A4ED-6CA134A6F050}" destId="{F2305519-9E3F-4B96-81EA-FF4DA509DA3C}" srcOrd="0" destOrd="0" presId="urn:microsoft.com/office/officeart/2005/8/layout/vList5"/>
    <dgm:cxn modelId="{92E4FC7D-53A7-4BA0-BFDB-44C5A07FC09D}" srcId="{7C393CB8-8375-4F09-9D87-E1EF8A4A301C}" destId="{672A8584-17AD-46EB-B655-C2630D5A70F2}" srcOrd="0" destOrd="0" parTransId="{AA1F3D9A-E65D-44D9-ADE4-1E0ED1FD2516}" sibTransId="{2F5FAD40-91F7-48F7-BDE6-E48B990A8617}"/>
    <dgm:cxn modelId="{2CF6C4A0-169F-4A75-9965-6B3F38DBECFB}" type="presOf" srcId="{B98D9112-9925-4594-BF8B-711BD726A459}" destId="{4F4147A7-2AC5-44C6-B17E-2C3466E0AF77}" srcOrd="0" destOrd="0" presId="urn:microsoft.com/office/officeart/2005/8/layout/vList5"/>
    <dgm:cxn modelId="{DB631F8D-413D-49E5-83F7-A6B705D4F1AE}" type="presOf" srcId="{7C393CB8-8375-4F09-9D87-E1EF8A4A301C}" destId="{14132CD2-B8BE-406A-BD8D-162E27BBE7E2}" srcOrd="0" destOrd="0" presId="urn:microsoft.com/office/officeart/2005/8/layout/vList5"/>
    <dgm:cxn modelId="{A4D23A2C-AECC-4CE9-801A-4C10E710B62D}" srcId="{320E60EC-1796-4D84-973A-4ACE7E1E5B6A}" destId="{2B72A00C-6D8D-417A-9AA3-6DD4EACFA733}" srcOrd="1" destOrd="0" parTransId="{74A52149-CC38-4E12-9909-A8B179EFA67D}" sibTransId="{64D06907-DDDC-48A6-BE81-640AEFD6B8A0}"/>
    <dgm:cxn modelId="{51909DE5-AF20-414F-AC98-8F1B46DC4159}" srcId="{895BE1B7-D1A2-490D-A0A1-E5FA1502D8C3}" destId="{DA21DB2D-29F1-4884-9791-262D90441EC8}" srcOrd="0" destOrd="0" parTransId="{74D665B9-5C83-4DA2-A699-166D3E7537E6}" sibTransId="{A1244C91-2DD5-46E0-B080-E5C4D0A056BC}"/>
    <dgm:cxn modelId="{C5978B95-C9BC-4332-8BCD-9E2F64BC087B}" srcId="{1CC21FF5-DB65-4110-ABB7-DEC093A7772E}" destId="{1531B5A2-5F67-4355-A4ED-6CA134A6F050}" srcOrd="0" destOrd="0" parTransId="{6DC7D457-1244-4977-9253-956A87F38920}" sibTransId="{FC648F63-DB8F-4365-8458-C9753E8B46BC}"/>
    <dgm:cxn modelId="{6B03B4BD-233D-47A1-8714-6BCF61F08D81}" srcId="{161D476D-0A8A-4E4A-8B81-27173EA44063}" destId="{320E60EC-1796-4D84-973A-4ACE7E1E5B6A}" srcOrd="0" destOrd="0" parTransId="{C2AE4866-84C3-4258-A763-1693AB2A8645}" sibTransId="{00E0C400-0659-4F1C-A432-E40B68476625}"/>
    <dgm:cxn modelId="{C0BE49D2-0301-410E-A968-AD01A8558C37}" srcId="{320E60EC-1796-4D84-973A-4ACE7E1E5B6A}" destId="{B98D9112-9925-4594-BF8B-711BD726A459}" srcOrd="0" destOrd="0" parTransId="{827BA5FA-34F8-4528-AB70-0AC6A1C7213F}" sibTransId="{A1025904-BD35-4DD0-888F-F02C58031513}"/>
    <dgm:cxn modelId="{4DEA572E-85A3-462A-A350-E5161DD230FA}" srcId="{1CC21FF5-DB65-4110-ABB7-DEC093A7772E}" destId="{C0E11038-47F9-4F1E-8786-56ED9154961D}" srcOrd="1" destOrd="0" parTransId="{144FD45B-BF71-4275-B4F0-BED301B1FC7F}" sibTransId="{136B6636-79D6-4E8F-93D6-0B479F745CAC}"/>
    <dgm:cxn modelId="{28A905BE-D6F7-40A3-9657-2699FD0F5D35}" srcId="{161D476D-0A8A-4E4A-8B81-27173EA44063}" destId="{7C393CB8-8375-4F09-9D87-E1EF8A4A301C}" srcOrd="3" destOrd="0" parTransId="{8D38C384-A391-45D8-9C66-A358FBAA4A32}" sibTransId="{A38E4DA9-A790-4015-8167-6C934C86EE0A}"/>
    <dgm:cxn modelId="{A4C1A6F9-1BD9-43F6-BB9E-553D89937578}" type="presOf" srcId="{C0E11038-47F9-4F1E-8786-56ED9154961D}" destId="{F2305519-9E3F-4B96-81EA-FF4DA509DA3C}" srcOrd="0" destOrd="1" presId="urn:microsoft.com/office/officeart/2005/8/layout/vList5"/>
    <dgm:cxn modelId="{1064713E-4C74-490B-B8EC-6E7AA16050FA}" type="presOf" srcId="{320E60EC-1796-4D84-973A-4ACE7E1E5B6A}" destId="{C370E552-A6C1-4836-BA91-1BBFAF69A356}" srcOrd="0" destOrd="0" presId="urn:microsoft.com/office/officeart/2005/8/layout/vList5"/>
    <dgm:cxn modelId="{A04F450A-62F1-41B1-B4E4-9097E4D6363E}" type="presOf" srcId="{161D476D-0A8A-4E4A-8B81-27173EA44063}" destId="{0CD61531-E8EF-4192-BB87-BB04E4E47157}" srcOrd="0" destOrd="0" presId="urn:microsoft.com/office/officeart/2005/8/layout/vList5"/>
    <dgm:cxn modelId="{EA982DB4-3E7F-41B0-BB93-2A380CA6887D}" type="presOf" srcId="{1CC21FF5-DB65-4110-ABB7-DEC093A7772E}" destId="{54119764-9409-4DDF-A320-0326C6DA172D}" srcOrd="0" destOrd="0" presId="urn:microsoft.com/office/officeart/2005/8/layout/vList5"/>
    <dgm:cxn modelId="{53E682D2-4ADB-4C57-9797-ED4B388D423D}" type="presOf" srcId="{2B72A00C-6D8D-417A-9AA3-6DD4EACFA733}" destId="{4F4147A7-2AC5-44C6-B17E-2C3466E0AF77}" srcOrd="0" destOrd="1" presId="urn:microsoft.com/office/officeart/2005/8/layout/vList5"/>
    <dgm:cxn modelId="{347AACDD-5548-43DD-8E10-23DF9B1CE3A5}" type="presOf" srcId="{672A8584-17AD-46EB-B655-C2630D5A70F2}" destId="{D175AEE7-1C43-43B5-852D-E661CC3BDEA4}" srcOrd="0" destOrd="0" presId="urn:microsoft.com/office/officeart/2005/8/layout/vList5"/>
    <dgm:cxn modelId="{9B472651-3398-4B3B-95D0-717F625F2CF0}" type="presOf" srcId="{895BE1B7-D1A2-490D-A0A1-E5FA1502D8C3}" destId="{23FED106-BDEC-4AFE-A000-FE19B582F870}" srcOrd="0" destOrd="0" presId="urn:microsoft.com/office/officeart/2005/8/layout/vList5"/>
    <dgm:cxn modelId="{64D694EF-C8AC-45D2-9C18-D9F61A80EC8B}" type="presParOf" srcId="{0CD61531-E8EF-4192-BB87-BB04E4E47157}" destId="{E3E4721E-5C03-4087-AB31-CED58484BDE9}" srcOrd="0" destOrd="0" presId="urn:microsoft.com/office/officeart/2005/8/layout/vList5"/>
    <dgm:cxn modelId="{590F3465-A041-4015-9A71-F95DC86A8883}" type="presParOf" srcId="{E3E4721E-5C03-4087-AB31-CED58484BDE9}" destId="{C370E552-A6C1-4836-BA91-1BBFAF69A356}" srcOrd="0" destOrd="0" presId="urn:microsoft.com/office/officeart/2005/8/layout/vList5"/>
    <dgm:cxn modelId="{C323751F-37A0-4898-AAC2-BB9D17B712C6}" type="presParOf" srcId="{E3E4721E-5C03-4087-AB31-CED58484BDE9}" destId="{4F4147A7-2AC5-44C6-B17E-2C3466E0AF77}" srcOrd="1" destOrd="0" presId="urn:microsoft.com/office/officeart/2005/8/layout/vList5"/>
    <dgm:cxn modelId="{B25587BB-5108-432F-81AD-6C52B0BEDE59}" type="presParOf" srcId="{0CD61531-E8EF-4192-BB87-BB04E4E47157}" destId="{21E97F06-D01E-44AE-ADFF-D7E7F5F52617}" srcOrd="1" destOrd="0" presId="urn:microsoft.com/office/officeart/2005/8/layout/vList5"/>
    <dgm:cxn modelId="{ABB90F66-0858-4480-B83B-E7157B8AED46}" type="presParOf" srcId="{0CD61531-E8EF-4192-BB87-BB04E4E47157}" destId="{46E22775-33F2-40AB-B5B7-79919EB03744}" srcOrd="2" destOrd="0" presId="urn:microsoft.com/office/officeart/2005/8/layout/vList5"/>
    <dgm:cxn modelId="{6ED34C11-B889-401E-B0DC-CB3004ABD9B1}" type="presParOf" srcId="{46E22775-33F2-40AB-B5B7-79919EB03744}" destId="{54119764-9409-4DDF-A320-0326C6DA172D}" srcOrd="0" destOrd="0" presId="urn:microsoft.com/office/officeart/2005/8/layout/vList5"/>
    <dgm:cxn modelId="{0D313572-A0EC-48F4-A6A9-21284A6B98EB}" type="presParOf" srcId="{46E22775-33F2-40AB-B5B7-79919EB03744}" destId="{F2305519-9E3F-4B96-81EA-FF4DA509DA3C}" srcOrd="1" destOrd="0" presId="urn:microsoft.com/office/officeart/2005/8/layout/vList5"/>
    <dgm:cxn modelId="{9F99FB03-97E1-49F3-9922-696DFF2A8C73}" type="presParOf" srcId="{0CD61531-E8EF-4192-BB87-BB04E4E47157}" destId="{3C0DE74F-06E4-4B48-90CD-9FE9ABC5590E}" srcOrd="3" destOrd="0" presId="urn:microsoft.com/office/officeart/2005/8/layout/vList5"/>
    <dgm:cxn modelId="{567DC33E-1759-439C-A1CE-085F8597275E}" type="presParOf" srcId="{0CD61531-E8EF-4192-BB87-BB04E4E47157}" destId="{994BCD2D-EF8C-4032-BDB9-32116A9130E1}" srcOrd="4" destOrd="0" presId="urn:microsoft.com/office/officeart/2005/8/layout/vList5"/>
    <dgm:cxn modelId="{5E1AEDD2-7F26-4D72-B48E-79408A79A552}" type="presParOf" srcId="{994BCD2D-EF8C-4032-BDB9-32116A9130E1}" destId="{23FED106-BDEC-4AFE-A000-FE19B582F870}" srcOrd="0" destOrd="0" presId="urn:microsoft.com/office/officeart/2005/8/layout/vList5"/>
    <dgm:cxn modelId="{D5FC5E33-8072-4196-B574-B7A0F81172E0}" type="presParOf" srcId="{994BCD2D-EF8C-4032-BDB9-32116A9130E1}" destId="{49C4437E-14B1-4D23-BC6E-749CE19A0263}" srcOrd="1" destOrd="0" presId="urn:microsoft.com/office/officeart/2005/8/layout/vList5"/>
    <dgm:cxn modelId="{74C3507A-9407-4846-A00E-4C3CC80C883E}" type="presParOf" srcId="{0CD61531-E8EF-4192-BB87-BB04E4E47157}" destId="{88BA5080-9FDF-41E6-8D5B-B6137956B86E}" srcOrd="5" destOrd="0" presId="urn:microsoft.com/office/officeart/2005/8/layout/vList5"/>
    <dgm:cxn modelId="{314239EF-9C24-40D5-BA7A-74A280FEA326}" type="presParOf" srcId="{0CD61531-E8EF-4192-BB87-BB04E4E47157}" destId="{A0B13441-EAD9-4459-8858-EFB1EF0F5661}" srcOrd="6" destOrd="0" presId="urn:microsoft.com/office/officeart/2005/8/layout/vList5"/>
    <dgm:cxn modelId="{47353657-B38B-498E-ADCE-7B6A0ECB6DEB}" type="presParOf" srcId="{A0B13441-EAD9-4459-8858-EFB1EF0F5661}" destId="{14132CD2-B8BE-406A-BD8D-162E27BBE7E2}" srcOrd="0" destOrd="0" presId="urn:microsoft.com/office/officeart/2005/8/layout/vList5"/>
    <dgm:cxn modelId="{BA4A0D33-BCB3-4C7D-9621-BFE67D10FF45}" type="presParOf" srcId="{A0B13441-EAD9-4459-8858-EFB1EF0F5661}" destId="{D175AEE7-1C43-43B5-852D-E661CC3BDEA4}"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B7CFAD87-7D91-4C77-83AF-9DB0D3EEEF93}" type="doc">
      <dgm:prSet loTypeId="urn:microsoft.com/office/officeart/2005/8/layout/vList2" loCatId="list" qsTypeId="urn:microsoft.com/office/officeart/2005/8/quickstyle/3d3" qsCatId="3D" csTypeId="urn:microsoft.com/office/officeart/2005/8/colors/accent0_3" csCatId="mainScheme"/>
      <dgm:spPr/>
      <dgm:t>
        <a:bodyPr/>
        <a:lstStyle/>
        <a:p>
          <a:endParaRPr lang="en-US"/>
        </a:p>
      </dgm:t>
    </dgm:pt>
    <dgm:pt modelId="{868DB454-4103-45E4-B5EC-1A6895111314}">
      <dgm:prSet/>
      <dgm:spPr/>
      <dgm:t>
        <a:bodyPr/>
        <a:lstStyle/>
        <a:p>
          <a:pPr rtl="0"/>
          <a:r>
            <a:rPr lang="en-US" dirty="0" smtClean="0">
              <a:latin typeface="Times New Roman" panose="02020603050405020304" pitchFamily="18" charset="0"/>
              <a:cs typeface="Times New Roman" panose="02020603050405020304" pitchFamily="18" charset="0"/>
            </a:rPr>
            <a:t>Recommendations and Limits of Study</a:t>
          </a:r>
          <a:endParaRPr lang="en-US" dirty="0">
            <a:latin typeface="Times New Roman" panose="02020603050405020304" pitchFamily="18" charset="0"/>
            <a:cs typeface="Times New Roman" panose="02020603050405020304" pitchFamily="18" charset="0"/>
          </a:endParaRPr>
        </a:p>
      </dgm:t>
    </dgm:pt>
    <dgm:pt modelId="{9BE75E9B-1748-47D4-BAFF-B9F450CACABE}" type="parTrans" cxnId="{440DD518-E4F8-46DA-90DD-D1DCFE227A86}">
      <dgm:prSet/>
      <dgm:spPr/>
      <dgm:t>
        <a:bodyPr/>
        <a:lstStyle/>
        <a:p>
          <a:endParaRPr lang="en-US"/>
        </a:p>
      </dgm:t>
    </dgm:pt>
    <dgm:pt modelId="{B15A7A9E-28AF-41D8-82D2-F7904FB3A6BA}" type="sibTrans" cxnId="{440DD518-E4F8-46DA-90DD-D1DCFE227A86}">
      <dgm:prSet/>
      <dgm:spPr/>
      <dgm:t>
        <a:bodyPr/>
        <a:lstStyle/>
        <a:p>
          <a:endParaRPr lang="en-US"/>
        </a:p>
      </dgm:t>
    </dgm:pt>
    <dgm:pt modelId="{960DECDE-1D44-4469-B06B-7C692549A096}" type="pres">
      <dgm:prSet presAssocID="{B7CFAD87-7D91-4C77-83AF-9DB0D3EEEF93}" presName="linear" presStyleCnt="0">
        <dgm:presLayoutVars>
          <dgm:animLvl val="lvl"/>
          <dgm:resizeHandles val="exact"/>
        </dgm:presLayoutVars>
      </dgm:prSet>
      <dgm:spPr/>
      <dgm:t>
        <a:bodyPr/>
        <a:lstStyle/>
        <a:p>
          <a:endParaRPr lang="en-US"/>
        </a:p>
      </dgm:t>
    </dgm:pt>
    <dgm:pt modelId="{FFB8CF17-FB87-4A47-ADCE-0E706A125FEF}" type="pres">
      <dgm:prSet presAssocID="{868DB454-4103-45E4-B5EC-1A6895111314}" presName="parentText" presStyleLbl="node1" presStyleIdx="0" presStyleCnt="1">
        <dgm:presLayoutVars>
          <dgm:chMax val="0"/>
          <dgm:bulletEnabled val="1"/>
        </dgm:presLayoutVars>
      </dgm:prSet>
      <dgm:spPr/>
      <dgm:t>
        <a:bodyPr/>
        <a:lstStyle/>
        <a:p>
          <a:endParaRPr lang="en-US"/>
        </a:p>
      </dgm:t>
    </dgm:pt>
  </dgm:ptLst>
  <dgm:cxnLst>
    <dgm:cxn modelId="{943DAF51-371E-4774-ACD1-DED3BD2A5B52}" type="presOf" srcId="{868DB454-4103-45E4-B5EC-1A6895111314}" destId="{FFB8CF17-FB87-4A47-ADCE-0E706A125FEF}" srcOrd="0" destOrd="0" presId="urn:microsoft.com/office/officeart/2005/8/layout/vList2"/>
    <dgm:cxn modelId="{9C623DB6-6528-4D78-B5D4-02B658A9BFD5}" type="presOf" srcId="{B7CFAD87-7D91-4C77-83AF-9DB0D3EEEF93}" destId="{960DECDE-1D44-4469-B06B-7C692549A096}" srcOrd="0" destOrd="0" presId="urn:microsoft.com/office/officeart/2005/8/layout/vList2"/>
    <dgm:cxn modelId="{440DD518-E4F8-46DA-90DD-D1DCFE227A86}" srcId="{B7CFAD87-7D91-4C77-83AF-9DB0D3EEEF93}" destId="{868DB454-4103-45E4-B5EC-1A6895111314}" srcOrd="0" destOrd="0" parTransId="{9BE75E9B-1748-47D4-BAFF-B9F450CACABE}" sibTransId="{B15A7A9E-28AF-41D8-82D2-F7904FB3A6BA}"/>
    <dgm:cxn modelId="{46ED3F79-BD39-462E-A2EA-01FB1D9E7F9B}" type="presParOf" srcId="{960DECDE-1D44-4469-B06B-7C692549A096}" destId="{FFB8CF17-FB87-4A47-ADCE-0E706A125FE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B728BE9-D911-4743-A10D-9D8813A6990E}" type="doc">
      <dgm:prSet loTypeId="urn:microsoft.com/office/officeart/2005/8/layout/vList5" loCatId="list" qsTypeId="urn:microsoft.com/office/officeart/2005/8/quickstyle/3d3" qsCatId="3D" csTypeId="urn:microsoft.com/office/officeart/2005/8/colors/accent2_2" csCatId="accent2" phldr="1"/>
      <dgm:spPr/>
      <dgm:t>
        <a:bodyPr/>
        <a:lstStyle/>
        <a:p>
          <a:endParaRPr lang="en-US"/>
        </a:p>
      </dgm:t>
    </dgm:pt>
    <dgm:pt modelId="{B2B62F09-E762-476B-A0D4-B3AB13240C6A}">
      <dgm:prSet/>
      <dgm:spPr/>
      <dgm:t>
        <a:bodyPr/>
        <a:lstStyle/>
        <a:p>
          <a:pPr algn="ctr" rtl="0"/>
          <a:r>
            <a:rPr lang="en-US" dirty="0" smtClean="0">
              <a:solidFill>
                <a:schemeClr val="tx1"/>
              </a:solidFill>
              <a:latin typeface="Times New Roman" panose="02020603050405020304" pitchFamily="18" charset="0"/>
              <a:cs typeface="Times New Roman" panose="02020603050405020304" pitchFamily="18" charset="0"/>
            </a:rPr>
            <a:t>Hire more kennel staff</a:t>
          </a:r>
          <a:endParaRPr lang="en-US" dirty="0">
            <a:solidFill>
              <a:schemeClr val="tx1"/>
            </a:solidFill>
            <a:latin typeface="Times New Roman" panose="02020603050405020304" pitchFamily="18" charset="0"/>
            <a:cs typeface="Times New Roman" panose="02020603050405020304" pitchFamily="18" charset="0"/>
          </a:endParaRPr>
        </a:p>
      </dgm:t>
    </dgm:pt>
    <dgm:pt modelId="{1D706AEC-E5B6-4047-9F30-10CBDB6BAA27}" type="parTrans" cxnId="{6D254503-7C0C-4C00-B859-38FB5FA0CF11}">
      <dgm:prSet/>
      <dgm:spPr/>
      <dgm:t>
        <a:bodyPr/>
        <a:lstStyle/>
        <a:p>
          <a:pPr algn="ctr"/>
          <a:endParaRPr lang="en-US">
            <a:latin typeface="Times New Roman" panose="02020603050405020304" pitchFamily="18" charset="0"/>
            <a:cs typeface="Times New Roman" panose="02020603050405020304" pitchFamily="18" charset="0"/>
          </a:endParaRPr>
        </a:p>
      </dgm:t>
    </dgm:pt>
    <dgm:pt modelId="{4D03E64E-BAA3-49E8-B14A-F722B17A353E}" type="sibTrans" cxnId="{6D254503-7C0C-4C00-B859-38FB5FA0CF11}">
      <dgm:prSet/>
      <dgm:spPr/>
      <dgm:t>
        <a:bodyPr/>
        <a:lstStyle/>
        <a:p>
          <a:pPr algn="ctr"/>
          <a:endParaRPr lang="en-US">
            <a:latin typeface="Times New Roman" panose="02020603050405020304" pitchFamily="18" charset="0"/>
            <a:cs typeface="Times New Roman" panose="02020603050405020304" pitchFamily="18" charset="0"/>
          </a:endParaRPr>
        </a:p>
      </dgm:t>
    </dgm:pt>
    <dgm:pt modelId="{40F4F73F-2608-4DEE-9027-93199AF4C134}">
      <dgm:prSet/>
      <dgm:spPr/>
      <dgm:t>
        <a:bodyPr/>
        <a:lstStyle/>
        <a:p>
          <a:pPr algn="ctr" rtl="0"/>
          <a:r>
            <a:rPr lang="en-US" dirty="0" smtClean="0">
              <a:solidFill>
                <a:schemeClr val="tx1"/>
              </a:solidFill>
              <a:latin typeface="Times New Roman" panose="02020603050405020304" pitchFamily="18" charset="0"/>
              <a:cs typeface="Times New Roman" panose="02020603050405020304" pitchFamily="18" charset="0"/>
            </a:rPr>
            <a:t>Retraining classes for rule violators</a:t>
          </a:r>
          <a:endParaRPr lang="en-US" dirty="0">
            <a:solidFill>
              <a:schemeClr val="tx1"/>
            </a:solidFill>
            <a:latin typeface="Times New Roman" panose="02020603050405020304" pitchFamily="18" charset="0"/>
            <a:cs typeface="Times New Roman" panose="02020603050405020304" pitchFamily="18" charset="0"/>
          </a:endParaRPr>
        </a:p>
      </dgm:t>
    </dgm:pt>
    <dgm:pt modelId="{FFCFFBFC-B487-4D90-8C19-524658FC2DE0}" type="parTrans" cxnId="{C08E4399-6187-4BB2-8C60-F9575898C60D}">
      <dgm:prSet/>
      <dgm:spPr/>
      <dgm:t>
        <a:bodyPr/>
        <a:lstStyle/>
        <a:p>
          <a:pPr algn="ctr"/>
          <a:endParaRPr lang="en-US">
            <a:latin typeface="Times New Roman" panose="02020603050405020304" pitchFamily="18" charset="0"/>
            <a:cs typeface="Times New Roman" panose="02020603050405020304" pitchFamily="18" charset="0"/>
          </a:endParaRPr>
        </a:p>
      </dgm:t>
    </dgm:pt>
    <dgm:pt modelId="{6D229E12-77CB-4E9F-90B5-9A02785D3CF9}" type="sibTrans" cxnId="{C08E4399-6187-4BB2-8C60-F9575898C60D}">
      <dgm:prSet/>
      <dgm:spPr/>
      <dgm:t>
        <a:bodyPr/>
        <a:lstStyle/>
        <a:p>
          <a:pPr algn="ctr"/>
          <a:endParaRPr lang="en-US">
            <a:latin typeface="Times New Roman" panose="02020603050405020304" pitchFamily="18" charset="0"/>
            <a:cs typeface="Times New Roman" panose="02020603050405020304" pitchFamily="18" charset="0"/>
          </a:endParaRPr>
        </a:p>
      </dgm:t>
    </dgm:pt>
    <dgm:pt modelId="{77EFEC1C-34F6-43A5-87F6-5880D5CFBA10}">
      <dgm:prSet/>
      <dgm:spPr/>
      <dgm:t>
        <a:bodyPr/>
        <a:lstStyle/>
        <a:p>
          <a:pPr algn="ctr" rtl="0"/>
          <a:r>
            <a:rPr lang="en-US" dirty="0" smtClean="0">
              <a:solidFill>
                <a:schemeClr val="tx1"/>
              </a:solidFill>
              <a:latin typeface="Times New Roman" panose="02020603050405020304" pitchFamily="18" charset="0"/>
              <a:cs typeface="Times New Roman" panose="02020603050405020304" pitchFamily="18" charset="0"/>
            </a:rPr>
            <a:t>Creating support systems for employees</a:t>
          </a:r>
          <a:endParaRPr lang="en-US" dirty="0">
            <a:solidFill>
              <a:schemeClr val="tx1"/>
            </a:solidFill>
            <a:latin typeface="Times New Roman" panose="02020603050405020304" pitchFamily="18" charset="0"/>
            <a:cs typeface="Times New Roman" panose="02020603050405020304" pitchFamily="18" charset="0"/>
          </a:endParaRPr>
        </a:p>
      </dgm:t>
    </dgm:pt>
    <dgm:pt modelId="{A843F3D9-50B8-4DC9-84BC-FD1910F9CB2F}" type="parTrans" cxnId="{EE773648-D91D-40B0-8A6A-A81463284475}">
      <dgm:prSet/>
      <dgm:spPr/>
      <dgm:t>
        <a:bodyPr/>
        <a:lstStyle/>
        <a:p>
          <a:pPr algn="ctr"/>
          <a:endParaRPr lang="en-US">
            <a:latin typeface="Times New Roman" panose="02020603050405020304" pitchFamily="18" charset="0"/>
            <a:cs typeface="Times New Roman" panose="02020603050405020304" pitchFamily="18" charset="0"/>
          </a:endParaRPr>
        </a:p>
      </dgm:t>
    </dgm:pt>
    <dgm:pt modelId="{C09B4A19-75EA-4C4F-BFDC-CBBC66B6870B}" type="sibTrans" cxnId="{EE773648-D91D-40B0-8A6A-A81463284475}">
      <dgm:prSet/>
      <dgm:spPr/>
      <dgm:t>
        <a:bodyPr/>
        <a:lstStyle/>
        <a:p>
          <a:pPr algn="ctr"/>
          <a:endParaRPr lang="en-US">
            <a:latin typeface="Times New Roman" panose="02020603050405020304" pitchFamily="18" charset="0"/>
            <a:cs typeface="Times New Roman" panose="02020603050405020304" pitchFamily="18" charset="0"/>
          </a:endParaRPr>
        </a:p>
      </dgm:t>
    </dgm:pt>
    <dgm:pt modelId="{D8185E24-DE3A-4428-B02F-9DB50F4DD74B}" type="pres">
      <dgm:prSet presAssocID="{EB728BE9-D911-4743-A10D-9D8813A6990E}" presName="Name0" presStyleCnt="0">
        <dgm:presLayoutVars>
          <dgm:dir/>
          <dgm:animLvl val="lvl"/>
          <dgm:resizeHandles val="exact"/>
        </dgm:presLayoutVars>
      </dgm:prSet>
      <dgm:spPr/>
      <dgm:t>
        <a:bodyPr/>
        <a:lstStyle/>
        <a:p>
          <a:endParaRPr lang="en-US"/>
        </a:p>
      </dgm:t>
    </dgm:pt>
    <dgm:pt modelId="{A8F4CF6E-2DF9-4091-9CE9-D12792CEEC68}" type="pres">
      <dgm:prSet presAssocID="{B2B62F09-E762-476B-A0D4-B3AB13240C6A}" presName="linNode" presStyleCnt="0"/>
      <dgm:spPr/>
      <dgm:t>
        <a:bodyPr/>
        <a:lstStyle/>
        <a:p>
          <a:endParaRPr lang="en-US"/>
        </a:p>
      </dgm:t>
    </dgm:pt>
    <dgm:pt modelId="{2317F54F-5838-469A-BD1F-A9ADCF627673}" type="pres">
      <dgm:prSet presAssocID="{B2B62F09-E762-476B-A0D4-B3AB13240C6A}" presName="parentText" presStyleLbl="node1" presStyleIdx="0" presStyleCnt="3" custScaleX="211111">
        <dgm:presLayoutVars>
          <dgm:chMax val="1"/>
          <dgm:bulletEnabled val="1"/>
        </dgm:presLayoutVars>
      </dgm:prSet>
      <dgm:spPr/>
      <dgm:t>
        <a:bodyPr/>
        <a:lstStyle/>
        <a:p>
          <a:endParaRPr lang="en-US"/>
        </a:p>
      </dgm:t>
    </dgm:pt>
    <dgm:pt modelId="{99A5E0E6-2A07-4459-98A8-2B1E7389230D}" type="pres">
      <dgm:prSet presAssocID="{4D03E64E-BAA3-49E8-B14A-F722B17A353E}" presName="sp" presStyleCnt="0"/>
      <dgm:spPr/>
      <dgm:t>
        <a:bodyPr/>
        <a:lstStyle/>
        <a:p>
          <a:endParaRPr lang="en-US"/>
        </a:p>
      </dgm:t>
    </dgm:pt>
    <dgm:pt modelId="{8713F5C2-EBAA-4EDA-9F92-F938A130BC8F}" type="pres">
      <dgm:prSet presAssocID="{40F4F73F-2608-4DEE-9027-93199AF4C134}" presName="linNode" presStyleCnt="0"/>
      <dgm:spPr/>
      <dgm:t>
        <a:bodyPr/>
        <a:lstStyle/>
        <a:p>
          <a:endParaRPr lang="en-US"/>
        </a:p>
      </dgm:t>
    </dgm:pt>
    <dgm:pt modelId="{1B24029C-E6B7-4099-A70C-FFC9426AD745}" type="pres">
      <dgm:prSet presAssocID="{40F4F73F-2608-4DEE-9027-93199AF4C134}" presName="parentText" presStyleLbl="node1" presStyleIdx="1" presStyleCnt="3" custScaleX="211111">
        <dgm:presLayoutVars>
          <dgm:chMax val="1"/>
          <dgm:bulletEnabled val="1"/>
        </dgm:presLayoutVars>
      </dgm:prSet>
      <dgm:spPr/>
      <dgm:t>
        <a:bodyPr/>
        <a:lstStyle/>
        <a:p>
          <a:endParaRPr lang="en-US"/>
        </a:p>
      </dgm:t>
    </dgm:pt>
    <dgm:pt modelId="{AFEAB12F-E4DB-4AB0-BD83-A1FE72AA6A12}" type="pres">
      <dgm:prSet presAssocID="{6D229E12-77CB-4E9F-90B5-9A02785D3CF9}" presName="sp" presStyleCnt="0"/>
      <dgm:spPr/>
      <dgm:t>
        <a:bodyPr/>
        <a:lstStyle/>
        <a:p>
          <a:endParaRPr lang="en-US"/>
        </a:p>
      </dgm:t>
    </dgm:pt>
    <dgm:pt modelId="{F5B06392-C43C-4770-A7A2-2E6504061190}" type="pres">
      <dgm:prSet presAssocID="{77EFEC1C-34F6-43A5-87F6-5880D5CFBA10}" presName="linNode" presStyleCnt="0"/>
      <dgm:spPr/>
      <dgm:t>
        <a:bodyPr/>
        <a:lstStyle/>
        <a:p>
          <a:endParaRPr lang="en-US"/>
        </a:p>
      </dgm:t>
    </dgm:pt>
    <dgm:pt modelId="{7A05046E-A0A1-4143-BA82-CC0A5BDE0995}" type="pres">
      <dgm:prSet presAssocID="{77EFEC1C-34F6-43A5-87F6-5880D5CFBA10}" presName="parentText" presStyleLbl="node1" presStyleIdx="2" presStyleCnt="3" custScaleX="211111">
        <dgm:presLayoutVars>
          <dgm:chMax val="1"/>
          <dgm:bulletEnabled val="1"/>
        </dgm:presLayoutVars>
      </dgm:prSet>
      <dgm:spPr/>
      <dgm:t>
        <a:bodyPr/>
        <a:lstStyle/>
        <a:p>
          <a:endParaRPr lang="en-US"/>
        </a:p>
      </dgm:t>
    </dgm:pt>
  </dgm:ptLst>
  <dgm:cxnLst>
    <dgm:cxn modelId="{6D254503-7C0C-4C00-B859-38FB5FA0CF11}" srcId="{EB728BE9-D911-4743-A10D-9D8813A6990E}" destId="{B2B62F09-E762-476B-A0D4-B3AB13240C6A}" srcOrd="0" destOrd="0" parTransId="{1D706AEC-E5B6-4047-9F30-10CBDB6BAA27}" sibTransId="{4D03E64E-BAA3-49E8-B14A-F722B17A353E}"/>
    <dgm:cxn modelId="{CDA03D67-CFA1-42F5-A3D7-E4A224D9CCE2}" type="presOf" srcId="{B2B62F09-E762-476B-A0D4-B3AB13240C6A}" destId="{2317F54F-5838-469A-BD1F-A9ADCF627673}" srcOrd="0" destOrd="0" presId="urn:microsoft.com/office/officeart/2005/8/layout/vList5"/>
    <dgm:cxn modelId="{CC55F6AA-F3B4-487D-AF1D-894D2E693C5A}" type="presOf" srcId="{EB728BE9-D911-4743-A10D-9D8813A6990E}" destId="{D8185E24-DE3A-4428-B02F-9DB50F4DD74B}" srcOrd="0" destOrd="0" presId="urn:microsoft.com/office/officeart/2005/8/layout/vList5"/>
    <dgm:cxn modelId="{AC18007B-D521-4F90-B1D0-4FCFD471D36B}" type="presOf" srcId="{40F4F73F-2608-4DEE-9027-93199AF4C134}" destId="{1B24029C-E6B7-4099-A70C-FFC9426AD745}" srcOrd="0" destOrd="0" presId="urn:microsoft.com/office/officeart/2005/8/layout/vList5"/>
    <dgm:cxn modelId="{C08E4399-6187-4BB2-8C60-F9575898C60D}" srcId="{EB728BE9-D911-4743-A10D-9D8813A6990E}" destId="{40F4F73F-2608-4DEE-9027-93199AF4C134}" srcOrd="1" destOrd="0" parTransId="{FFCFFBFC-B487-4D90-8C19-524658FC2DE0}" sibTransId="{6D229E12-77CB-4E9F-90B5-9A02785D3CF9}"/>
    <dgm:cxn modelId="{EE773648-D91D-40B0-8A6A-A81463284475}" srcId="{EB728BE9-D911-4743-A10D-9D8813A6990E}" destId="{77EFEC1C-34F6-43A5-87F6-5880D5CFBA10}" srcOrd="2" destOrd="0" parTransId="{A843F3D9-50B8-4DC9-84BC-FD1910F9CB2F}" sibTransId="{C09B4A19-75EA-4C4F-BFDC-CBBC66B6870B}"/>
    <dgm:cxn modelId="{A01492F7-27AA-4237-8BA6-3E5DDB115575}" type="presOf" srcId="{77EFEC1C-34F6-43A5-87F6-5880D5CFBA10}" destId="{7A05046E-A0A1-4143-BA82-CC0A5BDE0995}" srcOrd="0" destOrd="0" presId="urn:microsoft.com/office/officeart/2005/8/layout/vList5"/>
    <dgm:cxn modelId="{5809171E-B4C8-4C8C-A038-A533DF12701F}" type="presParOf" srcId="{D8185E24-DE3A-4428-B02F-9DB50F4DD74B}" destId="{A8F4CF6E-2DF9-4091-9CE9-D12792CEEC68}" srcOrd="0" destOrd="0" presId="urn:microsoft.com/office/officeart/2005/8/layout/vList5"/>
    <dgm:cxn modelId="{EEF29291-E982-43F1-A7C3-8E36A3ED6BFC}" type="presParOf" srcId="{A8F4CF6E-2DF9-4091-9CE9-D12792CEEC68}" destId="{2317F54F-5838-469A-BD1F-A9ADCF627673}" srcOrd="0" destOrd="0" presId="urn:microsoft.com/office/officeart/2005/8/layout/vList5"/>
    <dgm:cxn modelId="{1527CD29-0556-44D7-B7AD-EE97272D1D06}" type="presParOf" srcId="{D8185E24-DE3A-4428-B02F-9DB50F4DD74B}" destId="{99A5E0E6-2A07-4459-98A8-2B1E7389230D}" srcOrd="1" destOrd="0" presId="urn:microsoft.com/office/officeart/2005/8/layout/vList5"/>
    <dgm:cxn modelId="{AAFADEF3-87D7-4FC8-A688-3DEB85FC7209}" type="presParOf" srcId="{D8185E24-DE3A-4428-B02F-9DB50F4DD74B}" destId="{8713F5C2-EBAA-4EDA-9F92-F938A130BC8F}" srcOrd="2" destOrd="0" presId="urn:microsoft.com/office/officeart/2005/8/layout/vList5"/>
    <dgm:cxn modelId="{69C7BCCB-D07A-4A94-9523-DE4E4F713E41}" type="presParOf" srcId="{8713F5C2-EBAA-4EDA-9F92-F938A130BC8F}" destId="{1B24029C-E6B7-4099-A70C-FFC9426AD745}" srcOrd="0" destOrd="0" presId="urn:microsoft.com/office/officeart/2005/8/layout/vList5"/>
    <dgm:cxn modelId="{804990EB-C0A4-4C06-86F9-E0E078C2DC99}" type="presParOf" srcId="{D8185E24-DE3A-4428-B02F-9DB50F4DD74B}" destId="{AFEAB12F-E4DB-4AB0-BD83-A1FE72AA6A12}" srcOrd="3" destOrd="0" presId="urn:microsoft.com/office/officeart/2005/8/layout/vList5"/>
    <dgm:cxn modelId="{29373637-B6BC-4BA5-AC39-D95845054CC4}" type="presParOf" srcId="{D8185E24-DE3A-4428-B02F-9DB50F4DD74B}" destId="{F5B06392-C43C-4770-A7A2-2E6504061190}" srcOrd="4" destOrd="0" presId="urn:microsoft.com/office/officeart/2005/8/layout/vList5"/>
    <dgm:cxn modelId="{10E94212-AFCA-4869-83BF-7E2ACBF61EFC}" type="presParOf" srcId="{F5B06392-C43C-4770-A7A2-2E6504061190}" destId="{7A05046E-A0A1-4143-BA82-CC0A5BDE0995}"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6D8A24-730E-4F18-8AFE-B695B7CD97B8}" type="doc">
      <dgm:prSet loTypeId="urn:microsoft.com/office/officeart/2005/8/layout/venn1" loCatId="relationship" qsTypeId="urn:microsoft.com/office/officeart/2005/8/quickstyle/3d1" qsCatId="3D" csTypeId="urn:microsoft.com/office/officeart/2005/8/colors/accent0_3" csCatId="mainScheme" phldr="1"/>
      <dgm:spPr/>
      <dgm:t>
        <a:bodyPr/>
        <a:lstStyle/>
        <a:p>
          <a:endParaRPr lang="en-US"/>
        </a:p>
      </dgm:t>
    </dgm:pt>
    <dgm:pt modelId="{9302B03D-0CD8-4E51-8ACD-7C07F8B9D50E}">
      <dgm:prSet>
        <dgm:style>
          <a:lnRef idx="1">
            <a:schemeClr val="accent6"/>
          </a:lnRef>
          <a:fillRef idx="2">
            <a:schemeClr val="accent6"/>
          </a:fillRef>
          <a:effectRef idx="1">
            <a:schemeClr val="accent6"/>
          </a:effectRef>
          <a:fontRef idx="minor">
            <a:schemeClr val="dk1"/>
          </a:fontRef>
        </dgm:style>
      </dgm:prSet>
      <dgm:spPr/>
      <dgm:t>
        <a:bodyPr/>
        <a:lstStyle/>
        <a:p>
          <a:pPr rtl="0"/>
          <a:r>
            <a:rPr lang="en-US" dirty="0" smtClean="0">
              <a:latin typeface="Times New Roman" panose="02020603050405020304" pitchFamily="18" charset="0"/>
              <a:cs typeface="Times New Roman" panose="02020603050405020304" pitchFamily="18" charset="0"/>
            </a:rPr>
            <a:t>By Lydia Weathers</a:t>
          </a:r>
          <a:endParaRPr lang="en-US" dirty="0">
            <a:latin typeface="Times New Roman" panose="02020603050405020304" pitchFamily="18" charset="0"/>
            <a:cs typeface="Times New Roman" panose="02020603050405020304" pitchFamily="18" charset="0"/>
          </a:endParaRPr>
        </a:p>
      </dgm:t>
    </dgm:pt>
    <dgm:pt modelId="{B1D7A0FF-36F2-4A12-A926-DD97B9FA8AB7}" type="parTrans" cxnId="{951DA92E-6931-4511-9D54-8934975962E8}">
      <dgm:prSet/>
      <dgm:spPr/>
      <dgm:t>
        <a:bodyPr/>
        <a:lstStyle/>
        <a:p>
          <a:endParaRPr lang="en-US"/>
        </a:p>
      </dgm:t>
    </dgm:pt>
    <dgm:pt modelId="{F1658DC6-99C4-4FA7-BB18-72CD3008684A}" type="sibTrans" cxnId="{951DA92E-6931-4511-9D54-8934975962E8}">
      <dgm:prSet/>
      <dgm:spPr/>
      <dgm:t>
        <a:bodyPr/>
        <a:lstStyle/>
        <a:p>
          <a:endParaRPr lang="en-US"/>
        </a:p>
      </dgm:t>
    </dgm:pt>
    <dgm:pt modelId="{C6AF5B28-6890-48C0-8CCB-A7013C2A56A6}" type="pres">
      <dgm:prSet presAssocID="{926D8A24-730E-4F18-8AFE-B695B7CD97B8}" presName="compositeShape" presStyleCnt="0">
        <dgm:presLayoutVars>
          <dgm:chMax val="7"/>
          <dgm:dir/>
          <dgm:resizeHandles val="exact"/>
        </dgm:presLayoutVars>
      </dgm:prSet>
      <dgm:spPr/>
      <dgm:t>
        <a:bodyPr/>
        <a:lstStyle/>
        <a:p>
          <a:endParaRPr lang="en-US"/>
        </a:p>
      </dgm:t>
    </dgm:pt>
    <dgm:pt modelId="{15E39845-CA7D-446C-AD8D-7B25E6D90A23}" type="pres">
      <dgm:prSet presAssocID="{9302B03D-0CD8-4E51-8ACD-7C07F8B9D50E}" presName="circ1TxSh" presStyleLbl="vennNode1" presStyleIdx="0" presStyleCnt="1" custScaleX="305369"/>
      <dgm:spPr/>
      <dgm:t>
        <a:bodyPr/>
        <a:lstStyle/>
        <a:p>
          <a:endParaRPr lang="en-US"/>
        </a:p>
      </dgm:t>
    </dgm:pt>
  </dgm:ptLst>
  <dgm:cxnLst>
    <dgm:cxn modelId="{C114CA9F-2F9D-445B-949B-10F12D317FFA}" type="presOf" srcId="{9302B03D-0CD8-4E51-8ACD-7C07F8B9D50E}" destId="{15E39845-CA7D-446C-AD8D-7B25E6D90A23}" srcOrd="0" destOrd="0" presId="urn:microsoft.com/office/officeart/2005/8/layout/venn1"/>
    <dgm:cxn modelId="{951DA92E-6931-4511-9D54-8934975962E8}" srcId="{926D8A24-730E-4F18-8AFE-B695B7CD97B8}" destId="{9302B03D-0CD8-4E51-8ACD-7C07F8B9D50E}" srcOrd="0" destOrd="0" parTransId="{B1D7A0FF-36F2-4A12-A926-DD97B9FA8AB7}" sibTransId="{F1658DC6-99C4-4FA7-BB18-72CD3008684A}"/>
    <dgm:cxn modelId="{F9D3CA2D-CE2E-4C72-B33E-64D715E1A538}" type="presOf" srcId="{926D8A24-730E-4F18-8AFE-B695B7CD97B8}" destId="{C6AF5B28-6890-48C0-8CCB-A7013C2A56A6}" srcOrd="0" destOrd="0" presId="urn:microsoft.com/office/officeart/2005/8/layout/venn1"/>
    <dgm:cxn modelId="{36F6BEF9-95D5-4CBB-A10E-8F3E9C1C4AEE}" type="presParOf" srcId="{C6AF5B28-6890-48C0-8CCB-A7013C2A56A6}" destId="{15E39845-CA7D-446C-AD8D-7B25E6D90A23}"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CE8832-611C-4F5A-B8A9-58E951071A20}"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13F0E989-0E4D-4D4E-A0F9-DD89C3D7FFAE}">
      <dgm:prSet phldrT="[Text]"/>
      <dgm:spPr>
        <a:scene3d>
          <a:camera prst="orthographicFront"/>
          <a:lightRig rig="threePt" dir="t"/>
        </a:scene3d>
        <a:sp3d>
          <a:bevelT/>
        </a:sp3d>
      </dgm:spPr>
      <dgm:t>
        <a:bodyPr/>
        <a:lstStyle/>
        <a:p>
          <a:r>
            <a:rPr lang="en-US" dirty="0">
              <a:latin typeface="Times New Roman" panose="02020603050405020304" pitchFamily="18" charset="0"/>
              <a:cs typeface="Times New Roman" panose="02020603050405020304" pitchFamily="18" charset="0"/>
            </a:rPr>
            <a:t>Unit Manager: Lt. Shepard </a:t>
          </a:r>
        </a:p>
      </dgm:t>
    </dgm:pt>
    <dgm:pt modelId="{4A93A113-A009-4C4F-AEB5-FA84F9F0F6E9}" type="parTrans" cxnId="{25C3D917-A360-4809-940D-4780FD7D49F8}">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BF36E1F8-74E9-4E93-A6D4-BF2B2B58A6DA}" type="sibTrans" cxnId="{25C3D917-A360-4809-940D-4780FD7D49F8}">
      <dgm:prSet/>
      <dgm:spPr/>
      <dgm:t>
        <a:bodyPr/>
        <a:lstStyle/>
        <a:p>
          <a:endParaRPr lang="en-US">
            <a:latin typeface="Times New Roman" panose="02020603050405020304" pitchFamily="18" charset="0"/>
            <a:cs typeface="Times New Roman" panose="02020603050405020304" pitchFamily="18" charset="0"/>
          </a:endParaRPr>
        </a:p>
      </dgm:t>
    </dgm:pt>
    <dgm:pt modelId="{4149347D-84DD-4AB8-9F6B-7F294CD92F89}">
      <dgm:prSet phldrT="[Text]"/>
      <dgm:spPr>
        <a:scene3d>
          <a:camera prst="orthographicFront"/>
          <a:lightRig rig="threePt" dir="t"/>
        </a:scene3d>
        <a:sp3d>
          <a:bevelT/>
        </a:sp3d>
      </dgm:spPr>
      <dgm:t>
        <a:bodyPr/>
        <a:lstStyle/>
        <a:p>
          <a:r>
            <a:rPr lang="en-US" dirty="0">
              <a:latin typeface="Times New Roman" panose="02020603050405020304" pitchFamily="18" charset="0"/>
              <a:cs typeface="Times New Roman" panose="02020603050405020304" pitchFamily="18" charset="0"/>
            </a:rPr>
            <a:t>Shelter Operations</a:t>
          </a:r>
        </a:p>
        <a:p>
          <a:r>
            <a:rPr lang="en-US" dirty="0">
              <a:latin typeface="Times New Roman" panose="02020603050405020304" pitchFamily="18" charset="0"/>
              <a:cs typeface="Times New Roman" panose="02020603050405020304" pitchFamily="18" charset="0"/>
            </a:rPr>
            <a:t>(1) </a:t>
          </a:r>
        </a:p>
      </dgm:t>
    </dgm:pt>
    <dgm:pt modelId="{29BD6D66-E295-4DA7-A514-FAE6E2BF2951}" type="parTrans" cxnId="{AC0F47D0-B5BF-48D1-99DB-C3D55D9B56FD}">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2E48E1FD-1720-4D65-97A7-B87E341E9C66}" type="sibTrans" cxnId="{AC0F47D0-B5BF-48D1-99DB-C3D55D9B56FD}">
      <dgm:prSet/>
      <dgm:spPr/>
      <dgm:t>
        <a:bodyPr/>
        <a:lstStyle/>
        <a:p>
          <a:endParaRPr lang="en-US">
            <a:latin typeface="Times New Roman" panose="02020603050405020304" pitchFamily="18" charset="0"/>
            <a:cs typeface="Times New Roman" panose="02020603050405020304" pitchFamily="18" charset="0"/>
          </a:endParaRPr>
        </a:p>
      </dgm:t>
    </dgm:pt>
    <dgm:pt modelId="{A207964F-565F-4C7F-9F57-2B415040FA02}">
      <dgm:prSet phldrT="[Tex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Veterinarian</a:t>
          </a:r>
        </a:p>
        <a:p>
          <a:r>
            <a:rPr lang="en-US">
              <a:latin typeface="Times New Roman" panose="02020603050405020304" pitchFamily="18" charset="0"/>
              <a:cs typeface="Times New Roman" panose="02020603050405020304" pitchFamily="18" charset="0"/>
            </a:rPr>
            <a:t>(1)</a:t>
          </a:r>
        </a:p>
      </dgm:t>
    </dgm:pt>
    <dgm:pt modelId="{19BD92DD-C0DF-411E-8BCA-3803A317CDDA}" type="parTrans" cxnId="{4EB7FAB9-EE6B-44FC-AD70-76D88F4B233D}">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127A498E-F2F1-43DF-BB21-B1682ED059CB}" type="sibTrans" cxnId="{4EB7FAB9-EE6B-44FC-AD70-76D88F4B233D}">
      <dgm:prSet/>
      <dgm:spPr/>
      <dgm:t>
        <a:bodyPr/>
        <a:lstStyle/>
        <a:p>
          <a:endParaRPr lang="en-US">
            <a:latin typeface="Times New Roman" panose="02020603050405020304" pitchFamily="18" charset="0"/>
            <a:cs typeface="Times New Roman" panose="02020603050405020304" pitchFamily="18" charset="0"/>
          </a:endParaRPr>
        </a:p>
      </dgm:t>
    </dgm:pt>
    <dgm:pt modelId="{C61CC71C-6B4C-44F7-9238-4BEDC9EAF312}">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Fiscal Technician </a:t>
          </a:r>
        </a:p>
        <a:p>
          <a:r>
            <a:rPr lang="en-US">
              <a:latin typeface="Times New Roman" panose="02020603050405020304" pitchFamily="18" charset="0"/>
              <a:cs typeface="Times New Roman" panose="02020603050405020304" pitchFamily="18" charset="0"/>
            </a:rPr>
            <a:t>(1)</a:t>
          </a:r>
        </a:p>
      </dgm:t>
    </dgm:pt>
    <dgm:pt modelId="{D1272692-4540-43D0-BC0D-698A8D041F62}" type="parTrans" cxnId="{774290A8-FD80-486D-8932-87F6F78F8D25}">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DE3404B5-2204-4222-A946-1C0BA40C8762}" type="sibTrans" cxnId="{774290A8-FD80-486D-8932-87F6F78F8D25}">
      <dgm:prSet/>
      <dgm:spPr/>
      <dgm:t>
        <a:bodyPr/>
        <a:lstStyle/>
        <a:p>
          <a:endParaRPr lang="en-US">
            <a:latin typeface="Times New Roman" panose="02020603050405020304" pitchFamily="18" charset="0"/>
            <a:cs typeface="Times New Roman" panose="02020603050405020304" pitchFamily="18" charset="0"/>
          </a:endParaRPr>
        </a:p>
      </dgm:t>
    </dgm:pt>
    <dgm:pt modelId="{CEE13F5C-B62B-4EB2-A4D6-2C19354BB76B}">
      <dgm:prSet/>
      <dgm:spPr>
        <a:scene3d>
          <a:camera prst="orthographicFront"/>
          <a:lightRig rig="threePt" dir="t"/>
        </a:scene3d>
        <a:sp3d>
          <a:bevelT/>
        </a:sp3d>
      </dgm:spPr>
      <dgm:t>
        <a:bodyPr/>
        <a:lstStyle/>
        <a:p>
          <a:r>
            <a:rPr lang="en-US" dirty="0">
              <a:latin typeface="Times New Roman" panose="02020603050405020304" pitchFamily="18" charset="0"/>
              <a:cs typeface="Times New Roman" panose="02020603050405020304" pitchFamily="18" charset="0"/>
            </a:rPr>
            <a:t>Department of Public Safety Director: Jack L. Forsythe</a:t>
          </a:r>
        </a:p>
      </dgm:t>
    </dgm:pt>
    <dgm:pt modelId="{DED1D6E6-42AE-4AC3-9048-4BC9EF5BA5CA}" type="parTrans" cxnId="{0146A27F-55BA-4E9A-B4F2-1A1323E0A250}">
      <dgm:prSet/>
      <dgm:spPr/>
      <dgm:t>
        <a:bodyPr/>
        <a:lstStyle/>
        <a:p>
          <a:endParaRPr lang="en-US">
            <a:latin typeface="Times New Roman" panose="02020603050405020304" pitchFamily="18" charset="0"/>
            <a:cs typeface="Times New Roman" panose="02020603050405020304" pitchFamily="18" charset="0"/>
          </a:endParaRPr>
        </a:p>
      </dgm:t>
    </dgm:pt>
    <dgm:pt modelId="{8A907A7A-8C83-4EF3-AFDF-E0F83007371C}" type="sibTrans" cxnId="{0146A27F-55BA-4E9A-B4F2-1A1323E0A250}">
      <dgm:prSet/>
      <dgm:spPr/>
      <dgm:t>
        <a:bodyPr/>
        <a:lstStyle/>
        <a:p>
          <a:endParaRPr lang="en-US">
            <a:latin typeface="Times New Roman" panose="02020603050405020304" pitchFamily="18" charset="0"/>
            <a:cs typeface="Times New Roman" panose="02020603050405020304" pitchFamily="18" charset="0"/>
          </a:endParaRPr>
        </a:p>
      </dgm:t>
    </dgm:pt>
    <dgm:pt modelId="{397C0840-50A7-4138-9382-5C96983DBF57}">
      <dgm:prSet/>
      <dgm:spPr>
        <a:scene3d>
          <a:camera prst="orthographicFront"/>
          <a:lightRig rig="threePt" dir="t"/>
        </a:scene3d>
        <a:sp3d>
          <a:bevelT/>
        </a:sp3d>
      </dgm:spPr>
      <dgm:t>
        <a:bodyPr/>
        <a:lstStyle/>
        <a:p>
          <a:r>
            <a:rPr lang="en-US" dirty="0">
              <a:latin typeface="Times New Roman" panose="02020603050405020304" pitchFamily="18" charset="0"/>
              <a:cs typeface="Times New Roman" panose="02020603050405020304" pitchFamily="18" charset="0"/>
            </a:rPr>
            <a:t>Assistant Director: Capitan Van Hoozer</a:t>
          </a:r>
        </a:p>
      </dgm:t>
    </dgm:pt>
    <dgm:pt modelId="{AB05D7F1-C827-4B73-ABDA-C3CB46189983}" type="parTrans" cxnId="{F07041AB-1BEE-4F77-8F0C-70062277F31C}">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4EE72407-C930-4569-AFCD-979E5CEF4DFD}" type="sibTrans" cxnId="{F07041AB-1BEE-4F77-8F0C-70062277F31C}">
      <dgm:prSet/>
      <dgm:spPr/>
      <dgm:t>
        <a:bodyPr/>
        <a:lstStyle/>
        <a:p>
          <a:endParaRPr lang="en-US">
            <a:latin typeface="Times New Roman" panose="02020603050405020304" pitchFamily="18" charset="0"/>
            <a:cs typeface="Times New Roman" panose="02020603050405020304" pitchFamily="18" charset="0"/>
          </a:endParaRPr>
        </a:p>
      </dgm:t>
    </dgm:pt>
    <dgm:pt modelId="{7B9C497A-25B6-41D6-94D7-3F62C4435914}">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Field Operations</a:t>
          </a:r>
        </a:p>
        <a:p>
          <a:r>
            <a:rPr lang="en-US">
              <a:latin typeface="Times New Roman" panose="02020603050405020304" pitchFamily="18" charset="0"/>
              <a:cs typeface="Times New Roman" panose="02020603050405020304" pitchFamily="18" charset="0"/>
            </a:rPr>
            <a:t>(1)</a:t>
          </a:r>
        </a:p>
      </dgm:t>
    </dgm:pt>
    <dgm:pt modelId="{8B05072F-2D4C-4738-9E36-D5337B46A1FB}" type="parTrans" cxnId="{7B02988B-0151-4879-A8DA-A38F0179F7EB}">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3B7819FA-BB0C-475D-81FF-9B242705DA5B}" type="sibTrans" cxnId="{7B02988B-0151-4879-A8DA-A38F0179F7EB}">
      <dgm:prSet/>
      <dgm:spPr/>
      <dgm:t>
        <a:bodyPr/>
        <a:lstStyle/>
        <a:p>
          <a:endParaRPr lang="en-US">
            <a:latin typeface="Times New Roman" panose="02020603050405020304" pitchFamily="18" charset="0"/>
            <a:cs typeface="Times New Roman" panose="02020603050405020304" pitchFamily="18" charset="0"/>
          </a:endParaRPr>
        </a:p>
      </dgm:t>
    </dgm:pt>
    <dgm:pt modelId="{1184272F-826E-43B9-8A00-04D7DB5B945A}">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Veterinarian  Technician</a:t>
          </a:r>
        </a:p>
        <a:p>
          <a:r>
            <a:rPr lang="en-US">
              <a:latin typeface="Times New Roman" panose="02020603050405020304" pitchFamily="18" charset="0"/>
              <a:cs typeface="Times New Roman" panose="02020603050405020304" pitchFamily="18" charset="0"/>
            </a:rPr>
            <a:t>(1)</a:t>
          </a:r>
        </a:p>
      </dgm:t>
    </dgm:pt>
    <dgm:pt modelId="{87B546BC-4ED9-469C-A7CE-4F0FDD28B4BC}" type="parTrans" cxnId="{39C781A9-F368-45E3-A523-368C5A9A9F17}">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4FD8684D-A305-40FF-8908-E6646BFCDFD9}" type="sibTrans" cxnId="{39C781A9-F368-45E3-A523-368C5A9A9F17}">
      <dgm:prSet/>
      <dgm:spPr/>
      <dgm:t>
        <a:bodyPr/>
        <a:lstStyle/>
        <a:p>
          <a:endParaRPr lang="en-US">
            <a:latin typeface="Times New Roman" panose="02020603050405020304" pitchFamily="18" charset="0"/>
            <a:cs typeface="Times New Roman" panose="02020603050405020304" pitchFamily="18" charset="0"/>
          </a:endParaRPr>
        </a:p>
      </dgm:t>
    </dgm:pt>
    <dgm:pt modelId="{8CFB7D8D-C883-42F2-8695-382491773FC9}">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Animal Control Supervisor</a:t>
          </a:r>
        </a:p>
        <a:p>
          <a:r>
            <a:rPr lang="en-US">
              <a:latin typeface="Times New Roman" panose="02020603050405020304" pitchFamily="18" charset="0"/>
              <a:cs typeface="Times New Roman" panose="02020603050405020304" pitchFamily="18" charset="0"/>
            </a:rPr>
            <a:t>(1)</a:t>
          </a:r>
        </a:p>
      </dgm:t>
    </dgm:pt>
    <dgm:pt modelId="{16DDD48D-E328-41CC-911D-B49ED575C266}" type="parTrans" cxnId="{140620CB-BD6D-4352-A222-072C79F008ED}">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ACDFD5CA-F6E8-428B-A1BB-17DD6ED26F06}" type="sibTrans" cxnId="{140620CB-BD6D-4352-A222-072C79F008ED}">
      <dgm:prSet/>
      <dgm:spPr/>
      <dgm:t>
        <a:bodyPr/>
        <a:lstStyle/>
        <a:p>
          <a:endParaRPr lang="en-US">
            <a:latin typeface="Times New Roman" panose="02020603050405020304" pitchFamily="18" charset="0"/>
            <a:cs typeface="Times New Roman" panose="02020603050405020304" pitchFamily="18" charset="0"/>
          </a:endParaRPr>
        </a:p>
      </dgm:t>
    </dgm:pt>
    <dgm:pt modelId="{BC56ED0E-4F8F-4969-98A8-D23D1E5ED9F7}">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Animal Control Supervisor</a:t>
          </a:r>
        </a:p>
        <a:p>
          <a:r>
            <a:rPr lang="en-US">
              <a:latin typeface="Times New Roman" panose="02020603050405020304" pitchFamily="18" charset="0"/>
              <a:cs typeface="Times New Roman" panose="02020603050405020304" pitchFamily="18" charset="0"/>
            </a:rPr>
            <a:t>(1)</a:t>
          </a:r>
        </a:p>
      </dgm:t>
    </dgm:pt>
    <dgm:pt modelId="{285521D2-B1D5-4A93-8FCD-0CD71B2D68F6}" type="parTrans" cxnId="{5637CBB6-2FAC-44FC-9B3B-57CEE0699BC5}">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01F7AF36-29C0-4B63-8FA9-8FE2EE4548A0}" type="sibTrans" cxnId="{5637CBB6-2FAC-44FC-9B3B-57CEE0699BC5}">
      <dgm:prSet/>
      <dgm:spPr/>
      <dgm:t>
        <a:bodyPr/>
        <a:lstStyle/>
        <a:p>
          <a:endParaRPr lang="en-US">
            <a:latin typeface="Times New Roman" panose="02020603050405020304" pitchFamily="18" charset="0"/>
            <a:cs typeface="Times New Roman" panose="02020603050405020304" pitchFamily="18" charset="0"/>
          </a:endParaRPr>
        </a:p>
      </dgm:t>
    </dgm:pt>
    <dgm:pt modelId="{70B3F45B-47A6-442B-8AE1-176F55F5E094}">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Animal Control Officer I</a:t>
          </a:r>
        </a:p>
        <a:p>
          <a:r>
            <a:rPr lang="en-US">
              <a:latin typeface="Times New Roman" panose="02020603050405020304" pitchFamily="18" charset="0"/>
              <a:cs typeface="Times New Roman" panose="02020603050405020304" pitchFamily="18" charset="0"/>
            </a:rPr>
            <a:t>(8)</a:t>
          </a:r>
        </a:p>
      </dgm:t>
    </dgm:pt>
    <dgm:pt modelId="{1D6A62C3-C03E-41B4-90E3-786F8C484BBE}" type="parTrans" cxnId="{A71C950F-A272-42E8-BF28-1D3A7AFF8138}">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72218E32-5140-4AFF-B41E-D8061BA107E3}" type="sibTrans" cxnId="{A71C950F-A272-42E8-BF28-1D3A7AFF8138}">
      <dgm:prSet/>
      <dgm:spPr/>
      <dgm:t>
        <a:bodyPr/>
        <a:lstStyle/>
        <a:p>
          <a:endParaRPr lang="en-US">
            <a:latin typeface="Times New Roman" panose="02020603050405020304" pitchFamily="18" charset="0"/>
            <a:cs typeface="Times New Roman" panose="02020603050405020304" pitchFamily="18" charset="0"/>
          </a:endParaRPr>
        </a:p>
      </dgm:t>
    </dgm:pt>
    <dgm:pt modelId="{D278196A-2C85-4128-9292-2B3EEE2CD44B}">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Animal Control Supervisor</a:t>
          </a:r>
        </a:p>
        <a:p>
          <a:r>
            <a:rPr lang="en-US">
              <a:latin typeface="Times New Roman" panose="02020603050405020304" pitchFamily="18" charset="0"/>
              <a:cs typeface="Times New Roman" panose="02020603050405020304" pitchFamily="18" charset="0"/>
            </a:rPr>
            <a:t>(1)</a:t>
          </a:r>
        </a:p>
      </dgm:t>
    </dgm:pt>
    <dgm:pt modelId="{F19B0D7B-BEC4-42E0-8FDD-D6C28897F1A8}" type="parTrans" cxnId="{67645615-2977-4AA4-A6D7-D284D2CFDC58}">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E79CDF76-D4EA-487F-B01E-3DF4EA35A39E}" type="sibTrans" cxnId="{67645615-2977-4AA4-A6D7-D284D2CFDC58}">
      <dgm:prSet/>
      <dgm:spPr/>
      <dgm:t>
        <a:bodyPr/>
        <a:lstStyle/>
        <a:p>
          <a:endParaRPr lang="en-US">
            <a:latin typeface="Times New Roman" panose="02020603050405020304" pitchFamily="18" charset="0"/>
            <a:cs typeface="Times New Roman" panose="02020603050405020304" pitchFamily="18" charset="0"/>
          </a:endParaRPr>
        </a:p>
      </dgm:t>
    </dgm:pt>
    <dgm:pt modelId="{120F8E76-EF53-469F-A0EF-87DCA4A93B15}">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Animal Control Officer II</a:t>
          </a:r>
        </a:p>
        <a:p>
          <a:r>
            <a:rPr lang="en-US">
              <a:latin typeface="Times New Roman" panose="02020603050405020304" pitchFamily="18" charset="0"/>
              <a:cs typeface="Times New Roman" panose="02020603050405020304" pitchFamily="18" charset="0"/>
            </a:rPr>
            <a:t>(1)</a:t>
          </a:r>
        </a:p>
      </dgm:t>
    </dgm:pt>
    <dgm:pt modelId="{CB5A34A8-2082-402D-B159-89F4B81179E9}" type="parTrans" cxnId="{169383FF-DE93-4F5D-A0A1-EB59881450BD}">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CECC6470-9DA8-4895-A96C-24A2621C6489}" type="sibTrans" cxnId="{169383FF-DE93-4F5D-A0A1-EB59881450BD}">
      <dgm:prSet/>
      <dgm:spPr/>
      <dgm:t>
        <a:bodyPr/>
        <a:lstStyle/>
        <a:p>
          <a:endParaRPr lang="en-US">
            <a:latin typeface="Times New Roman" panose="02020603050405020304" pitchFamily="18" charset="0"/>
            <a:cs typeface="Times New Roman" panose="02020603050405020304" pitchFamily="18" charset="0"/>
          </a:endParaRPr>
        </a:p>
      </dgm:t>
    </dgm:pt>
    <dgm:pt modelId="{3263924E-CE36-417B-80BA-21BC36184019}">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Animal Control Dispatcher </a:t>
          </a:r>
        </a:p>
        <a:p>
          <a:r>
            <a:rPr lang="en-US">
              <a:latin typeface="Times New Roman" panose="02020603050405020304" pitchFamily="18" charset="0"/>
              <a:cs typeface="Times New Roman" panose="02020603050405020304" pitchFamily="18" charset="0"/>
            </a:rPr>
            <a:t>(1)</a:t>
          </a:r>
        </a:p>
      </dgm:t>
    </dgm:pt>
    <dgm:pt modelId="{8FBC363A-9217-4A4B-A141-39219619A255}" type="parTrans" cxnId="{D9FFCF1D-4DB3-444C-9E80-E24D0667B16D}">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0424789C-D5B7-42EC-BC59-4807289741A3}" type="sibTrans" cxnId="{D9FFCF1D-4DB3-444C-9E80-E24D0667B16D}">
      <dgm:prSet/>
      <dgm:spPr/>
      <dgm:t>
        <a:bodyPr/>
        <a:lstStyle/>
        <a:p>
          <a:endParaRPr lang="en-US">
            <a:latin typeface="Times New Roman" panose="02020603050405020304" pitchFamily="18" charset="0"/>
            <a:cs typeface="Times New Roman" panose="02020603050405020304" pitchFamily="18" charset="0"/>
          </a:endParaRPr>
        </a:p>
      </dgm:t>
    </dgm:pt>
    <dgm:pt modelId="{0BDB6F78-3012-43E3-80C5-E226195C1344}">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Part-Time Dispatcher</a:t>
          </a:r>
        </a:p>
        <a:p>
          <a:r>
            <a:rPr lang="en-US">
              <a:latin typeface="Times New Roman" panose="02020603050405020304" pitchFamily="18" charset="0"/>
              <a:cs typeface="Times New Roman" panose="02020603050405020304" pitchFamily="18" charset="0"/>
            </a:rPr>
            <a:t>(1)  Vacant</a:t>
          </a:r>
        </a:p>
      </dgm:t>
    </dgm:pt>
    <dgm:pt modelId="{F7AC6D44-682B-46A1-A560-DFC50351BD17}" type="parTrans" cxnId="{D02E8E33-1964-4F69-B1E5-5314E66C7684}">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FA6E053B-6EF5-4921-B88E-AE065E74D2A7}" type="sibTrans" cxnId="{D02E8E33-1964-4F69-B1E5-5314E66C7684}">
      <dgm:prSet/>
      <dgm:spPr/>
      <dgm:t>
        <a:bodyPr/>
        <a:lstStyle/>
        <a:p>
          <a:endParaRPr lang="en-US">
            <a:latin typeface="Times New Roman" panose="02020603050405020304" pitchFamily="18" charset="0"/>
            <a:cs typeface="Times New Roman" panose="02020603050405020304" pitchFamily="18" charset="0"/>
          </a:endParaRPr>
        </a:p>
      </dgm:t>
    </dgm:pt>
    <dgm:pt modelId="{D6289724-B7DA-4C50-BCA0-E7CF78381025}">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Animal Control Officers I</a:t>
          </a:r>
        </a:p>
        <a:p>
          <a:r>
            <a:rPr lang="en-US">
              <a:latin typeface="Times New Roman" panose="02020603050405020304" pitchFamily="18" charset="0"/>
              <a:cs typeface="Times New Roman" panose="02020603050405020304" pitchFamily="18" charset="0"/>
            </a:rPr>
            <a:t>(6)</a:t>
          </a:r>
        </a:p>
      </dgm:t>
    </dgm:pt>
    <dgm:pt modelId="{D72408A3-9EA4-4FCB-BA7D-1D36D413188C}" type="parTrans" cxnId="{7B28030E-11DD-4D40-B8D6-6FADD6ECDAA4}">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B6218B55-713D-46AF-AAE1-E8A250B28E99}" type="sibTrans" cxnId="{7B28030E-11DD-4D40-B8D6-6FADD6ECDAA4}">
      <dgm:prSet/>
      <dgm:spPr/>
      <dgm:t>
        <a:bodyPr/>
        <a:lstStyle/>
        <a:p>
          <a:endParaRPr lang="en-US">
            <a:latin typeface="Times New Roman" panose="02020603050405020304" pitchFamily="18" charset="0"/>
            <a:cs typeface="Times New Roman" panose="02020603050405020304" pitchFamily="18" charset="0"/>
          </a:endParaRPr>
        </a:p>
      </dgm:t>
    </dgm:pt>
    <dgm:pt modelId="{27D9D7F8-FB18-42A3-9C24-7C6A3D88AFBE}">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General  Crew Chief</a:t>
          </a:r>
        </a:p>
        <a:p>
          <a:r>
            <a:rPr lang="en-US">
              <a:latin typeface="Times New Roman" panose="02020603050405020304" pitchFamily="18" charset="0"/>
              <a:cs typeface="Times New Roman" panose="02020603050405020304" pitchFamily="18" charset="0"/>
            </a:rPr>
            <a:t> (1)</a:t>
          </a:r>
        </a:p>
      </dgm:t>
    </dgm:pt>
    <dgm:pt modelId="{B3FA11D2-F49D-418D-8CCA-CE82776EF951}" type="parTrans" cxnId="{4EA1E916-B3E5-42D4-B429-648FD617C962}">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B8C3FA37-6C58-414C-8163-9056E32351A2}" type="sibTrans" cxnId="{4EA1E916-B3E5-42D4-B429-648FD617C962}">
      <dgm:prSet/>
      <dgm:spPr/>
      <dgm:t>
        <a:bodyPr/>
        <a:lstStyle/>
        <a:p>
          <a:endParaRPr lang="en-US">
            <a:latin typeface="Times New Roman" panose="02020603050405020304" pitchFamily="18" charset="0"/>
            <a:cs typeface="Times New Roman" panose="02020603050405020304" pitchFamily="18" charset="0"/>
          </a:endParaRPr>
        </a:p>
      </dgm:t>
    </dgm:pt>
    <dgm:pt modelId="{AC05AC16-214D-4AEF-B516-DF8B6F869859}">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Animal Control Supervisor</a:t>
          </a:r>
        </a:p>
        <a:p>
          <a:r>
            <a:rPr lang="en-US">
              <a:latin typeface="Times New Roman" panose="02020603050405020304" pitchFamily="18" charset="0"/>
              <a:cs typeface="Times New Roman" panose="02020603050405020304" pitchFamily="18" charset="0"/>
            </a:rPr>
            <a:t>(1)</a:t>
          </a:r>
        </a:p>
      </dgm:t>
    </dgm:pt>
    <dgm:pt modelId="{9DECAE20-309B-43F0-AF48-1632A9C2CF25}" type="parTrans" cxnId="{46456F4D-7FD3-4809-87A0-919C0936E7D2}">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D758E1A6-B747-4F44-9C10-9977AB6B96A8}" type="sibTrans" cxnId="{46456F4D-7FD3-4809-87A0-919C0936E7D2}">
      <dgm:prSet/>
      <dgm:spPr/>
      <dgm:t>
        <a:bodyPr/>
        <a:lstStyle/>
        <a:p>
          <a:endParaRPr lang="en-US">
            <a:latin typeface="Times New Roman" panose="02020603050405020304" pitchFamily="18" charset="0"/>
            <a:cs typeface="Times New Roman" panose="02020603050405020304" pitchFamily="18" charset="0"/>
          </a:endParaRPr>
        </a:p>
      </dgm:t>
    </dgm:pt>
    <dgm:pt modelId="{ABCACC5E-2D9F-4FC5-A351-28E18DD0409B}">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Animal Care  Specialists</a:t>
          </a:r>
        </a:p>
        <a:p>
          <a:r>
            <a:rPr lang="en-US">
              <a:latin typeface="Times New Roman" panose="02020603050405020304" pitchFamily="18" charset="0"/>
              <a:cs typeface="Times New Roman" panose="02020603050405020304" pitchFamily="18" charset="0"/>
            </a:rPr>
            <a:t>(1)</a:t>
          </a:r>
        </a:p>
      </dgm:t>
    </dgm:pt>
    <dgm:pt modelId="{35B77750-414B-4EE3-A722-D396D6D148A8}" type="parTrans" cxnId="{1ECEDF9B-583E-4A16-A983-8C4759B8A769}">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AC7889BB-4B4B-43A8-8EFC-B99F02D36E84}" type="sibTrans" cxnId="{1ECEDF9B-583E-4A16-A983-8C4759B8A769}">
      <dgm:prSet/>
      <dgm:spPr/>
      <dgm:t>
        <a:bodyPr/>
        <a:lstStyle/>
        <a:p>
          <a:endParaRPr lang="en-US">
            <a:latin typeface="Times New Roman" panose="02020603050405020304" pitchFamily="18" charset="0"/>
            <a:cs typeface="Times New Roman" panose="02020603050405020304" pitchFamily="18" charset="0"/>
          </a:endParaRPr>
        </a:p>
      </dgm:t>
    </dgm:pt>
    <dgm:pt modelId="{6DC35901-4291-4EF3-BF8D-E997125450A3}">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Friont Office</a:t>
          </a:r>
        </a:p>
      </dgm:t>
    </dgm:pt>
    <dgm:pt modelId="{2FEBCD4E-0C39-483E-A325-7687C2EE7BD3}" type="parTrans" cxnId="{C15550A0-78EA-4736-96CB-296E6801730F}">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A7823B51-9E09-4D03-B3C7-983B91861570}" type="sibTrans" cxnId="{C15550A0-78EA-4736-96CB-296E6801730F}">
      <dgm:prSet/>
      <dgm:spPr/>
      <dgm:t>
        <a:bodyPr/>
        <a:lstStyle/>
        <a:p>
          <a:endParaRPr lang="en-US">
            <a:latin typeface="Times New Roman" panose="02020603050405020304" pitchFamily="18" charset="0"/>
            <a:cs typeface="Times New Roman" panose="02020603050405020304" pitchFamily="18" charset="0"/>
          </a:endParaRPr>
        </a:p>
      </dgm:t>
    </dgm:pt>
    <dgm:pt modelId="{4227EB46-9EEF-4320-8DAE-BB6A537CF54B}">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Animal Care Specialists</a:t>
          </a:r>
        </a:p>
        <a:p>
          <a:r>
            <a:rPr lang="en-US">
              <a:latin typeface="Times New Roman" panose="02020603050405020304" pitchFamily="18" charset="0"/>
              <a:cs typeface="Times New Roman" panose="02020603050405020304" pitchFamily="18" charset="0"/>
            </a:rPr>
            <a:t>(1) </a:t>
          </a:r>
        </a:p>
      </dgm:t>
    </dgm:pt>
    <dgm:pt modelId="{278EEF65-1959-4101-9D44-83DFDB2A6660}" type="parTrans" cxnId="{346A4FA4-1249-45F7-AB20-2FAD4202EDFC}">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27ADAC12-8E85-4AC6-8C57-A2BF856E9DC7}" type="sibTrans" cxnId="{346A4FA4-1249-45F7-AB20-2FAD4202EDFC}">
      <dgm:prSet/>
      <dgm:spPr/>
      <dgm:t>
        <a:bodyPr/>
        <a:lstStyle/>
        <a:p>
          <a:endParaRPr lang="en-US">
            <a:latin typeface="Times New Roman" panose="02020603050405020304" pitchFamily="18" charset="0"/>
            <a:cs typeface="Times New Roman" panose="02020603050405020304" pitchFamily="18" charset="0"/>
          </a:endParaRPr>
        </a:p>
      </dgm:t>
    </dgm:pt>
    <dgm:pt modelId="{C05730DB-63F9-487B-A348-BA7706770E77}">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Part-Time Kennel Technician</a:t>
          </a:r>
        </a:p>
        <a:p>
          <a:r>
            <a:rPr lang="en-US">
              <a:latin typeface="Times New Roman" panose="02020603050405020304" pitchFamily="18" charset="0"/>
              <a:cs typeface="Times New Roman" panose="02020603050405020304" pitchFamily="18" charset="0"/>
            </a:rPr>
            <a:t>(1)</a:t>
          </a:r>
        </a:p>
      </dgm:t>
    </dgm:pt>
    <dgm:pt modelId="{81862153-71F9-4502-9A3F-3ABD2B185C95}" type="parTrans" cxnId="{0038AC08-7B6D-4D91-A66A-92CCA4C69E55}">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35E2032C-ABEC-47B9-AF0F-BAFD76700559}" type="sibTrans" cxnId="{0038AC08-7B6D-4D91-A66A-92CCA4C69E55}">
      <dgm:prSet/>
      <dgm:spPr/>
      <dgm:t>
        <a:bodyPr/>
        <a:lstStyle/>
        <a:p>
          <a:endParaRPr lang="en-US">
            <a:latin typeface="Times New Roman" panose="02020603050405020304" pitchFamily="18" charset="0"/>
            <a:cs typeface="Times New Roman" panose="02020603050405020304" pitchFamily="18" charset="0"/>
          </a:endParaRPr>
        </a:p>
      </dgm:t>
    </dgm:pt>
    <dgm:pt modelId="{9C598749-A19C-4A0A-8710-5CE84DD6FEB0}">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Animal Control Officer I</a:t>
          </a:r>
        </a:p>
        <a:p>
          <a:r>
            <a:rPr lang="en-US">
              <a:latin typeface="Times New Roman" panose="02020603050405020304" pitchFamily="18" charset="0"/>
              <a:cs typeface="Times New Roman" panose="02020603050405020304" pitchFamily="18" charset="0"/>
            </a:rPr>
            <a:t>(6)</a:t>
          </a:r>
        </a:p>
      </dgm:t>
    </dgm:pt>
    <dgm:pt modelId="{F182C8DC-7C17-4A0F-9BB5-3A193B26A2D7}" type="parTrans" cxnId="{FA3DA4EA-BB82-488E-8B30-BA3F65D6D32D}">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890B0341-F3DB-404F-A3A4-4DE9742AFE03}" type="sibTrans" cxnId="{FA3DA4EA-BB82-488E-8B30-BA3F65D6D32D}">
      <dgm:prSet/>
      <dgm:spPr/>
      <dgm:t>
        <a:bodyPr/>
        <a:lstStyle/>
        <a:p>
          <a:endParaRPr lang="en-US">
            <a:latin typeface="Times New Roman" panose="02020603050405020304" pitchFamily="18" charset="0"/>
            <a:cs typeface="Times New Roman" panose="02020603050405020304" pitchFamily="18" charset="0"/>
          </a:endParaRPr>
        </a:p>
      </dgm:t>
    </dgm:pt>
    <dgm:pt modelId="{1977DE14-7F41-41BF-819D-9159E7939D8E}">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Animal Control Officer II</a:t>
          </a:r>
        </a:p>
        <a:p>
          <a:r>
            <a:rPr lang="en-US">
              <a:latin typeface="Times New Roman" panose="02020603050405020304" pitchFamily="18" charset="0"/>
              <a:cs typeface="Times New Roman" panose="02020603050405020304" pitchFamily="18" charset="0"/>
            </a:rPr>
            <a:t>(1)</a:t>
          </a:r>
        </a:p>
      </dgm:t>
    </dgm:pt>
    <dgm:pt modelId="{F94158E3-751E-4075-94A7-5301769C5861}" type="parTrans" cxnId="{436D2AAF-80C1-4347-8D76-C17D7D77E96C}">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9BB7EDD5-EBAF-4FF1-8722-3ABBE19ED5D6}" type="sibTrans" cxnId="{436D2AAF-80C1-4347-8D76-C17D7D77E96C}">
      <dgm:prSet/>
      <dgm:spPr/>
      <dgm:t>
        <a:bodyPr/>
        <a:lstStyle/>
        <a:p>
          <a:endParaRPr lang="en-US">
            <a:latin typeface="Times New Roman" panose="02020603050405020304" pitchFamily="18" charset="0"/>
            <a:cs typeface="Times New Roman" panose="02020603050405020304" pitchFamily="18" charset="0"/>
          </a:endParaRPr>
        </a:p>
      </dgm:t>
    </dgm:pt>
    <dgm:pt modelId="{6C95025C-84DC-47FA-81F5-44892279B1B8}">
      <dgm:prSet/>
      <dgm:spPr>
        <a:scene3d>
          <a:camera prst="orthographicFront"/>
          <a:lightRig rig="threePt" dir="t"/>
        </a:scene3d>
        <a:sp3d>
          <a:bevelT/>
        </a:sp3d>
      </dgm:spPr>
      <dgm:t>
        <a:bodyPr/>
        <a:lstStyle/>
        <a:p>
          <a:r>
            <a:rPr lang="en-US">
              <a:latin typeface="Times New Roman" panose="02020603050405020304" pitchFamily="18" charset="0"/>
              <a:cs typeface="Times New Roman" panose="02020603050405020304" pitchFamily="18" charset="0"/>
            </a:rPr>
            <a:t>Animal Control Officer I</a:t>
          </a:r>
        </a:p>
        <a:p>
          <a:r>
            <a:rPr lang="en-US">
              <a:latin typeface="Times New Roman" panose="02020603050405020304" pitchFamily="18" charset="0"/>
              <a:cs typeface="Times New Roman" panose="02020603050405020304" pitchFamily="18" charset="0"/>
            </a:rPr>
            <a:t>(6)</a:t>
          </a:r>
        </a:p>
      </dgm:t>
    </dgm:pt>
    <dgm:pt modelId="{C4579D15-FF9B-433D-9D75-245A110A7D73}" type="parTrans" cxnId="{CE01D41F-5CA4-4E9E-B196-5017D8432F66}">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8526856D-05AE-47AD-8F1F-C48638BF8DA4}" type="sibTrans" cxnId="{CE01D41F-5CA4-4E9E-B196-5017D8432F66}">
      <dgm:prSet/>
      <dgm:spPr/>
      <dgm:t>
        <a:bodyPr/>
        <a:lstStyle/>
        <a:p>
          <a:endParaRPr lang="en-US">
            <a:latin typeface="Times New Roman" panose="02020603050405020304" pitchFamily="18" charset="0"/>
            <a:cs typeface="Times New Roman" panose="02020603050405020304" pitchFamily="18" charset="0"/>
          </a:endParaRPr>
        </a:p>
      </dgm:t>
    </dgm:pt>
    <dgm:pt modelId="{444A953F-CC68-43B2-8E8F-724CCE1698D3}">
      <dgm:prSet/>
      <dgm:spPr>
        <a:scene3d>
          <a:camera prst="orthographicFront"/>
          <a:lightRig rig="threePt" dir="t"/>
        </a:scene3d>
        <a:sp3d>
          <a:bevelT/>
        </a:sp3d>
      </dgm:spPr>
      <dgm:t>
        <a:bodyPr/>
        <a:lstStyle/>
        <a:p>
          <a:r>
            <a:rPr lang="en-US" dirty="0">
              <a:latin typeface="Times New Roman" panose="02020603050405020304" pitchFamily="18" charset="0"/>
              <a:cs typeface="Times New Roman" panose="02020603050405020304" pitchFamily="18" charset="0"/>
            </a:rPr>
            <a:t>Animal Control Technician</a:t>
          </a:r>
        </a:p>
        <a:p>
          <a:r>
            <a:rPr lang="en-US" dirty="0">
              <a:latin typeface="Times New Roman" panose="02020603050405020304" pitchFamily="18" charset="0"/>
              <a:cs typeface="Times New Roman" panose="02020603050405020304" pitchFamily="18" charset="0"/>
            </a:rPr>
            <a:t>(1)</a:t>
          </a:r>
        </a:p>
      </dgm:t>
    </dgm:pt>
    <dgm:pt modelId="{1595EA59-97BF-47AA-A440-EB5BC1B1FE29}" type="parTrans" cxnId="{DC7C3179-C2C5-4200-A70D-BE802C0861DB}">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B6F61AF6-435B-4BAF-9E03-82EB42385010}" type="sibTrans" cxnId="{DC7C3179-C2C5-4200-A70D-BE802C0861DB}">
      <dgm:prSet/>
      <dgm:spPr/>
      <dgm:t>
        <a:bodyPr/>
        <a:lstStyle/>
        <a:p>
          <a:endParaRPr lang="en-US">
            <a:latin typeface="Times New Roman" panose="02020603050405020304" pitchFamily="18" charset="0"/>
            <a:cs typeface="Times New Roman" panose="02020603050405020304" pitchFamily="18" charset="0"/>
          </a:endParaRPr>
        </a:p>
      </dgm:t>
    </dgm:pt>
    <dgm:pt modelId="{1181C208-2A09-43FA-8DB6-AF92EA3F3C82}">
      <dgm:prSet/>
      <dgm:spPr>
        <a:scene3d>
          <a:camera prst="orthographicFront"/>
          <a:lightRig rig="threePt" dir="t"/>
        </a:scene3d>
        <a:sp3d>
          <a:bevelT/>
        </a:sp3d>
      </dgm:spPr>
      <dgm:t>
        <a:bodyPr/>
        <a:lstStyle/>
        <a:p>
          <a:r>
            <a:rPr lang="en-US" dirty="0">
              <a:latin typeface="Times New Roman" panose="02020603050405020304" pitchFamily="18" charset="0"/>
              <a:cs typeface="Times New Roman" panose="02020603050405020304" pitchFamily="18" charset="0"/>
            </a:rPr>
            <a:t>Animal Control </a:t>
          </a:r>
          <a:r>
            <a:rPr lang="en-US" dirty="0" smtClean="0">
              <a:latin typeface="Times New Roman" panose="02020603050405020304" pitchFamily="18" charset="0"/>
              <a:cs typeface="Times New Roman" panose="02020603050405020304" pitchFamily="18" charset="0"/>
            </a:rPr>
            <a:t>Assistant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a:t>
          </a:r>
        </a:p>
      </dgm:t>
    </dgm:pt>
    <dgm:pt modelId="{B55BF7B6-B53D-4978-92B4-DAF665BBBE89}" type="parTrans" cxnId="{97170457-3156-4475-B63C-CDE5E8B286E5}">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B1306C84-9305-4358-8559-27CB71C19C2A}" type="sibTrans" cxnId="{97170457-3156-4475-B63C-CDE5E8B286E5}">
      <dgm:prSet/>
      <dgm:spPr/>
      <dgm:t>
        <a:bodyPr/>
        <a:lstStyle/>
        <a:p>
          <a:endParaRPr lang="en-US">
            <a:latin typeface="Times New Roman" panose="02020603050405020304" pitchFamily="18" charset="0"/>
            <a:cs typeface="Times New Roman" panose="02020603050405020304" pitchFamily="18" charset="0"/>
          </a:endParaRPr>
        </a:p>
      </dgm:t>
    </dgm:pt>
    <dgm:pt modelId="{6BB5A00A-9FC0-4B80-A19B-84028C2D7C5D}">
      <dgm:prSet/>
      <dgm:spPr>
        <a:scene3d>
          <a:camera prst="orthographicFront"/>
          <a:lightRig rig="threePt" dir="t"/>
        </a:scene3d>
        <a:sp3d>
          <a:bevelT/>
        </a:sp3d>
      </dgm:spPr>
      <dgm:t>
        <a:bodyPr/>
        <a:lstStyle/>
        <a:p>
          <a:r>
            <a:rPr lang="en-US" dirty="0">
              <a:latin typeface="Times New Roman" panose="02020603050405020304" pitchFamily="18" charset="0"/>
              <a:cs typeface="Times New Roman" panose="02020603050405020304" pitchFamily="18" charset="0"/>
            </a:rPr>
            <a:t>Part-Time Animal Control Assistant</a:t>
          </a:r>
        </a:p>
        <a:p>
          <a:r>
            <a:rPr lang="en-US" dirty="0">
              <a:latin typeface="Times New Roman" panose="02020603050405020304" pitchFamily="18" charset="0"/>
              <a:cs typeface="Times New Roman" panose="02020603050405020304" pitchFamily="18" charset="0"/>
            </a:rPr>
            <a:t>(2)</a:t>
          </a:r>
        </a:p>
      </dgm:t>
    </dgm:pt>
    <dgm:pt modelId="{DB537A28-BCAE-42DC-9383-49E2CD1E7673}" type="parTrans" cxnId="{410BE9CC-213D-4637-B834-004F9E4E3EED}">
      <dgm:prSet/>
      <dgm:spPr>
        <a:scene3d>
          <a:camera prst="orthographicFront"/>
          <a:lightRig rig="threePt" dir="t"/>
        </a:scene3d>
        <a:sp3d>
          <a:bevelT/>
        </a:sp3d>
      </dgm:spPr>
      <dgm:t>
        <a:bodyPr/>
        <a:lstStyle/>
        <a:p>
          <a:endParaRPr lang="en-US">
            <a:latin typeface="Times New Roman" panose="02020603050405020304" pitchFamily="18" charset="0"/>
            <a:cs typeface="Times New Roman" panose="02020603050405020304" pitchFamily="18" charset="0"/>
          </a:endParaRPr>
        </a:p>
      </dgm:t>
    </dgm:pt>
    <dgm:pt modelId="{8931CC80-EFA2-4050-9EFA-3A89D9E39145}" type="sibTrans" cxnId="{410BE9CC-213D-4637-B834-004F9E4E3EED}">
      <dgm:prSet/>
      <dgm:spPr/>
      <dgm:t>
        <a:bodyPr/>
        <a:lstStyle/>
        <a:p>
          <a:endParaRPr lang="en-US">
            <a:latin typeface="Times New Roman" panose="02020603050405020304" pitchFamily="18" charset="0"/>
            <a:cs typeface="Times New Roman" panose="02020603050405020304" pitchFamily="18" charset="0"/>
          </a:endParaRPr>
        </a:p>
      </dgm:t>
    </dgm:pt>
    <dgm:pt modelId="{260DBC3D-27D5-4315-A834-FDB1B8F42D6F}" type="pres">
      <dgm:prSet presAssocID="{45CE8832-611C-4F5A-B8A9-58E951071A20}" presName="hierChild1" presStyleCnt="0">
        <dgm:presLayoutVars>
          <dgm:orgChart val="1"/>
          <dgm:chPref val="1"/>
          <dgm:dir/>
          <dgm:animOne val="branch"/>
          <dgm:animLvl val="lvl"/>
          <dgm:resizeHandles/>
        </dgm:presLayoutVars>
      </dgm:prSet>
      <dgm:spPr/>
      <dgm:t>
        <a:bodyPr/>
        <a:lstStyle/>
        <a:p>
          <a:endParaRPr lang="en-US"/>
        </a:p>
      </dgm:t>
    </dgm:pt>
    <dgm:pt modelId="{01DE0C69-E15F-4E83-84D6-257F7AAD90D9}" type="pres">
      <dgm:prSet presAssocID="{CEE13F5C-B62B-4EB2-A4D6-2C19354BB76B}" presName="hierRoot1" presStyleCnt="0">
        <dgm:presLayoutVars>
          <dgm:hierBranch val="init"/>
        </dgm:presLayoutVars>
      </dgm:prSet>
      <dgm:spPr>
        <a:scene3d>
          <a:camera prst="orthographicFront"/>
          <a:lightRig rig="threePt" dir="t"/>
        </a:scene3d>
        <a:sp3d>
          <a:bevelT/>
        </a:sp3d>
      </dgm:spPr>
      <dgm:t>
        <a:bodyPr/>
        <a:lstStyle/>
        <a:p>
          <a:endParaRPr lang="en-US"/>
        </a:p>
      </dgm:t>
    </dgm:pt>
    <dgm:pt modelId="{2E10ED1C-89F3-4B97-ACD7-43C71B36732A}" type="pres">
      <dgm:prSet presAssocID="{CEE13F5C-B62B-4EB2-A4D6-2C19354BB76B}" presName="rootComposite1" presStyleCnt="0"/>
      <dgm:spPr>
        <a:scene3d>
          <a:camera prst="orthographicFront"/>
          <a:lightRig rig="threePt" dir="t"/>
        </a:scene3d>
        <a:sp3d>
          <a:bevelT/>
        </a:sp3d>
      </dgm:spPr>
      <dgm:t>
        <a:bodyPr/>
        <a:lstStyle/>
        <a:p>
          <a:endParaRPr lang="en-US"/>
        </a:p>
      </dgm:t>
    </dgm:pt>
    <dgm:pt modelId="{D50E4787-1B39-4D02-8DC6-E35C2D6E5D36}" type="pres">
      <dgm:prSet presAssocID="{CEE13F5C-B62B-4EB2-A4D6-2C19354BB76B}" presName="rootText1" presStyleLbl="node0" presStyleIdx="0" presStyleCnt="1" custScaleX="200509" custScaleY="104553">
        <dgm:presLayoutVars>
          <dgm:chPref val="3"/>
        </dgm:presLayoutVars>
      </dgm:prSet>
      <dgm:spPr/>
      <dgm:t>
        <a:bodyPr/>
        <a:lstStyle/>
        <a:p>
          <a:endParaRPr lang="en-US"/>
        </a:p>
      </dgm:t>
    </dgm:pt>
    <dgm:pt modelId="{5889F409-FAC5-4865-9CBB-9D3ABE032A0B}" type="pres">
      <dgm:prSet presAssocID="{CEE13F5C-B62B-4EB2-A4D6-2C19354BB76B}" presName="rootConnector1" presStyleLbl="node1" presStyleIdx="0" presStyleCnt="0"/>
      <dgm:spPr/>
      <dgm:t>
        <a:bodyPr/>
        <a:lstStyle/>
        <a:p>
          <a:endParaRPr lang="en-US"/>
        </a:p>
      </dgm:t>
    </dgm:pt>
    <dgm:pt modelId="{C2523C38-996A-402F-AF1C-D1D0FF7D163E}" type="pres">
      <dgm:prSet presAssocID="{CEE13F5C-B62B-4EB2-A4D6-2C19354BB76B}" presName="hierChild2" presStyleCnt="0"/>
      <dgm:spPr>
        <a:scene3d>
          <a:camera prst="orthographicFront"/>
          <a:lightRig rig="threePt" dir="t"/>
        </a:scene3d>
        <a:sp3d>
          <a:bevelT/>
        </a:sp3d>
      </dgm:spPr>
      <dgm:t>
        <a:bodyPr/>
        <a:lstStyle/>
        <a:p>
          <a:endParaRPr lang="en-US"/>
        </a:p>
      </dgm:t>
    </dgm:pt>
    <dgm:pt modelId="{C6B1AEAA-76E2-48C7-B783-90072FE31B69}" type="pres">
      <dgm:prSet presAssocID="{AB05D7F1-C827-4B73-ABDA-C3CB46189983}" presName="Name37" presStyleLbl="parChTrans1D2" presStyleIdx="0" presStyleCnt="1"/>
      <dgm:spPr/>
      <dgm:t>
        <a:bodyPr/>
        <a:lstStyle/>
        <a:p>
          <a:endParaRPr lang="en-US"/>
        </a:p>
      </dgm:t>
    </dgm:pt>
    <dgm:pt modelId="{46B66B3D-E4D6-4686-8BEB-03E77E7A4567}" type="pres">
      <dgm:prSet presAssocID="{397C0840-50A7-4138-9382-5C96983DBF57}"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AE80AB38-1AC7-49BF-B2A0-53F2E1514409}" type="pres">
      <dgm:prSet presAssocID="{397C0840-50A7-4138-9382-5C96983DBF57}" presName="rootComposite" presStyleCnt="0"/>
      <dgm:spPr>
        <a:scene3d>
          <a:camera prst="orthographicFront"/>
          <a:lightRig rig="threePt" dir="t"/>
        </a:scene3d>
        <a:sp3d>
          <a:bevelT/>
        </a:sp3d>
      </dgm:spPr>
      <dgm:t>
        <a:bodyPr/>
        <a:lstStyle/>
        <a:p>
          <a:endParaRPr lang="en-US"/>
        </a:p>
      </dgm:t>
    </dgm:pt>
    <dgm:pt modelId="{9F655134-25DB-4238-9446-2DAA7C8164CA}" type="pres">
      <dgm:prSet presAssocID="{397C0840-50A7-4138-9382-5C96983DBF57}" presName="rootText" presStyleLbl="node2" presStyleIdx="0" presStyleCnt="1" custScaleX="200509" custScaleY="100357">
        <dgm:presLayoutVars>
          <dgm:chPref val="3"/>
        </dgm:presLayoutVars>
      </dgm:prSet>
      <dgm:spPr/>
      <dgm:t>
        <a:bodyPr/>
        <a:lstStyle/>
        <a:p>
          <a:endParaRPr lang="en-US"/>
        </a:p>
      </dgm:t>
    </dgm:pt>
    <dgm:pt modelId="{2C760D5B-F435-4A5B-BA90-84BBD875FBB2}" type="pres">
      <dgm:prSet presAssocID="{397C0840-50A7-4138-9382-5C96983DBF57}" presName="rootConnector" presStyleLbl="node2" presStyleIdx="0" presStyleCnt="1"/>
      <dgm:spPr/>
      <dgm:t>
        <a:bodyPr/>
        <a:lstStyle/>
        <a:p>
          <a:endParaRPr lang="en-US"/>
        </a:p>
      </dgm:t>
    </dgm:pt>
    <dgm:pt modelId="{E392D6AE-C5AB-4B23-A7A1-9EC9CDA72C1F}" type="pres">
      <dgm:prSet presAssocID="{397C0840-50A7-4138-9382-5C96983DBF57}" presName="hierChild4" presStyleCnt="0"/>
      <dgm:spPr>
        <a:scene3d>
          <a:camera prst="orthographicFront"/>
          <a:lightRig rig="threePt" dir="t"/>
        </a:scene3d>
        <a:sp3d>
          <a:bevelT/>
        </a:sp3d>
      </dgm:spPr>
      <dgm:t>
        <a:bodyPr/>
        <a:lstStyle/>
        <a:p>
          <a:endParaRPr lang="en-US"/>
        </a:p>
      </dgm:t>
    </dgm:pt>
    <dgm:pt modelId="{D772A130-B2A1-43C4-B2FC-2204310437F4}" type="pres">
      <dgm:prSet presAssocID="{4A93A113-A009-4C4F-AEB5-FA84F9F0F6E9}" presName="Name37" presStyleLbl="parChTrans1D3" presStyleIdx="0" presStyleCnt="1"/>
      <dgm:spPr/>
      <dgm:t>
        <a:bodyPr/>
        <a:lstStyle/>
        <a:p>
          <a:endParaRPr lang="en-US"/>
        </a:p>
      </dgm:t>
    </dgm:pt>
    <dgm:pt modelId="{50666FD2-30C1-4707-A476-7D3742A95BC6}" type="pres">
      <dgm:prSet presAssocID="{13F0E989-0E4D-4D4E-A0F9-DD89C3D7FFAE}" presName="hierRoot2" presStyleCnt="0">
        <dgm:presLayoutVars>
          <dgm:hierBranch/>
        </dgm:presLayoutVars>
      </dgm:prSet>
      <dgm:spPr>
        <a:scene3d>
          <a:camera prst="orthographicFront"/>
          <a:lightRig rig="threePt" dir="t"/>
        </a:scene3d>
        <a:sp3d>
          <a:bevelT/>
        </a:sp3d>
      </dgm:spPr>
      <dgm:t>
        <a:bodyPr/>
        <a:lstStyle/>
        <a:p>
          <a:endParaRPr lang="en-US"/>
        </a:p>
      </dgm:t>
    </dgm:pt>
    <dgm:pt modelId="{E54ACC9B-762F-46BE-8322-5C8BB075B132}" type="pres">
      <dgm:prSet presAssocID="{13F0E989-0E4D-4D4E-A0F9-DD89C3D7FFAE}" presName="rootComposite" presStyleCnt="0"/>
      <dgm:spPr>
        <a:scene3d>
          <a:camera prst="orthographicFront"/>
          <a:lightRig rig="threePt" dir="t"/>
        </a:scene3d>
        <a:sp3d>
          <a:bevelT/>
        </a:sp3d>
      </dgm:spPr>
      <dgm:t>
        <a:bodyPr/>
        <a:lstStyle/>
        <a:p>
          <a:endParaRPr lang="en-US"/>
        </a:p>
      </dgm:t>
    </dgm:pt>
    <dgm:pt modelId="{E01451EA-870D-44E4-AC87-BAB3170500FD}" type="pres">
      <dgm:prSet presAssocID="{13F0E989-0E4D-4D4E-A0F9-DD89C3D7FFAE}" presName="rootText" presStyleLbl="node3" presStyleIdx="0" presStyleCnt="1" custScaleX="200509" custScaleY="92322">
        <dgm:presLayoutVars>
          <dgm:chPref val="3"/>
        </dgm:presLayoutVars>
      </dgm:prSet>
      <dgm:spPr/>
      <dgm:t>
        <a:bodyPr/>
        <a:lstStyle/>
        <a:p>
          <a:endParaRPr lang="en-US"/>
        </a:p>
      </dgm:t>
    </dgm:pt>
    <dgm:pt modelId="{4F3FA1DF-DA15-4D6E-B486-C68A1A85E79A}" type="pres">
      <dgm:prSet presAssocID="{13F0E989-0E4D-4D4E-A0F9-DD89C3D7FFAE}" presName="rootConnector" presStyleLbl="node3" presStyleIdx="0" presStyleCnt="1"/>
      <dgm:spPr/>
      <dgm:t>
        <a:bodyPr/>
        <a:lstStyle/>
        <a:p>
          <a:endParaRPr lang="en-US"/>
        </a:p>
      </dgm:t>
    </dgm:pt>
    <dgm:pt modelId="{EBA146DD-CD10-4F4B-A912-DE9790D5893F}" type="pres">
      <dgm:prSet presAssocID="{13F0E989-0E4D-4D4E-A0F9-DD89C3D7FFAE}" presName="hierChild4" presStyleCnt="0"/>
      <dgm:spPr>
        <a:scene3d>
          <a:camera prst="orthographicFront"/>
          <a:lightRig rig="threePt" dir="t"/>
        </a:scene3d>
        <a:sp3d>
          <a:bevelT/>
        </a:sp3d>
      </dgm:spPr>
      <dgm:t>
        <a:bodyPr/>
        <a:lstStyle/>
        <a:p>
          <a:endParaRPr lang="en-US"/>
        </a:p>
      </dgm:t>
    </dgm:pt>
    <dgm:pt modelId="{3C4C3DB4-3ED6-41A4-A280-4CE194B49101}" type="pres">
      <dgm:prSet presAssocID="{29BD6D66-E295-4DA7-A514-FAE6E2BF2951}" presName="Name35" presStyleLbl="parChTrans1D4" presStyleIdx="0" presStyleCnt="25"/>
      <dgm:spPr/>
      <dgm:t>
        <a:bodyPr/>
        <a:lstStyle/>
        <a:p>
          <a:endParaRPr lang="en-US"/>
        </a:p>
      </dgm:t>
    </dgm:pt>
    <dgm:pt modelId="{B5B4E107-C903-4A5D-A44D-FE88E4BAB6B5}" type="pres">
      <dgm:prSet presAssocID="{4149347D-84DD-4AB8-9F6B-7F294CD92F89}"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7D66FF53-58FF-411C-8ED2-7E943878EDEE}" type="pres">
      <dgm:prSet presAssocID="{4149347D-84DD-4AB8-9F6B-7F294CD92F89}" presName="rootComposite" presStyleCnt="0"/>
      <dgm:spPr>
        <a:scene3d>
          <a:camera prst="orthographicFront"/>
          <a:lightRig rig="threePt" dir="t"/>
        </a:scene3d>
        <a:sp3d>
          <a:bevelT/>
        </a:sp3d>
      </dgm:spPr>
      <dgm:t>
        <a:bodyPr/>
        <a:lstStyle/>
        <a:p>
          <a:endParaRPr lang="en-US"/>
        </a:p>
      </dgm:t>
    </dgm:pt>
    <dgm:pt modelId="{13E80E75-A2EC-4076-A117-2B3B3BA3EDF6}" type="pres">
      <dgm:prSet presAssocID="{4149347D-84DD-4AB8-9F6B-7F294CD92F89}" presName="rootText" presStyleLbl="node4" presStyleIdx="0" presStyleCnt="25">
        <dgm:presLayoutVars>
          <dgm:chPref val="3"/>
        </dgm:presLayoutVars>
      </dgm:prSet>
      <dgm:spPr/>
      <dgm:t>
        <a:bodyPr/>
        <a:lstStyle/>
        <a:p>
          <a:endParaRPr lang="en-US"/>
        </a:p>
      </dgm:t>
    </dgm:pt>
    <dgm:pt modelId="{BC15C5FD-3660-4614-8C1D-A1304D076DC0}" type="pres">
      <dgm:prSet presAssocID="{4149347D-84DD-4AB8-9F6B-7F294CD92F89}" presName="rootConnector" presStyleLbl="node4" presStyleIdx="0" presStyleCnt="25"/>
      <dgm:spPr/>
      <dgm:t>
        <a:bodyPr/>
        <a:lstStyle/>
        <a:p>
          <a:endParaRPr lang="en-US"/>
        </a:p>
      </dgm:t>
    </dgm:pt>
    <dgm:pt modelId="{DA5CB644-600C-4498-B35B-663A5FEA2158}" type="pres">
      <dgm:prSet presAssocID="{4149347D-84DD-4AB8-9F6B-7F294CD92F89}" presName="hierChild4" presStyleCnt="0"/>
      <dgm:spPr>
        <a:scene3d>
          <a:camera prst="orthographicFront"/>
          <a:lightRig rig="threePt" dir="t"/>
        </a:scene3d>
        <a:sp3d>
          <a:bevelT/>
        </a:sp3d>
      </dgm:spPr>
      <dgm:t>
        <a:bodyPr/>
        <a:lstStyle/>
        <a:p>
          <a:endParaRPr lang="en-US"/>
        </a:p>
      </dgm:t>
    </dgm:pt>
    <dgm:pt modelId="{6C694B08-D717-4C14-B0A8-2AD713685194}" type="pres">
      <dgm:prSet presAssocID="{285521D2-B1D5-4A93-8FCD-0CD71B2D68F6}" presName="Name37" presStyleLbl="parChTrans1D4" presStyleIdx="1" presStyleCnt="25"/>
      <dgm:spPr/>
      <dgm:t>
        <a:bodyPr/>
        <a:lstStyle/>
        <a:p>
          <a:endParaRPr lang="en-US"/>
        </a:p>
      </dgm:t>
    </dgm:pt>
    <dgm:pt modelId="{40033559-7FD1-4ADB-953B-9B57ECF9335D}" type="pres">
      <dgm:prSet presAssocID="{BC56ED0E-4F8F-4969-98A8-D23D1E5ED9F7}"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B82D4731-795B-4BF9-BB61-3A78297A8B55}" type="pres">
      <dgm:prSet presAssocID="{BC56ED0E-4F8F-4969-98A8-D23D1E5ED9F7}" presName="rootComposite" presStyleCnt="0"/>
      <dgm:spPr>
        <a:scene3d>
          <a:camera prst="orthographicFront"/>
          <a:lightRig rig="threePt" dir="t"/>
        </a:scene3d>
        <a:sp3d>
          <a:bevelT/>
        </a:sp3d>
      </dgm:spPr>
      <dgm:t>
        <a:bodyPr/>
        <a:lstStyle/>
        <a:p>
          <a:endParaRPr lang="en-US"/>
        </a:p>
      </dgm:t>
    </dgm:pt>
    <dgm:pt modelId="{A6FF22D1-A1F6-4E52-8A4C-0A3E39D33FB1}" type="pres">
      <dgm:prSet presAssocID="{BC56ED0E-4F8F-4969-98A8-D23D1E5ED9F7}" presName="rootText" presStyleLbl="node4" presStyleIdx="1" presStyleCnt="25">
        <dgm:presLayoutVars>
          <dgm:chPref val="3"/>
        </dgm:presLayoutVars>
      </dgm:prSet>
      <dgm:spPr/>
      <dgm:t>
        <a:bodyPr/>
        <a:lstStyle/>
        <a:p>
          <a:endParaRPr lang="en-US"/>
        </a:p>
      </dgm:t>
    </dgm:pt>
    <dgm:pt modelId="{1F403652-DBE0-4D10-9568-63AB0625B4B4}" type="pres">
      <dgm:prSet presAssocID="{BC56ED0E-4F8F-4969-98A8-D23D1E5ED9F7}" presName="rootConnector" presStyleLbl="node4" presStyleIdx="1" presStyleCnt="25"/>
      <dgm:spPr/>
      <dgm:t>
        <a:bodyPr/>
        <a:lstStyle/>
        <a:p>
          <a:endParaRPr lang="en-US"/>
        </a:p>
      </dgm:t>
    </dgm:pt>
    <dgm:pt modelId="{C2F79912-660B-4ABE-88BB-91801904E5D5}" type="pres">
      <dgm:prSet presAssocID="{BC56ED0E-4F8F-4969-98A8-D23D1E5ED9F7}" presName="hierChild4" presStyleCnt="0"/>
      <dgm:spPr>
        <a:scene3d>
          <a:camera prst="orthographicFront"/>
          <a:lightRig rig="threePt" dir="t"/>
        </a:scene3d>
        <a:sp3d>
          <a:bevelT/>
        </a:sp3d>
      </dgm:spPr>
      <dgm:t>
        <a:bodyPr/>
        <a:lstStyle/>
        <a:p>
          <a:endParaRPr lang="en-US"/>
        </a:p>
      </dgm:t>
    </dgm:pt>
    <dgm:pt modelId="{12D1CE9C-AF71-4804-AB4B-359C56F9F72B}" type="pres">
      <dgm:prSet presAssocID="{1D6A62C3-C03E-41B4-90E3-786F8C484BBE}" presName="Name37" presStyleLbl="parChTrans1D4" presStyleIdx="2" presStyleCnt="25"/>
      <dgm:spPr/>
      <dgm:t>
        <a:bodyPr/>
        <a:lstStyle/>
        <a:p>
          <a:endParaRPr lang="en-US"/>
        </a:p>
      </dgm:t>
    </dgm:pt>
    <dgm:pt modelId="{7804DC83-3722-458D-9C28-3F5DD481B6D4}" type="pres">
      <dgm:prSet presAssocID="{70B3F45B-47A6-442B-8AE1-176F55F5E094}"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61BD27CB-7EFD-497D-9AD9-200E96E225A6}" type="pres">
      <dgm:prSet presAssocID="{70B3F45B-47A6-442B-8AE1-176F55F5E094}" presName="rootComposite" presStyleCnt="0"/>
      <dgm:spPr>
        <a:scene3d>
          <a:camera prst="orthographicFront"/>
          <a:lightRig rig="threePt" dir="t"/>
        </a:scene3d>
        <a:sp3d>
          <a:bevelT/>
        </a:sp3d>
      </dgm:spPr>
      <dgm:t>
        <a:bodyPr/>
        <a:lstStyle/>
        <a:p>
          <a:endParaRPr lang="en-US"/>
        </a:p>
      </dgm:t>
    </dgm:pt>
    <dgm:pt modelId="{94580DCB-BC57-4F69-829D-B1DAA7E7069A}" type="pres">
      <dgm:prSet presAssocID="{70B3F45B-47A6-442B-8AE1-176F55F5E094}" presName="rootText" presStyleLbl="node4" presStyleIdx="2" presStyleCnt="25">
        <dgm:presLayoutVars>
          <dgm:chPref val="3"/>
        </dgm:presLayoutVars>
      </dgm:prSet>
      <dgm:spPr/>
      <dgm:t>
        <a:bodyPr/>
        <a:lstStyle/>
        <a:p>
          <a:endParaRPr lang="en-US"/>
        </a:p>
      </dgm:t>
    </dgm:pt>
    <dgm:pt modelId="{B59B5274-CCFC-476B-8E30-5046D838F5DF}" type="pres">
      <dgm:prSet presAssocID="{70B3F45B-47A6-442B-8AE1-176F55F5E094}" presName="rootConnector" presStyleLbl="node4" presStyleIdx="2" presStyleCnt="25"/>
      <dgm:spPr/>
      <dgm:t>
        <a:bodyPr/>
        <a:lstStyle/>
        <a:p>
          <a:endParaRPr lang="en-US"/>
        </a:p>
      </dgm:t>
    </dgm:pt>
    <dgm:pt modelId="{AFB80089-FC04-4643-8ACD-F698420720D6}" type="pres">
      <dgm:prSet presAssocID="{70B3F45B-47A6-442B-8AE1-176F55F5E094}" presName="hierChild4" presStyleCnt="0"/>
      <dgm:spPr>
        <a:scene3d>
          <a:camera prst="orthographicFront"/>
          <a:lightRig rig="threePt" dir="t"/>
        </a:scene3d>
        <a:sp3d>
          <a:bevelT/>
        </a:sp3d>
      </dgm:spPr>
      <dgm:t>
        <a:bodyPr/>
        <a:lstStyle/>
        <a:p>
          <a:endParaRPr lang="en-US"/>
        </a:p>
      </dgm:t>
    </dgm:pt>
    <dgm:pt modelId="{00311775-7FBF-4A45-8465-04860C30DF0C}" type="pres">
      <dgm:prSet presAssocID="{70B3F45B-47A6-442B-8AE1-176F55F5E094}" presName="hierChild5" presStyleCnt="0"/>
      <dgm:spPr>
        <a:scene3d>
          <a:camera prst="orthographicFront"/>
          <a:lightRig rig="threePt" dir="t"/>
        </a:scene3d>
        <a:sp3d>
          <a:bevelT/>
        </a:sp3d>
      </dgm:spPr>
      <dgm:t>
        <a:bodyPr/>
        <a:lstStyle/>
        <a:p>
          <a:endParaRPr lang="en-US"/>
        </a:p>
      </dgm:t>
    </dgm:pt>
    <dgm:pt modelId="{D5269737-F117-40EE-BB42-F9B738DAAD08}" type="pres">
      <dgm:prSet presAssocID="{BC56ED0E-4F8F-4969-98A8-D23D1E5ED9F7}" presName="hierChild5" presStyleCnt="0"/>
      <dgm:spPr>
        <a:scene3d>
          <a:camera prst="orthographicFront"/>
          <a:lightRig rig="threePt" dir="t"/>
        </a:scene3d>
        <a:sp3d>
          <a:bevelT/>
        </a:sp3d>
      </dgm:spPr>
      <dgm:t>
        <a:bodyPr/>
        <a:lstStyle/>
        <a:p>
          <a:endParaRPr lang="en-US"/>
        </a:p>
      </dgm:t>
    </dgm:pt>
    <dgm:pt modelId="{2847B083-2C60-4DF8-9699-D6D01FACDB09}" type="pres">
      <dgm:prSet presAssocID="{F19B0D7B-BEC4-42E0-8FDD-D6C28897F1A8}" presName="Name37" presStyleLbl="parChTrans1D4" presStyleIdx="3" presStyleCnt="25"/>
      <dgm:spPr/>
      <dgm:t>
        <a:bodyPr/>
        <a:lstStyle/>
        <a:p>
          <a:endParaRPr lang="en-US"/>
        </a:p>
      </dgm:t>
    </dgm:pt>
    <dgm:pt modelId="{890881FE-B370-4F32-99BF-C5C5B5B16B29}" type="pres">
      <dgm:prSet presAssocID="{D278196A-2C85-4128-9292-2B3EEE2CD44B}"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9DC48F8F-424A-449D-A0BC-5A29A4F006C0}" type="pres">
      <dgm:prSet presAssocID="{D278196A-2C85-4128-9292-2B3EEE2CD44B}" presName="rootComposite" presStyleCnt="0"/>
      <dgm:spPr>
        <a:scene3d>
          <a:camera prst="orthographicFront"/>
          <a:lightRig rig="threePt" dir="t"/>
        </a:scene3d>
        <a:sp3d>
          <a:bevelT/>
        </a:sp3d>
      </dgm:spPr>
      <dgm:t>
        <a:bodyPr/>
        <a:lstStyle/>
        <a:p>
          <a:endParaRPr lang="en-US"/>
        </a:p>
      </dgm:t>
    </dgm:pt>
    <dgm:pt modelId="{CC20B461-6824-4735-8A02-0F1110F03A77}" type="pres">
      <dgm:prSet presAssocID="{D278196A-2C85-4128-9292-2B3EEE2CD44B}" presName="rootText" presStyleLbl="node4" presStyleIdx="3" presStyleCnt="25">
        <dgm:presLayoutVars>
          <dgm:chPref val="3"/>
        </dgm:presLayoutVars>
      </dgm:prSet>
      <dgm:spPr/>
      <dgm:t>
        <a:bodyPr/>
        <a:lstStyle/>
        <a:p>
          <a:endParaRPr lang="en-US"/>
        </a:p>
      </dgm:t>
    </dgm:pt>
    <dgm:pt modelId="{62857339-287D-4C1A-9690-4027570F8795}" type="pres">
      <dgm:prSet presAssocID="{D278196A-2C85-4128-9292-2B3EEE2CD44B}" presName="rootConnector" presStyleLbl="node4" presStyleIdx="3" presStyleCnt="25"/>
      <dgm:spPr/>
      <dgm:t>
        <a:bodyPr/>
        <a:lstStyle/>
        <a:p>
          <a:endParaRPr lang="en-US"/>
        </a:p>
      </dgm:t>
    </dgm:pt>
    <dgm:pt modelId="{F5EBB693-1C85-4434-A76E-38698376FF3C}" type="pres">
      <dgm:prSet presAssocID="{D278196A-2C85-4128-9292-2B3EEE2CD44B}" presName="hierChild4" presStyleCnt="0"/>
      <dgm:spPr>
        <a:scene3d>
          <a:camera prst="orthographicFront"/>
          <a:lightRig rig="threePt" dir="t"/>
        </a:scene3d>
        <a:sp3d>
          <a:bevelT/>
        </a:sp3d>
      </dgm:spPr>
      <dgm:t>
        <a:bodyPr/>
        <a:lstStyle/>
        <a:p>
          <a:endParaRPr lang="en-US"/>
        </a:p>
      </dgm:t>
    </dgm:pt>
    <dgm:pt modelId="{91E061BD-D4CE-49A8-986E-B13EC2DD7376}" type="pres">
      <dgm:prSet presAssocID="{CB5A34A8-2082-402D-B159-89F4B81179E9}" presName="Name37" presStyleLbl="parChTrans1D4" presStyleIdx="4" presStyleCnt="25"/>
      <dgm:spPr/>
      <dgm:t>
        <a:bodyPr/>
        <a:lstStyle/>
        <a:p>
          <a:endParaRPr lang="en-US"/>
        </a:p>
      </dgm:t>
    </dgm:pt>
    <dgm:pt modelId="{A5A9F2A0-1D78-48CB-8A6C-EA1579908227}" type="pres">
      <dgm:prSet presAssocID="{120F8E76-EF53-469F-A0EF-87DCA4A93B15}"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7FA79674-977B-43E2-B567-0D885FA41FE9}" type="pres">
      <dgm:prSet presAssocID="{120F8E76-EF53-469F-A0EF-87DCA4A93B15}" presName="rootComposite" presStyleCnt="0"/>
      <dgm:spPr>
        <a:scene3d>
          <a:camera prst="orthographicFront"/>
          <a:lightRig rig="threePt" dir="t"/>
        </a:scene3d>
        <a:sp3d>
          <a:bevelT/>
        </a:sp3d>
      </dgm:spPr>
      <dgm:t>
        <a:bodyPr/>
        <a:lstStyle/>
        <a:p>
          <a:endParaRPr lang="en-US"/>
        </a:p>
      </dgm:t>
    </dgm:pt>
    <dgm:pt modelId="{8E99E8FB-6574-452B-828F-E479F4935C47}" type="pres">
      <dgm:prSet presAssocID="{120F8E76-EF53-469F-A0EF-87DCA4A93B15}" presName="rootText" presStyleLbl="node4" presStyleIdx="4" presStyleCnt="25">
        <dgm:presLayoutVars>
          <dgm:chPref val="3"/>
        </dgm:presLayoutVars>
      </dgm:prSet>
      <dgm:spPr/>
      <dgm:t>
        <a:bodyPr/>
        <a:lstStyle/>
        <a:p>
          <a:endParaRPr lang="en-US"/>
        </a:p>
      </dgm:t>
    </dgm:pt>
    <dgm:pt modelId="{2AF989A2-3B0D-451E-A54A-0EBE7BA928A8}" type="pres">
      <dgm:prSet presAssocID="{120F8E76-EF53-469F-A0EF-87DCA4A93B15}" presName="rootConnector" presStyleLbl="node4" presStyleIdx="4" presStyleCnt="25"/>
      <dgm:spPr/>
      <dgm:t>
        <a:bodyPr/>
        <a:lstStyle/>
        <a:p>
          <a:endParaRPr lang="en-US"/>
        </a:p>
      </dgm:t>
    </dgm:pt>
    <dgm:pt modelId="{D650D4F4-E30D-4064-A2A0-4060F8B99837}" type="pres">
      <dgm:prSet presAssocID="{120F8E76-EF53-469F-A0EF-87DCA4A93B15}" presName="hierChild4" presStyleCnt="0"/>
      <dgm:spPr>
        <a:scene3d>
          <a:camera prst="orthographicFront"/>
          <a:lightRig rig="threePt" dir="t"/>
        </a:scene3d>
        <a:sp3d>
          <a:bevelT/>
        </a:sp3d>
      </dgm:spPr>
      <dgm:t>
        <a:bodyPr/>
        <a:lstStyle/>
        <a:p>
          <a:endParaRPr lang="en-US"/>
        </a:p>
      </dgm:t>
    </dgm:pt>
    <dgm:pt modelId="{34FC29C7-7E30-4CD8-9270-64D8B96984FF}" type="pres">
      <dgm:prSet presAssocID="{120F8E76-EF53-469F-A0EF-87DCA4A93B15}" presName="hierChild5" presStyleCnt="0"/>
      <dgm:spPr>
        <a:scene3d>
          <a:camera prst="orthographicFront"/>
          <a:lightRig rig="threePt" dir="t"/>
        </a:scene3d>
        <a:sp3d>
          <a:bevelT/>
        </a:sp3d>
      </dgm:spPr>
      <dgm:t>
        <a:bodyPr/>
        <a:lstStyle/>
        <a:p>
          <a:endParaRPr lang="en-US"/>
        </a:p>
      </dgm:t>
    </dgm:pt>
    <dgm:pt modelId="{D3F1EC26-E275-4F15-BB64-AF64D25CEE9A}" type="pres">
      <dgm:prSet presAssocID="{D72408A3-9EA4-4FCB-BA7D-1D36D413188C}" presName="Name37" presStyleLbl="parChTrans1D4" presStyleIdx="5" presStyleCnt="25"/>
      <dgm:spPr/>
      <dgm:t>
        <a:bodyPr/>
        <a:lstStyle/>
        <a:p>
          <a:endParaRPr lang="en-US"/>
        </a:p>
      </dgm:t>
    </dgm:pt>
    <dgm:pt modelId="{883129AC-F30A-402A-85F9-2EB51A7CBD66}" type="pres">
      <dgm:prSet presAssocID="{D6289724-B7DA-4C50-BCA0-E7CF78381025}"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811AC807-B95C-4736-A8F6-6B6CA4A92AB6}" type="pres">
      <dgm:prSet presAssocID="{D6289724-B7DA-4C50-BCA0-E7CF78381025}" presName="rootComposite" presStyleCnt="0"/>
      <dgm:spPr>
        <a:scene3d>
          <a:camera prst="orthographicFront"/>
          <a:lightRig rig="threePt" dir="t"/>
        </a:scene3d>
        <a:sp3d>
          <a:bevelT/>
        </a:sp3d>
      </dgm:spPr>
      <dgm:t>
        <a:bodyPr/>
        <a:lstStyle/>
        <a:p>
          <a:endParaRPr lang="en-US"/>
        </a:p>
      </dgm:t>
    </dgm:pt>
    <dgm:pt modelId="{0F58AD35-BD7C-446F-A00C-4B4B721BA047}" type="pres">
      <dgm:prSet presAssocID="{D6289724-B7DA-4C50-BCA0-E7CF78381025}" presName="rootText" presStyleLbl="node4" presStyleIdx="5" presStyleCnt="25">
        <dgm:presLayoutVars>
          <dgm:chPref val="3"/>
        </dgm:presLayoutVars>
      </dgm:prSet>
      <dgm:spPr/>
      <dgm:t>
        <a:bodyPr/>
        <a:lstStyle/>
        <a:p>
          <a:endParaRPr lang="en-US"/>
        </a:p>
      </dgm:t>
    </dgm:pt>
    <dgm:pt modelId="{32746B26-F12C-45AB-ADA9-7BE95861802A}" type="pres">
      <dgm:prSet presAssocID="{D6289724-B7DA-4C50-BCA0-E7CF78381025}" presName="rootConnector" presStyleLbl="node4" presStyleIdx="5" presStyleCnt="25"/>
      <dgm:spPr/>
      <dgm:t>
        <a:bodyPr/>
        <a:lstStyle/>
        <a:p>
          <a:endParaRPr lang="en-US"/>
        </a:p>
      </dgm:t>
    </dgm:pt>
    <dgm:pt modelId="{EC24B7AE-048D-49BD-A7BA-E34040806C39}" type="pres">
      <dgm:prSet presAssocID="{D6289724-B7DA-4C50-BCA0-E7CF78381025}" presName="hierChild4" presStyleCnt="0"/>
      <dgm:spPr>
        <a:scene3d>
          <a:camera prst="orthographicFront"/>
          <a:lightRig rig="threePt" dir="t"/>
        </a:scene3d>
        <a:sp3d>
          <a:bevelT/>
        </a:sp3d>
      </dgm:spPr>
      <dgm:t>
        <a:bodyPr/>
        <a:lstStyle/>
        <a:p>
          <a:endParaRPr lang="en-US"/>
        </a:p>
      </dgm:t>
    </dgm:pt>
    <dgm:pt modelId="{996DB619-6E6E-48AF-8303-730F65942C5B}" type="pres">
      <dgm:prSet presAssocID="{D6289724-B7DA-4C50-BCA0-E7CF78381025}" presName="hierChild5" presStyleCnt="0"/>
      <dgm:spPr>
        <a:scene3d>
          <a:camera prst="orthographicFront"/>
          <a:lightRig rig="threePt" dir="t"/>
        </a:scene3d>
        <a:sp3d>
          <a:bevelT/>
        </a:sp3d>
      </dgm:spPr>
      <dgm:t>
        <a:bodyPr/>
        <a:lstStyle/>
        <a:p>
          <a:endParaRPr lang="en-US"/>
        </a:p>
      </dgm:t>
    </dgm:pt>
    <dgm:pt modelId="{AE7AF0D8-9FD9-40BA-B96B-39BBC47A39A9}" type="pres">
      <dgm:prSet presAssocID="{D278196A-2C85-4128-9292-2B3EEE2CD44B}" presName="hierChild5" presStyleCnt="0"/>
      <dgm:spPr>
        <a:scene3d>
          <a:camera prst="orthographicFront"/>
          <a:lightRig rig="threePt" dir="t"/>
        </a:scene3d>
        <a:sp3d>
          <a:bevelT/>
        </a:sp3d>
      </dgm:spPr>
      <dgm:t>
        <a:bodyPr/>
        <a:lstStyle/>
        <a:p>
          <a:endParaRPr lang="en-US"/>
        </a:p>
      </dgm:t>
    </dgm:pt>
    <dgm:pt modelId="{1607BFFA-FA4C-4F36-9E04-26D1BA309697}" type="pres">
      <dgm:prSet presAssocID="{8FBC363A-9217-4A4B-A141-39219619A255}" presName="Name37" presStyleLbl="parChTrans1D4" presStyleIdx="6" presStyleCnt="25"/>
      <dgm:spPr/>
      <dgm:t>
        <a:bodyPr/>
        <a:lstStyle/>
        <a:p>
          <a:endParaRPr lang="en-US"/>
        </a:p>
      </dgm:t>
    </dgm:pt>
    <dgm:pt modelId="{96E57D9B-9BA4-49E8-88D9-ADEEE7E5104F}" type="pres">
      <dgm:prSet presAssocID="{3263924E-CE36-417B-80BA-21BC36184019}"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8912547D-8FB9-4E40-9074-8E771EC642B4}" type="pres">
      <dgm:prSet presAssocID="{3263924E-CE36-417B-80BA-21BC36184019}" presName="rootComposite" presStyleCnt="0"/>
      <dgm:spPr>
        <a:scene3d>
          <a:camera prst="orthographicFront"/>
          <a:lightRig rig="threePt" dir="t"/>
        </a:scene3d>
        <a:sp3d>
          <a:bevelT/>
        </a:sp3d>
      </dgm:spPr>
      <dgm:t>
        <a:bodyPr/>
        <a:lstStyle/>
        <a:p>
          <a:endParaRPr lang="en-US"/>
        </a:p>
      </dgm:t>
    </dgm:pt>
    <dgm:pt modelId="{562C4BAB-6EB3-45F0-AA51-4975D3550DE6}" type="pres">
      <dgm:prSet presAssocID="{3263924E-CE36-417B-80BA-21BC36184019}" presName="rootText" presStyleLbl="node4" presStyleIdx="6" presStyleCnt="25">
        <dgm:presLayoutVars>
          <dgm:chPref val="3"/>
        </dgm:presLayoutVars>
      </dgm:prSet>
      <dgm:spPr/>
      <dgm:t>
        <a:bodyPr/>
        <a:lstStyle/>
        <a:p>
          <a:endParaRPr lang="en-US"/>
        </a:p>
      </dgm:t>
    </dgm:pt>
    <dgm:pt modelId="{B3CBCB25-EE71-40A5-9308-B3D60041EF17}" type="pres">
      <dgm:prSet presAssocID="{3263924E-CE36-417B-80BA-21BC36184019}" presName="rootConnector" presStyleLbl="node4" presStyleIdx="6" presStyleCnt="25"/>
      <dgm:spPr/>
      <dgm:t>
        <a:bodyPr/>
        <a:lstStyle/>
        <a:p>
          <a:endParaRPr lang="en-US"/>
        </a:p>
      </dgm:t>
    </dgm:pt>
    <dgm:pt modelId="{4B37D28F-F47D-47C4-9FE0-5197841013A7}" type="pres">
      <dgm:prSet presAssocID="{3263924E-CE36-417B-80BA-21BC36184019}" presName="hierChild4" presStyleCnt="0"/>
      <dgm:spPr>
        <a:scene3d>
          <a:camera prst="orthographicFront"/>
          <a:lightRig rig="threePt" dir="t"/>
        </a:scene3d>
        <a:sp3d>
          <a:bevelT/>
        </a:sp3d>
      </dgm:spPr>
      <dgm:t>
        <a:bodyPr/>
        <a:lstStyle/>
        <a:p>
          <a:endParaRPr lang="en-US"/>
        </a:p>
      </dgm:t>
    </dgm:pt>
    <dgm:pt modelId="{F3C965FE-44A3-41EB-9297-0430AC7BD3A6}" type="pres">
      <dgm:prSet presAssocID="{F7AC6D44-682B-46A1-A560-DFC50351BD17}" presName="Name37" presStyleLbl="parChTrans1D4" presStyleIdx="7" presStyleCnt="25"/>
      <dgm:spPr/>
      <dgm:t>
        <a:bodyPr/>
        <a:lstStyle/>
        <a:p>
          <a:endParaRPr lang="en-US"/>
        </a:p>
      </dgm:t>
    </dgm:pt>
    <dgm:pt modelId="{00905C93-800C-4F67-8553-FE4CBF55C03E}" type="pres">
      <dgm:prSet presAssocID="{0BDB6F78-3012-43E3-80C5-E226195C1344}"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DF7C1C89-4567-4267-A81C-DA59BAF12BAB}" type="pres">
      <dgm:prSet presAssocID="{0BDB6F78-3012-43E3-80C5-E226195C1344}" presName="rootComposite" presStyleCnt="0"/>
      <dgm:spPr>
        <a:scene3d>
          <a:camera prst="orthographicFront"/>
          <a:lightRig rig="threePt" dir="t"/>
        </a:scene3d>
        <a:sp3d>
          <a:bevelT/>
        </a:sp3d>
      </dgm:spPr>
      <dgm:t>
        <a:bodyPr/>
        <a:lstStyle/>
        <a:p>
          <a:endParaRPr lang="en-US"/>
        </a:p>
      </dgm:t>
    </dgm:pt>
    <dgm:pt modelId="{3472E0A2-55A4-48EB-BF57-2015FA4A1FD5}" type="pres">
      <dgm:prSet presAssocID="{0BDB6F78-3012-43E3-80C5-E226195C1344}" presName="rootText" presStyleLbl="node4" presStyleIdx="7" presStyleCnt="25">
        <dgm:presLayoutVars>
          <dgm:chPref val="3"/>
        </dgm:presLayoutVars>
      </dgm:prSet>
      <dgm:spPr/>
      <dgm:t>
        <a:bodyPr/>
        <a:lstStyle/>
        <a:p>
          <a:endParaRPr lang="en-US"/>
        </a:p>
      </dgm:t>
    </dgm:pt>
    <dgm:pt modelId="{3CEFD2CC-CF9F-4188-8DBF-71B8584C4AFE}" type="pres">
      <dgm:prSet presAssocID="{0BDB6F78-3012-43E3-80C5-E226195C1344}" presName="rootConnector" presStyleLbl="node4" presStyleIdx="7" presStyleCnt="25"/>
      <dgm:spPr/>
      <dgm:t>
        <a:bodyPr/>
        <a:lstStyle/>
        <a:p>
          <a:endParaRPr lang="en-US"/>
        </a:p>
      </dgm:t>
    </dgm:pt>
    <dgm:pt modelId="{3309F681-0214-4061-81C5-B542B97FB308}" type="pres">
      <dgm:prSet presAssocID="{0BDB6F78-3012-43E3-80C5-E226195C1344}" presName="hierChild4" presStyleCnt="0"/>
      <dgm:spPr>
        <a:scene3d>
          <a:camera prst="orthographicFront"/>
          <a:lightRig rig="threePt" dir="t"/>
        </a:scene3d>
        <a:sp3d>
          <a:bevelT/>
        </a:sp3d>
      </dgm:spPr>
      <dgm:t>
        <a:bodyPr/>
        <a:lstStyle/>
        <a:p>
          <a:endParaRPr lang="en-US"/>
        </a:p>
      </dgm:t>
    </dgm:pt>
    <dgm:pt modelId="{4B4DA942-8B02-4C57-9409-33BEA7183BEE}" type="pres">
      <dgm:prSet presAssocID="{0BDB6F78-3012-43E3-80C5-E226195C1344}" presName="hierChild5" presStyleCnt="0"/>
      <dgm:spPr>
        <a:scene3d>
          <a:camera prst="orthographicFront"/>
          <a:lightRig rig="threePt" dir="t"/>
        </a:scene3d>
        <a:sp3d>
          <a:bevelT/>
        </a:sp3d>
      </dgm:spPr>
      <dgm:t>
        <a:bodyPr/>
        <a:lstStyle/>
        <a:p>
          <a:endParaRPr lang="en-US"/>
        </a:p>
      </dgm:t>
    </dgm:pt>
    <dgm:pt modelId="{1D2DC516-2480-4FC7-9150-90929E298C31}" type="pres">
      <dgm:prSet presAssocID="{3263924E-CE36-417B-80BA-21BC36184019}" presName="hierChild5" presStyleCnt="0"/>
      <dgm:spPr>
        <a:scene3d>
          <a:camera prst="orthographicFront"/>
          <a:lightRig rig="threePt" dir="t"/>
        </a:scene3d>
        <a:sp3d>
          <a:bevelT/>
        </a:sp3d>
      </dgm:spPr>
      <dgm:t>
        <a:bodyPr/>
        <a:lstStyle/>
        <a:p>
          <a:endParaRPr lang="en-US"/>
        </a:p>
      </dgm:t>
    </dgm:pt>
    <dgm:pt modelId="{668753EE-9F5F-4D37-BB50-82F7A04AF820}" type="pres">
      <dgm:prSet presAssocID="{4149347D-84DD-4AB8-9F6B-7F294CD92F89}" presName="hierChild5" presStyleCnt="0"/>
      <dgm:spPr>
        <a:scene3d>
          <a:camera prst="orthographicFront"/>
          <a:lightRig rig="threePt" dir="t"/>
        </a:scene3d>
        <a:sp3d>
          <a:bevelT/>
        </a:sp3d>
      </dgm:spPr>
      <dgm:t>
        <a:bodyPr/>
        <a:lstStyle/>
        <a:p>
          <a:endParaRPr lang="en-US"/>
        </a:p>
      </dgm:t>
    </dgm:pt>
    <dgm:pt modelId="{EDC48BE6-EBC7-421C-93CA-C15F9748DA16}" type="pres">
      <dgm:prSet presAssocID="{19BD92DD-C0DF-411E-8BCA-3803A317CDDA}" presName="Name35" presStyleLbl="parChTrans1D4" presStyleIdx="8" presStyleCnt="25"/>
      <dgm:spPr/>
      <dgm:t>
        <a:bodyPr/>
        <a:lstStyle/>
        <a:p>
          <a:endParaRPr lang="en-US"/>
        </a:p>
      </dgm:t>
    </dgm:pt>
    <dgm:pt modelId="{FE9EBF7C-BC56-4BC7-AFA2-0C286CBCDD42}" type="pres">
      <dgm:prSet presAssocID="{A207964F-565F-4C7F-9F57-2B415040FA02}"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9C4AFBCC-49DB-484C-83A4-9AE15CE0788B}" type="pres">
      <dgm:prSet presAssocID="{A207964F-565F-4C7F-9F57-2B415040FA02}" presName="rootComposite" presStyleCnt="0"/>
      <dgm:spPr>
        <a:scene3d>
          <a:camera prst="orthographicFront"/>
          <a:lightRig rig="threePt" dir="t"/>
        </a:scene3d>
        <a:sp3d>
          <a:bevelT/>
        </a:sp3d>
      </dgm:spPr>
      <dgm:t>
        <a:bodyPr/>
        <a:lstStyle/>
        <a:p>
          <a:endParaRPr lang="en-US"/>
        </a:p>
      </dgm:t>
    </dgm:pt>
    <dgm:pt modelId="{5C6EE100-A3FD-4E09-A273-6C39C7A2D0EF}" type="pres">
      <dgm:prSet presAssocID="{A207964F-565F-4C7F-9F57-2B415040FA02}" presName="rootText" presStyleLbl="node4" presStyleIdx="8" presStyleCnt="25">
        <dgm:presLayoutVars>
          <dgm:chPref val="3"/>
        </dgm:presLayoutVars>
      </dgm:prSet>
      <dgm:spPr/>
      <dgm:t>
        <a:bodyPr/>
        <a:lstStyle/>
        <a:p>
          <a:endParaRPr lang="en-US"/>
        </a:p>
      </dgm:t>
    </dgm:pt>
    <dgm:pt modelId="{41C198A2-F715-4B99-A886-3409E420B5D3}" type="pres">
      <dgm:prSet presAssocID="{A207964F-565F-4C7F-9F57-2B415040FA02}" presName="rootConnector" presStyleLbl="node4" presStyleIdx="8" presStyleCnt="25"/>
      <dgm:spPr/>
      <dgm:t>
        <a:bodyPr/>
        <a:lstStyle/>
        <a:p>
          <a:endParaRPr lang="en-US"/>
        </a:p>
      </dgm:t>
    </dgm:pt>
    <dgm:pt modelId="{C9987CFE-9DF1-4058-B9A3-147710C84424}" type="pres">
      <dgm:prSet presAssocID="{A207964F-565F-4C7F-9F57-2B415040FA02}" presName="hierChild4" presStyleCnt="0"/>
      <dgm:spPr>
        <a:scene3d>
          <a:camera prst="orthographicFront"/>
          <a:lightRig rig="threePt" dir="t"/>
        </a:scene3d>
        <a:sp3d>
          <a:bevelT/>
        </a:sp3d>
      </dgm:spPr>
      <dgm:t>
        <a:bodyPr/>
        <a:lstStyle/>
        <a:p>
          <a:endParaRPr lang="en-US"/>
        </a:p>
      </dgm:t>
    </dgm:pt>
    <dgm:pt modelId="{0FF2973F-BE96-4FA0-B9AC-62A1354341A4}" type="pres">
      <dgm:prSet presAssocID="{87B546BC-4ED9-469C-A7CE-4F0FDD28B4BC}" presName="Name37" presStyleLbl="parChTrans1D4" presStyleIdx="9" presStyleCnt="25"/>
      <dgm:spPr/>
      <dgm:t>
        <a:bodyPr/>
        <a:lstStyle/>
        <a:p>
          <a:endParaRPr lang="en-US"/>
        </a:p>
      </dgm:t>
    </dgm:pt>
    <dgm:pt modelId="{34D88E65-9511-4168-AF42-32A9725DF334}" type="pres">
      <dgm:prSet presAssocID="{1184272F-826E-43B9-8A00-04D7DB5B945A}"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0F3BDD9E-60BA-47EE-AE45-1B793BF6EE42}" type="pres">
      <dgm:prSet presAssocID="{1184272F-826E-43B9-8A00-04D7DB5B945A}" presName="rootComposite" presStyleCnt="0"/>
      <dgm:spPr>
        <a:scene3d>
          <a:camera prst="orthographicFront"/>
          <a:lightRig rig="threePt" dir="t"/>
        </a:scene3d>
        <a:sp3d>
          <a:bevelT/>
        </a:sp3d>
      </dgm:spPr>
      <dgm:t>
        <a:bodyPr/>
        <a:lstStyle/>
        <a:p>
          <a:endParaRPr lang="en-US"/>
        </a:p>
      </dgm:t>
    </dgm:pt>
    <dgm:pt modelId="{3CD7B6F3-4B2C-46E4-84D2-D69E152E27B9}" type="pres">
      <dgm:prSet presAssocID="{1184272F-826E-43B9-8A00-04D7DB5B945A}" presName="rootText" presStyleLbl="node4" presStyleIdx="9" presStyleCnt="25">
        <dgm:presLayoutVars>
          <dgm:chPref val="3"/>
        </dgm:presLayoutVars>
      </dgm:prSet>
      <dgm:spPr/>
      <dgm:t>
        <a:bodyPr/>
        <a:lstStyle/>
        <a:p>
          <a:endParaRPr lang="en-US"/>
        </a:p>
      </dgm:t>
    </dgm:pt>
    <dgm:pt modelId="{7791AF95-CD34-43C0-88E7-F4C09E02473D}" type="pres">
      <dgm:prSet presAssocID="{1184272F-826E-43B9-8A00-04D7DB5B945A}" presName="rootConnector" presStyleLbl="node4" presStyleIdx="9" presStyleCnt="25"/>
      <dgm:spPr/>
      <dgm:t>
        <a:bodyPr/>
        <a:lstStyle/>
        <a:p>
          <a:endParaRPr lang="en-US"/>
        </a:p>
      </dgm:t>
    </dgm:pt>
    <dgm:pt modelId="{8C521A3F-9B7B-4253-B907-85B33F24004E}" type="pres">
      <dgm:prSet presAssocID="{1184272F-826E-43B9-8A00-04D7DB5B945A}" presName="hierChild4" presStyleCnt="0"/>
      <dgm:spPr>
        <a:scene3d>
          <a:camera prst="orthographicFront"/>
          <a:lightRig rig="threePt" dir="t"/>
        </a:scene3d>
        <a:sp3d>
          <a:bevelT/>
        </a:sp3d>
      </dgm:spPr>
      <dgm:t>
        <a:bodyPr/>
        <a:lstStyle/>
        <a:p>
          <a:endParaRPr lang="en-US"/>
        </a:p>
      </dgm:t>
    </dgm:pt>
    <dgm:pt modelId="{136B6A75-2CF3-45A8-8424-3B56AB6F2B9A}" type="pres">
      <dgm:prSet presAssocID="{1184272F-826E-43B9-8A00-04D7DB5B945A}" presName="hierChild5" presStyleCnt="0"/>
      <dgm:spPr>
        <a:scene3d>
          <a:camera prst="orthographicFront"/>
          <a:lightRig rig="threePt" dir="t"/>
        </a:scene3d>
        <a:sp3d>
          <a:bevelT/>
        </a:sp3d>
      </dgm:spPr>
      <dgm:t>
        <a:bodyPr/>
        <a:lstStyle/>
        <a:p>
          <a:endParaRPr lang="en-US"/>
        </a:p>
      </dgm:t>
    </dgm:pt>
    <dgm:pt modelId="{31613E12-7F08-456E-8755-5FCDE5F92D6C}" type="pres">
      <dgm:prSet presAssocID="{A207964F-565F-4C7F-9F57-2B415040FA02}" presName="hierChild5" presStyleCnt="0"/>
      <dgm:spPr>
        <a:scene3d>
          <a:camera prst="orthographicFront"/>
          <a:lightRig rig="threePt" dir="t"/>
        </a:scene3d>
        <a:sp3d>
          <a:bevelT/>
        </a:sp3d>
      </dgm:spPr>
      <dgm:t>
        <a:bodyPr/>
        <a:lstStyle/>
        <a:p>
          <a:endParaRPr lang="en-US"/>
        </a:p>
      </dgm:t>
    </dgm:pt>
    <dgm:pt modelId="{441557BA-C27C-4E21-93D9-FBD6E4245103}" type="pres">
      <dgm:prSet presAssocID="{D1272692-4540-43D0-BC0D-698A8D041F62}" presName="Name35" presStyleLbl="parChTrans1D4" presStyleIdx="10" presStyleCnt="25"/>
      <dgm:spPr/>
      <dgm:t>
        <a:bodyPr/>
        <a:lstStyle/>
        <a:p>
          <a:endParaRPr lang="en-US"/>
        </a:p>
      </dgm:t>
    </dgm:pt>
    <dgm:pt modelId="{277CEDA4-74DC-49C7-BD90-47A8FD49131B}" type="pres">
      <dgm:prSet presAssocID="{C61CC71C-6B4C-44F7-9238-4BEDC9EAF312}"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A152C9DC-BBCA-40FA-8CEE-EC423BB58BD5}" type="pres">
      <dgm:prSet presAssocID="{C61CC71C-6B4C-44F7-9238-4BEDC9EAF312}" presName="rootComposite" presStyleCnt="0"/>
      <dgm:spPr>
        <a:scene3d>
          <a:camera prst="orthographicFront"/>
          <a:lightRig rig="threePt" dir="t"/>
        </a:scene3d>
        <a:sp3d>
          <a:bevelT/>
        </a:sp3d>
      </dgm:spPr>
      <dgm:t>
        <a:bodyPr/>
        <a:lstStyle/>
        <a:p>
          <a:endParaRPr lang="en-US"/>
        </a:p>
      </dgm:t>
    </dgm:pt>
    <dgm:pt modelId="{11A3293D-8285-45FE-9767-BF2D5F965D86}" type="pres">
      <dgm:prSet presAssocID="{C61CC71C-6B4C-44F7-9238-4BEDC9EAF312}" presName="rootText" presStyleLbl="node4" presStyleIdx="10" presStyleCnt="25">
        <dgm:presLayoutVars>
          <dgm:chPref val="3"/>
        </dgm:presLayoutVars>
      </dgm:prSet>
      <dgm:spPr/>
      <dgm:t>
        <a:bodyPr/>
        <a:lstStyle/>
        <a:p>
          <a:endParaRPr lang="en-US"/>
        </a:p>
      </dgm:t>
    </dgm:pt>
    <dgm:pt modelId="{42517977-46E0-4584-A1CA-BF384E54665F}" type="pres">
      <dgm:prSet presAssocID="{C61CC71C-6B4C-44F7-9238-4BEDC9EAF312}" presName="rootConnector" presStyleLbl="node4" presStyleIdx="10" presStyleCnt="25"/>
      <dgm:spPr/>
      <dgm:t>
        <a:bodyPr/>
        <a:lstStyle/>
        <a:p>
          <a:endParaRPr lang="en-US"/>
        </a:p>
      </dgm:t>
    </dgm:pt>
    <dgm:pt modelId="{F4A4A631-6D12-4243-897C-6C827CC11BDC}" type="pres">
      <dgm:prSet presAssocID="{C61CC71C-6B4C-44F7-9238-4BEDC9EAF312}" presName="hierChild4" presStyleCnt="0"/>
      <dgm:spPr>
        <a:scene3d>
          <a:camera prst="orthographicFront"/>
          <a:lightRig rig="threePt" dir="t"/>
        </a:scene3d>
        <a:sp3d>
          <a:bevelT/>
        </a:sp3d>
      </dgm:spPr>
      <dgm:t>
        <a:bodyPr/>
        <a:lstStyle/>
        <a:p>
          <a:endParaRPr lang="en-US"/>
        </a:p>
      </dgm:t>
    </dgm:pt>
    <dgm:pt modelId="{487245D8-B2C0-4F22-B28E-4B4DAAAFAF21}" type="pres">
      <dgm:prSet presAssocID="{C61CC71C-6B4C-44F7-9238-4BEDC9EAF312}" presName="hierChild5" presStyleCnt="0"/>
      <dgm:spPr>
        <a:scene3d>
          <a:camera prst="orthographicFront"/>
          <a:lightRig rig="threePt" dir="t"/>
        </a:scene3d>
        <a:sp3d>
          <a:bevelT/>
        </a:sp3d>
      </dgm:spPr>
      <dgm:t>
        <a:bodyPr/>
        <a:lstStyle/>
        <a:p>
          <a:endParaRPr lang="en-US"/>
        </a:p>
      </dgm:t>
    </dgm:pt>
    <dgm:pt modelId="{6A2F4C2E-1CF9-465D-9EA1-2D7CF5222557}" type="pres">
      <dgm:prSet presAssocID="{8B05072F-2D4C-4738-9E36-D5337B46A1FB}" presName="Name35" presStyleLbl="parChTrans1D4" presStyleIdx="11" presStyleCnt="25"/>
      <dgm:spPr/>
      <dgm:t>
        <a:bodyPr/>
        <a:lstStyle/>
        <a:p>
          <a:endParaRPr lang="en-US"/>
        </a:p>
      </dgm:t>
    </dgm:pt>
    <dgm:pt modelId="{A32A82B7-5AA5-435E-B874-D61EBCBE91E2}" type="pres">
      <dgm:prSet presAssocID="{7B9C497A-25B6-41D6-94D7-3F62C4435914}"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CD969766-7AD0-4500-8D32-36EC0B75A53F}" type="pres">
      <dgm:prSet presAssocID="{7B9C497A-25B6-41D6-94D7-3F62C4435914}" presName="rootComposite" presStyleCnt="0"/>
      <dgm:spPr>
        <a:scene3d>
          <a:camera prst="orthographicFront"/>
          <a:lightRig rig="threePt" dir="t"/>
        </a:scene3d>
        <a:sp3d>
          <a:bevelT/>
        </a:sp3d>
      </dgm:spPr>
      <dgm:t>
        <a:bodyPr/>
        <a:lstStyle/>
        <a:p>
          <a:endParaRPr lang="en-US"/>
        </a:p>
      </dgm:t>
    </dgm:pt>
    <dgm:pt modelId="{4B0EE186-93D1-4739-831A-AA41D18B15A7}" type="pres">
      <dgm:prSet presAssocID="{7B9C497A-25B6-41D6-94D7-3F62C4435914}" presName="rootText" presStyleLbl="node4" presStyleIdx="11" presStyleCnt="25">
        <dgm:presLayoutVars>
          <dgm:chPref val="3"/>
        </dgm:presLayoutVars>
      </dgm:prSet>
      <dgm:spPr/>
      <dgm:t>
        <a:bodyPr/>
        <a:lstStyle/>
        <a:p>
          <a:endParaRPr lang="en-US"/>
        </a:p>
      </dgm:t>
    </dgm:pt>
    <dgm:pt modelId="{380B8AAB-48A6-415F-AEFD-FF694FE9667E}" type="pres">
      <dgm:prSet presAssocID="{7B9C497A-25B6-41D6-94D7-3F62C4435914}" presName="rootConnector" presStyleLbl="node4" presStyleIdx="11" presStyleCnt="25"/>
      <dgm:spPr/>
      <dgm:t>
        <a:bodyPr/>
        <a:lstStyle/>
        <a:p>
          <a:endParaRPr lang="en-US"/>
        </a:p>
      </dgm:t>
    </dgm:pt>
    <dgm:pt modelId="{83136817-8694-4236-A8EF-069EAE8A8669}" type="pres">
      <dgm:prSet presAssocID="{7B9C497A-25B6-41D6-94D7-3F62C4435914}" presName="hierChild4" presStyleCnt="0"/>
      <dgm:spPr>
        <a:scene3d>
          <a:camera prst="orthographicFront"/>
          <a:lightRig rig="threePt" dir="t"/>
        </a:scene3d>
        <a:sp3d>
          <a:bevelT/>
        </a:sp3d>
      </dgm:spPr>
      <dgm:t>
        <a:bodyPr/>
        <a:lstStyle/>
        <a:p>
          <a:endParaRPr lang="en-US"/>
        </a:p>
      </dgm:t>
    </dgm:pt>
    <dgm:pt modelId="{7816A804-4595-4900-BD61-30FD6572D6A2}" type="pres">
      <dgm:prSet presAssocID="{16DDD48D-E328-41CC-911D-B49ED575C266}" presName="Name37" presStyleLbl="parChTrans1D4" presStyleIdx="12" presStyleCnt="25"/>
      <dgm:spPr/>
      <dgm:t>
        <a:bodyPr/>
        <a:lstStyle/>
        <a:p>
          <a:endParaRPr lang="en-US"/>
        </a:p>
      </dgm:t>
    </dgm:pt>
    <dgm:pt modelId="{2D346051-A595-42AC-9044-E5CD194CEECE}" type="pres">
      <dgm:prSet presAssocID="{8CFB7D8D-C883-42F2-8695-382491773FC9}"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5D0CF94B-C578-436B-96DB-8F80450C3458}" type="pres">
      <dgm:prSet presAssocID="{8CFB7D8D-C883-42F2-8695-382491773FC9}" presName="rootComposite" presStyleCnt="0"/>
      <dgm:spPr>
        <a:scene3d>
          <a:camera prst="orthographicFront"/>
          <a:lightRig rig="threePt" dir="t"/>
        </a:scene3d>
        <a:sp3d>
          <a:bevelT/>
        </a:sp3d>
      </dgm:spPr>
      <dgm:t>
        <a:bodyPr/>
        <a:lstStyle/>
        <a:p>
          <a:endParaRPr lang="en-US"/>
        </a:p>
      </dgm:t>
    </dgm:pt>
    <dgm:pt modelId="{08E10126-2149-463C-A501-A919A9677C2E}" type="pres">
      <dgm:prSet presAssocID="{8CFB7D8D-C883-42F2-8695-382491773FC9}" presName="rootText" presStyleLbl="node4" presStyleIdx="12" presStyleCnt="25">
        <dgm:presLayoutVars>
          <dgm:chPref val="3"/>
        </dgm:presLayoutVars>
      </dgm:prSet>
      <dgm:spPr/>
      <dgm:t>
        <a:bodyPr/>
        <a:lstStyle/>
        <a:p>
          <a:endParaRPr lang="en-US"/>
        </a:p>
      </dgm:t>
    </dgm:pt>
    <dgm:pt modelId="{9820AF21-C6B9-44C6-BD5A-679BCD6F7019}" type="pres">
      <dgm:prSet presAssocID="{8CFB7D8D-C883-42F2-8695-382491773FC9}" presName="rootConnector" presStyleLbl="node4" presStyleIdx="12" presStyleCnt="25"/>
      <dgm:spPr/>
      <dgm:t>
        <a:bodyPr/>
        <a:lstStyle/>
        <a:p>
          <a:endParaRPr lang="en-US"/>
        </a:p>
      </dgm:t>
    </dgm:pt>
    <dgm:pt modelId="{EF6D5FD9-1391-4235-961F-6792BD1CD763}" type="pres">
      <dgm:prSet presAssocID="{8CFB7D8D-C883-42F2-8695-382491773FC9}" presName="hierChild4" presStyleCnt="0"/>
      <dgm:spPr>
        <a:scene3d>
          <a:camera prst="orthographicFront"/>
          <a:lightRig rig="threePt" dir="t"/>
        </a:scene3d>
        <a:sp3d>
          <a:bevelT/>
        </a:sp3d>
      </dgm:spPr>
      <dgm:t>
        <a:bodyPr/>
        <a:lstStyle/>
        <a:p>
          <a:endParaRPr lang="en-US"/>
        </a:p>
      </dgm:t>
    </dgm:pt>
    <dgm:pt modelId="{BAF9FC44-4051-4FB2-A565-A17F0F099F1E}" type="pres">
      <dgm:prSet presAssocID="{35B77750-414B-4EE3-A722-D396D6D148A8}" presName="Name37" presStyleLbl="parChTrans1D4" presStyleIdx="13" presStyleCnt="25"/>
      <dgm:spPr/>
      <dgm:t>
        <a:bodyPr/>
        <a:lstStyle/>
        <a:p>
          <a:endParaRPr lang="en-US"/>
        </a:p>
      </dgm:t>
    </dgm:pt>
    <dgm:pt modelId="{D7B80DA1-AB59-460B-BA69-954A3C8FB473}" type="pres">
      <dgm:prSet presAssocID="{ABCACC5E-2D9F-4FC5-A351-28E18DD0409B}"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09FEEE32-24E0-48D5-BE0C-CEE335CE5FE8}" type="pres">
      <dgm:prSet presAssocID="{ABCACC5E-2D9F-4FC5-A351-28E18DD0409B}" presName="rootComposite" presStyleCnt="0"/>
      <dgm:spPr>
        <a:scene3d>
          <a:camera prst="orthographicFront"/>
          <a:lightRig rig="threePt" dir="t"/>
        </a:scene3d>
        <a:sp3d>
          <a:bevelT/>
        </a:sp3d>
      </dgm:spPr>
      <dgm:t>
        <a:bodyPr/>
        <a:lstStyle/>
        <a:p>
          <a:endParaRPr lang="en-US"/>
        </a:p>
      </dgm:t>
    </dgm:pt>
    <dgm:pt modelId="{21B7CE86-3006-40C6-916F-4EC0DD0483D8}" type="pres">
      <dgm:prSet presAssocID="{ABCACC5E-2D9F-4FC5-A351-28E18DD0409B}" presName="rootText" presStyleLbl="node4" presStyleIdx="13" presStyleCnt="25">
        <dgm:presLayoutVars>
          <dgm:chPref val="3"/>
        </dgm:presLayoutVars>
      </dgm:prSet>
      <dgm:spPr/>
      <dgm:t>
        <a:bodyPr/>
        <a:lstStyle/>
        <a:p>
          <a:endParaRPr lang="en-US"/>
        </a:p>
      </dgm:t>
    </dgm:pt>
    <dgm:pt modelId="{C0CFA2CD-853A-4298-B6C8-AA9279323251}" type="pres">
      <dgm:prSet presAssocID="{ABCACC5E-2D9F-4FC5-A351-28E18DD0409B}" presName="rootConnector" presStyleLbl="node4" presStyleIdx="13" presStyleCnt="25"/>
      <dgm:spPr/>
      <dgm:t>
        <a:bodyPr/>
        <a:lstStyle/>
        <a:p>
          <a:endParaRPr lang="en-US"/>
        </a:p>
      </dgm:t>
    </dgm:pt>
    <dgm:pt modelId="{BE0E95F7-E895-44F3-B602-2E75D7D1141A}" type="pres">
      <dgm:prSet presAssocID="{ABCACC5E-2D9F-4FC5-A351-28E18DD0409B}" presName="hierChild4" presStyleCnt="0"/>
      <dgm:spPr>
        <a:scene3d>
          <a:camera prst="orthographicFront"/>
          <a:lightRig rig="threePt" dir="t"/>
        </a:scene3d>
        <a:sp3d>
          <a:bevelT/>
        </a:sp3d>
      </dgm:spPr>
      <dgm:t>
        <a:bodyPr/>
        <a:lstStyle/>
        <a:p>
          <a:endParaRPr lang="en-US"/>
        </a:p>
      </dgm:t>
    </dgm:pt>
    <dgm:pt modelId="{8DA55827-912B-4C0D-821C-A5A36D4046FF}" type="pres">
      <dgm:prSet presAssocID="{ABCACC5E-2D9F-4FC5-A351-28E18DD0409B}" presName="hierChild5" presStyleCnt="0"/>
      <dgm:spPr>
        <a:scene3d>
          <a:camera prst="orthographicFront"/>
          <a:lightRig rig="threePt" dir="t"/>
        </a:scene3d>
        <a:sp3d>
          <a:bevelT/>
        </a:sp3d>
      </dgm:spPr>
      <dgm:t>
        <a:bodyPr/>
        <a:lstStyle/>
        <a:p>
          <a:endParaRPr lang="en-US"/>
        </a:p>
      </dgm:t>
    </dgm:pt>
    <dgm:pt modelId="{32446C96-4AA1-4D4A-A2A7-05BAE74BC9D3}" type="pres">
      <dgm:prSet presAssocID="{F182C8DC-7C17-4A0F-9BB5-3A193B26A2D7}" presName="Name37" presStyleLbl="parChTrans1D4" presStyleIdx="14" presStyleCnt="25"/>
      <dgm:spPr/>
      <dgm:t>
        <a:bodyPr/>
        <a:lstStyle/>
        <a:p>
          <a:endParaRPr lang="en-US"/>
        </a:p>
      </dgm:t>
    </dgm:pt>
    <dgm:pt modelId="{F8465F37-CC7C-47B0-A681-0F39C322D750}" type="pres">
      <dgm:prSet presAssocID="{9C598749-A19C-4A0A-8710-5CE84DD6FEB0}"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5F488A80-D1F5-460B-957A-570F16488CD9}" type="pres">
      <dgm:prSet presAssocID="{9C598749-A19C-4A0A-8710-5CE84DD6FEB0}" presName="rootComposite" presStyleCnt="0"/>
      <dgm:spPr>
        <a:scene3d>
          <a:camera prst="orthographicFront"/>
          <a:lightRig rig="threePt" dir="t"/>
        </a:scene3d>
        <a:sp3d>
          <a:bevelT/>
        </a:sp3d>
      </dgm:spPr>
      <dgm:t>
        <a:bodyPr/>
        <a:lstStyle/>
        <a:p>
          <a:endParaRPr lang="en-US"/>
        </a:p>
      </dgm:t>
    </dgm:pt>
    <dgm:pt modelId="{9C9F17FF-21E5-4160-BED9-A34F0B47B47F}" type="pres">
      <dgm:prSet presAssocID="{9C598749-A19C-4A0A-8710-5CE84DD6FEB0}" presName="rootText" presStyleLbl="node4" presStyleIdx="14" presStyleCnt="25">
        <dgm:presLayoutVars>
          <dgm:chPref val="3"/>
        </dgm:presLayoutVars>
      </dgm:prSet>
      <dgm:spPr/>
      <dgm:t>
        <a:bodyPr/>
        <a:lstStyle/>
        <a:p>
          <a:endParaRPr lang="en-US"/>
        </a:p>
      </dgm:t>
    </dgm:pt>
    <dgm:pt modelId="{A475BF22-6727-4B26-BCEB-088580957633}" type="pres">
      <dgm:prSet presAssocID="{9C598749-A19C-4A0A-8710-5CE84DD6FEB0}" presName="rootConnector" presStyleLbl="node4" presStyleIdx="14" presStyleCnt="25"/>
      <dgm:spPr/>
      <dgm:t>
        <a:bodyPr/>
        <a:lstStyle/>
        <a:p>
          <a:endParaRPr lang="en-US"/>
        </a:p>
      </dgm:t>
    </dgm:pt>
    <dgm:pt modelId="{1948EE10-4455-4BE3-857C-18AE4F5F5B23}" type="pres">
      <dgm:prSet presAssocID="{9C598749-A19C-4A0A-8710-5CE84DD6FEB0}" presName="hierChild4" presStyleCnt="0"/>
      <dgm:spPr>
        <a:scene3d>
          <a:camera prst="orthographicFront"/>
          <a:lightRig rig="threePt" dir="t"/>
        </a:scene3d>
        <a:sp3d>
          <a:bevelT/>
        </a:sp3d>
      </dgm:spPr>
      <dgm:t>
        <a:bodyPr/>
        <a:lstStyle/>
        <a:p>
          <a:endParaRPr lang="en-US"/>
        </a:p>
      </dgm:t>
    </dgm:pt>
    <dgm:pt modelId="{B9E98C0C-4958-425F-A663-3CF8B8EC1777}" type="pres">
      <dgm:prSet presAssocID="{9C598749-A19C-4A0A-8710-5CE84DD6FEB0}" presName="hierChild5" presStyleCnt="0"/>
      <dgm:spPr>
        <a:scene3d>
          <a:camera prst="orthographicFront"/>
          <a:lightRig rig="threePt" dir="t"/>
        </a:scene3d>
        <a:sp3d>
          <a:bevelT/>
        </a:sp3d>
      </dgm:spPr>
      <dgm:t>
        <a:bodyPr/>
        <a:lstStyle/>
        <a:p>
          <a:endParaRPr lang="en-US"/>
        </a:p>
      </dgm:t>
    </dgm:pt>
    <dgm:pt modelId="{DA647441-3B6C-43F4-AF47-736A65669007}" type="pres">
      <dgm:prSet presAssocID="{8CFB7D8D-C883-42F2-8695-382491773FC9}" presName="hierChild5" presStyleCnt="0"/>
      <dgm:spPr>
        <a:scene3d>
          <a:camera prst="orthographicFront"/>
          <a:lightRig rig="threePt" dir="t"/>
        </a:scene3d>
        <a:sp3d>
          <a:bevelT/>
        </a:sp3d>
      </dgm:spPr>
      <dgm:t>
        <a:bodyPr/>
        <a:lstStyle/>
        <a:p>
          <a:endParaRPr lang="en-US"/>
        </a:p>
      </dgm:t>
    </dgm:pt>
    <dgm:pt modelId="{72095487-2A01-4F76-AF11-1B1C8CA66003}" type="pres">
      <dgm:prSet presAssocID="{9DECAE20-309B-43F0-AF48-1632A9C2CF25}" presName="Name37" presStyleLbl="parChTrans1D4" presStyleIdx="15" presStyleCnt="25"/>
      <dgm:spPr/>
      <dgm:t>
        <a:bodyPr/>
        <a:lstStyle/>
        <a:p>
          <a:endParaRPr lang="en-US"/>
        </a:p>
      </dgm:t>
    </dgm:pt>
    <dgm:pt modelId="{82F3FFE7-171C-41F3-9989-F965E2D4A0C7}" type="pres">
      <dgm:prSet presAssocID="{AC05AC16-214D-4AEF-B516-DF8B6F869859}"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21D33BD0-4B17-4C4E-A37F-5DCC9B88D22E}" type="pres">
      <dgm:prSet presAssocID="{AC05AC16-214D-4AEF-B516-DF8B6F869859}" presName="rootComposite" presStyleCnt="0"/>
      <dgm:spPr>
        <a:scene3d>
          <a:camera prst="orthographicFront"/>
          <a:lightRig rig="threePt" dir="t"/>
        </a:scene3d>
        <a:sp3d>
          <a:bevelT/>
        </a:sp3d>
      </dgm:spPr>
      <dgm:t>
        <a:bodyPr/>
        <a:lstStyle/>
        <a:p>
          <a:endParaRPr lang="en-US"/>
        </a:p>
      </dgm:t>
    </dgm:pt>
    <dgm:pt modelId="{55E18551-1AB7-41A8-B9F4-0F7AE247934B}" type="pres">
      <dgm:prSet presAssocID="{AC05AC16-214D-4AEF-B516-DF8B6F869859}" presName="rootText" presStyleLbl="node4" presStyleIdx="15" presStyleCnt="25">
        <dgm:presLayoutVars>
          <dgm:chPref val="3"/>
        </dgm:presLayoutVars>
      </dgm:prSet>
      <dgm:spPr/>
      <dgm:t>
        <a:bodyPr/>
        <a:lstStyle/>
        <a:p>
          <a:endParaRPr lang="en-US"/>
        </a:p>
      </dgm:t>
    </dgm:pt>
    <dgm:pt modelId="{46B0A0FB-3D7D-4684-A39A-C308E11369C2}" type="pres">
      <dgm:prSet presAssocID="{AC05AC16-214D-4AEF-B516-DF8B6F869859}" presName="rootConnector" presStyleLbl="node4" presStyleIdx="15" presStyleCnt="25"/>
      <dgm:spPr/>
      <dgm:t>
        <a:bodyPr/>
        <a:lstStyle/>
        <a:p>
          <a:endParaRPr lang="en-US"/>
        </a:p>
      </dgm:t>
    </dgm:pt>
    <dgm:pt modelId="{854590DE-AAFD-409A-9720-BB5CE09B78D2}" type="pres">
      <dgm:prSet presAssocID="{AC05AC16-214D-4AEF-B516-DF8B6F869859}" presName="hierChild4" presStyleCnt="0"/>
      <dgm:spPr>
        <a:scene3d>
          <a:camera prst="orthographicFront"/>
          <a:lightRig rig="threePt" dir="t"/>
        </a:scene3d>
        <a:sp3d>
          <a:bevelT/>
        </a:sp3d>
      </dgm:spPr>
      <dgm:t>
        <a:bodyPr/>
        <a:lstStyle/>
        <a:p>
          <a:endParaRPr lang="en-US"/>
        </a:p>
      </dgm:t>
    </dgm:pt>
    <dgm:pt modelId="{749E68F7-CCEA-4218-8C4B-98316040A0A2}" type="pres">
      <dgm:prSet presAssocID="{278EEF65-1959-4101-9D44-83DFDB2A6660}" presName="Name37" presStyleLbl="parChTrans1D4" presStyleIdx="16" presStyleCnt="25"/>
      <dgm:spPr/>
      <dgm:t>
        <a:bodyPr/>
        <a:lstStyle/>
        <a:p>
          <a:endParaRPr lang="en-US"/>
        </a:p>
      </dgm:t>
    </dgm:pt>
    <dgm:pt modelId="{1434D661-5A72-42FD-8293-F08C292DDCFB}" type="pres">
      <dgm:prSet presAssocID="{4227EB46-9EEF-4320-8DAE-BB6A537CF54B}"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5FA1AB8E-40B9-49BB-8D5D-4A77D9B6D787}" type="pres">
      <dgm:prSet presAssocID="{4227EB46-9EEF-4320-8DAE-BB6A537CF54B}" presName="rootComposite" presStyleCnt="0"/>
      <dgm:spPr>
        <a:scene3d>
          <a:camera prst="orthographicFront"/>
          <a:lightRig rig="threePt" dir="t"/>
        </a:scene3d>
        <a:sp3d>
          <a:bevelT/>
        </a:sp3d>
      </dgm:spPr>
      <dgm:t>
        <a:bodyPr/>
        <a:lstStyle/>
        <a:p>
          <a:endParaRPr lang="en-US"/>
        </a:p>
      </dgm:t>
    </dgm:pt>
    <dgm:pt modelId="{327AA4C7-B0AA-42CA-ABA4-6E92F6DEB4CE}" type="pres">
      <dgm:prSet presAssocID="{4227EB46-9EEF-4320-8DAE-BB6A537CF54B}" presName="rootText" presStyleLbl="node4" presStyleIdx="16" presStyleCnt="25">
        <dgm:presLayoutVars>
          <dgm:chPref val="3"/>
        </dgm:presLayoutVars>
      </dgm:prSet>
      <dgm:spPr/>
      <dgm:t>
        <a:bodyPr/>
        <a:lstStyle/>
        <a:p>
          <a:endParaRPr lang="en-US"/>
        </a:p>
      </dgm:t>
    </dgm:pt>
    <dgm:pt modelId="{27402CF0-C64F-4E35-9896-1705CF3367C4}" type="pres">
      <dgm:prSet presAssocID="{4227EB46-9EEF-4320-8DAE-BB6A537CF54B}" presName="rootConnector" presStyleLbl="node4" presStyleIdx="16" presStyleCnt="25"/>
      <dgm:spPr/>
      <dgm:t>
        <a:bodyPr/>
        <a:lstStyle/>
        <a:p>
          <a:endParaRPr lang="en-US"/>
        </a:p>
      </dgm:t>
    </dgm:pt>
    <dgm:pt modelId="{FA342432-4DF5-43CC-80F9-650C5F350308}" type="pres">
      <dgm:prSet presAssocID="{4227EB46-9EEF-4320-8DAE-BB6A537CF54B}" presName="hierChild4" presStyleCnt="0"/>
      <dgm:spPr>
        <a:scene3d>
          <a:camera prst="orthographicFront"/>
          <a:lightRig rig="threePt" dir="t"/>
        </a:scene3d>
        <a:sp3d>
          <a:bevelT/>
        </a:sp3d>
      </dgm:spPr>
      <dgm:t>
        <a:bodyPr/>
        <a:lstStyle/>
        <a:p>
          <a:endParaRPr lang="en-US"/>
        </a:p>
      </dgm:t>
    </dgm:pt>
    <dgm:pt modelId="{FABB2192-AC33-4CCE-95BE-25C502DC2A03}" type="pres">
      <dgm:prSet presAssocID="{4227EB46-9EEF-4320-8DAE-BB6A537CF54B}" presName="hierChild5" presStyleCnt="0"/>
      <dgm:spPr>
        <a:scene3d>
          <a:camera prst="orthographicFront"/>
          <a:lightRig rig="threePt" dir="t"/>
        </a:scene3d>
        <a:sp3d>
          <a:bevelT/>
        </a:sp3d>
      </dgm:spPr>
      <dgm:t>
        <a:bodyPr/>
        <a:lstStyle/>
        <a:p>
          <a:endParaRPr lang="en-US"/>
        </a:p>
      </dgm:t>
    </dgm:pt>
    <dgm:pt modelId="{D0CEBC17-51B0-4A17-8B38-73AA3CEF59F0}" type="pres">
      <dgm:prSet presAssocID="{F94158E3-751E-4075-94A7-5301769C5861}" presName="Name37" presStyleLbl="parChTrans1D4" presStyleIdx="17" presStyleCnt="25"/>
      <dgm:spPr/>
      <dgm:t>
        <a:bodyPr/>
        <a:lstStyle/>
        <a:p>
          <a:endParaRPr lang="en-US"/>
        </a:p>
      </dgm:t>
    </dgm:pt>
    <dgm:pt modelId="{5ACD1840-9850-4796-8042-99A24F608DBE}" type="pres">
      <dgm:prSet presAssocID="{1977DE14-7F41-41BF-819D-9159E7939D8E}"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1CCF8C39-5457-4B66-A042-251B875D392E}" type="pres">
      <dgm:prSet presAssocID="{1977DE14-7F41-41BF-819D-9159E7939D8E}" presName="rootComposite" presStyleCnt="0"/>
      <dgm:spPr>
        <a:scene3d>
          <a:camera prst="orthographicFront"/>
          <a:lightRig rig="threePt" dir="t"/>
        </a:scene3d>
        <a:sp3d>
          <a:bevelT/>
        </a:sp3d>
      </dgm:spPr>
      <dgm:t>
        <a:bodyPr/>
        <a:lstStyle/>
        <a:p>
          <a:endParaRPr lang="en-US"/>
        </a:p>
      </dgm:t>
    </dgm:pt>
    <dgm:pt modelId="{D4F7FF8B-9101-410E-8BB0-C92CBAE97857}" type="pres">
      <dgm:prSet presAssocID="{1977DE14-7F41-41BF-819D-9159E7939D8E}" presName="rootText" presStyleLbl="node4" presStyleIdx="17" presStyleCnt="25">
        <dgm:presLayoutVars>
          <dgm:chPref val="3"/>
        </dgm:presLayoutVars>
      </dgm:prSet>
      <dgm:spPr/>
      <dgm:t>
        <a:bodyPr/>
        <a:lstStyle/>
        <a:p>
          <a:endParaRPr lang="en-US"/>
        </a:p>
      </dgm:t>
    </dgm:pt>
    <dgm:pt modelId="{8466BCF1-C9BE-415A-A7B0-8160359D4D99}" type="pres">
      <dgm:prSet presAssocID="{1977DE14-7F41-41BF-819D-9159E7939D8E}" presName="rootConnector" presStyleLbl="node4" presStyleIdx="17" presStyleCnt="25"/>
      <dgm:spPr/>
      <dgm:t>
        <a:bodyPr/>
        <a:lstStyle/>
        <a:p>
          <a:endParaRPr lang="en-US"/>
        </a:p>
      </dgm:t>
    </dgm:pt>
    <dgm:pt modelId="{3501818D-E6A3-4FA9-A30D-E44DC3B7EBE7}" type="pres">
      <dgm:prSet presAssocID="{1977DE14-7F41-41BF-819D-9159E7939D8E}" presName="hierChild4" presStyleCnt="0"/>
      <dgm:spPr>
        <a:scene3d>
          <a:camera prst="orthographicFront"/>
          <a:lightRig rig="threePt" dir="t"/>
        </a:scene3d>
        <a:sp3d>
          <a:bevelT/>
        </a:sp3d>
      </dgm:spPr>
      <dgm:t>
        <a:bodyPr/>
        <a:lstStyle/>
        <a:p>
          <a:endParaRPr lang="en-US"/>
        </a:p>
      </dgm:t>
    </dgm:pt>
    <dgm:pt modelId="{EED06331-EB19-4ED0-83A3-EB93C13F0F4D}" type="pres">
      <dgm:prSet presAssocID="{1977DE14-7F41-41BF-819D-9159E7939D8E}" presName="hierChild5" presStyleCnt="0"/>
      <dgm:spPr>
        <a:scene3d>
          <a:camera prst="orthographicFront"/>
          <a:lightRig rig="threePt" dir="t"/>
        </a:scene3d>
        <a:sp3d>
          <a:bevelT/>
        </a:sp3d>
      </dgm:spPr>
      <dgm:t>
        <a:bodyPr/>
        <a:lstStyle/>
        <a:p>
          <a:endParaRPr lang="en-US"/>
        </a:p>
      </dgm:t>
    </dgm:pt>
    <dgm:pt modelId="{65D2C1A9-A2DE-41E0-8E6C-C2CE26DD5ECE}" type="pres">
      <dgm:prSet presAssocID="{C4579D15-FF9B-433D-9D75-245A110A7D73}" presName="Name37" presStyleLbl="parChTrans1D4" presStyleIdx="18" presStyleCnt="25"/>
      <dgm:spPr/>
      <dgm:t>
        <a:bodyPr/>
        <a:lstStyle/>
        <a:p>
          <a:endParaRPr lang="en-US"/>
        </a:p>
      </dgm:t>
    </dgm:pt>
    <dgm:pt modelId="{0E42CA3B-78C8-4B15-A82D-6A850EF71915}" type="pres">
      <dgm:prSet presAssocID="{6C95025C-84DC-47FA-81F5-44892279B1B8}"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B6B2346C-2055-4CFF-8482-47A468157831}" type="pres">
      <dgm:prSet presAssocID="{6C95025C-84DC-47FA-81F5-44892279B1B8}" presName="rootComposite" presStyleCnt="0"/>
      <dgm:spPr>
        <a:scene3d>
          <a:camera prst="orthographicFront"/>
          <a:lightRig rig="threePt" dir="t"/>
        </a:scene3d>
        <a:sp3d>
          <a:bevelT/>
        </a:sp3d>
      </dgm:spPr>
      <dgm:t>
        <a:bodyPr/>
        <a:lstStyle/>
        <a:p>
          <a:endParaRPr lang="en-US"/>
        </a:p>
      </dgm:t>
    </dgm:pt>
    <dgm:pt modelId="{0D701CDE-DA37-44B9-B3D9-A75A0F473245}" type="pres">
      <dgm:prSet presAssocID="{6C95025C-84DC-47FA-81F5-44892279B1B8}" presName="rootText" presStyleLbl="node4" presStyleIdx="18" presStyleCnt="25">
        <dgm:presLayoutVars>
          <dgm:chPref val="3"/>
        </dgm:presLayoutVars>
      </dgm:prSet>
      <dgm:spPr/>
      <dgm:t>
        <a:bodyPr/>
        <a:lstStyle/>
        <a:p>
          <a:endParaRPr lang="en-US"/>
        </a:p>
      </dgm:t>
    </dgm:pt>
    <dgm:pt modelId="{29F4709A-2088-4249-8490-83F5E7E37DC5}" type="pres">
      <dgm:prSet presAssocID="{6C95025C-84DC-47FA-81F5-44892279B1B8}" presName="rootConnector" presStyleLbl="node4" presStyleIdx="18" presStyleCnt="25"/>
      <dgm:spPr/>
      <dgm:t>
        <a:bodyPr/>
        <a:lstStyle/>
        <a:p>
          <a:endParaRPr lang="en-US"/>
        </a:p>
      </dgm:t>
    </dgm:pt>
    <dgm:pt modelId="{B22BE465-3B64-49CC-89AC-EF53AB02C06A}" type="pres">
      <dgm:prSet presAssocID="{6C95025C-84DC-47FA-81F5-44892279B1B8}" presName="hierChild4" presStyleCnt="0"/>
      <dgm:spPr>
        <a:scene3d>
          <a:camera prst="orthographicFront"/>
          <a:lightRig rig="threePt" dir="t"/>
        </a:scene3d>
        <a:sp3d>
          <a:bevelT/>
        </a:sp3d>
      </dgm:spPr>
      <dgm:t>
        <a:bodyPr/>
        <a:lstStyle/>
        <a:p>
          <a:endParaRPr lang="en-US"/>
        </a:p>
      </dgm:t>
    </dgm:pt>
    <dgm:pt modelId="{A4BDDCB0-96FD-4681-B2EE-CA31EB3BAAAD}" type="pres">
      <dgm:prSet presAssocID="{6C95025C-84DC-47FA-81F5-44892279B1B8}" presName="hierChild5" presStyleCnt="0"/>
      <dgm:spPr>
        <a:scene3d>
          <a:camera prst="orthographicFront"/>
          <a:lightRig rig="threePt" dir="t"/>
        </a:scene3d>
        <a:sp3d>
          <a:bevelT/>
        </a:sp3d>
      </dgm:spPr>
      <dgm:t>
        <a:bodyPr/>
        <a:lstStyle/>
        <a:p>
          <a:endParaRPr lang="en-US"/>
        </a:p>
      </dgm:t>
    </dgm:pt>
    <dgm:pt modelId="{C4CA44D2-EF94-480C-BA2B-1804EA180CD3}" type="pres">
      <dgm:prSet presAssocID="{AC05AC16-214D-4AEF-B516-DF8B6F869859}" presName="hierChild5" presStyleCnt="0"/>
      <dgm:spPr>
        <a:scene3d>
          <a:camera prst="orthographicFront"/>
          <a:lightRig rig="threePt" dir="t"/>
        </a:scene3d>
        <a:sp3d>
          <a:bevelT/>
        </a:sp3d>
      </dgm:spPr>
      <dgm:t>
        <a:bodyPr/>
        <a:lstStyle/>
        <a:p>
          <a:endParaRPr lang="en-US"/>
        </a:p>
      </dgm:t>
    </dgm:pt>
    <dgm:pt modelId="{E2080E0F-DA69-4458-92B6-800AC1CF92B8}" type="pres">
      <dgm:prSet presAssocID="{B3FA11D2-F49D-418D-8CCA-CE82776EF951}" presName="Name37" presStyleLbl="parChTrans1D4" presStyleIdx="19" presStyleCnt="25"/>
      <dgm:spPr/>
      <dgm:t>
        <a:bodyPr/>
        <a:lstStyle/>
        <a:p>
          <a:endParaRPr lang="en-US"/>
        </a:p>
      </dgm:t>
    </dgm:pt>
    <dgm:pt modelId="{FC3D623D-BA7B-4229-8987-8ED57FCCBBB5}" type="pres">
      <dgm:prSet presAssocID="{27D9D7F8-FB18-42A3-9C24-7C6A3D88AFBE}"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64DFA51E-12B7-4A8C-B321-1E0753C7902F}" type="pres">
      <dgm:prSet presAssocID="{27D9D7F8-FB18-42A3-9C24-7C6A3D88AFBE}" presName="rootComposite" presStyleCnt="0"/>
      <dgm:spPr>
        <a:scene3d>
          <a:camera prst="orthographicFront"/>
          <a:lightRig rig="threePt" dir="t"/>
        </a:scene3d>
        <a:sp3d>
          <a:bevelT/>
        </a:sp3d>
      </dgm:spPr>
      <dgm:t>
        <a:bodyPr/>
        <a:lstStyle/>
        <a:p>
          <a:endParaRPr lang="en-US"/>
        </a:p>
      </dgm:t>
    </dgm:pt>
    <dgm:pt modelId="{643F0F2D-4E14-4366-A653-255D507DDE78}" type="pres">
      <dgm:prSet presAssocID="{27D9D7F8-FB18-42A3-9C24-7C6A3D88AFBE}" presName="rootText" presStyleLbl="node4" presStyleIdx="19" presStyleCnt="25">
        <dgm:presLayoutVars>
          <dgm:chPref val="3"/>
        </dgm:presLayoutVars>
      </dgm:prSet>
      <dgm:spPr/>
      <dgm:t>
        <a:bodyPr/>
        <a:lstStyle/>
        <a:p>
          <a:endParaRPr lang="en-US"/>
        </a:p>
      </dgm:t>
    </dgm:pt>
    <dgm:pt modelId="{9EDF3539-E2ED-446B-A2AF-6AC1CC2045C1}" type="pres">
      <dgm:prSet presAssocID="{27D9D7F8-FB18-42A3-9C24-7C6A3D88AFBE}" presName="rootConnector" presStyleLbl="node4" presStyleIdx="19" presStyleCnt="25"/>
      <dgm:spPr/>
      <dgm:t>
        <a:bodyPr/>
        <a:lstStyle/>
        <a:p>
          <a:endParaRPr lang="en-US"/>
        </a:p>
      </dgm:t>
    </dgm:pt>
    <dgm:pt modelId="{2EADBF7D-4F80-4179-89BF-1AAD9FC917E4}" type="pres">
      <dgm:prSet presAssocID="{27D9D7F8-FB18-42A3-9C24-7C6A3D88AFBE}" presName="hierChild4" presStyleCnt="0"/>
      <dgm:spPr>
        <a:scene3d>
          <a:camera prst="orthographicFront"/>
          <a:lightRig rig="threePt" dir="t"/>
        </a:scene3d>
        <a:sp3d>
          <a:bevelT/>
        </a:sp3d>
      </dgm:spPr>
      <dgm:t>
        <a:bodyPr/>
        <a:lstStyle/>
        <a:p>
          <a:endParaRPr lang="en-US"/>
        </a:p>
      </dgm:t>
    </dgm:pt>
    <dgm:pt modelId="{7AD21EF8-4DE0-4FE9-AE61-4FC734AE1A45}" type="pres">
      <dgm:prSet presAssocID="{81862153-71F9-4502-9A3F-3ABD2B185C95}" presName="Name37" presStyleLbl="parChTrans1D4" presStyleIdx="20" presStyleCnt="25"/>
      <dgm:spPr/>
      <dgm:t>
        <a:bodyPr/>
        <a:lstStyle/>
        <a:p>
          <a:endParaRPr lang="en-US"/>
        </a:p>
      </dgm:t>
    </dgm:pt>
    <dgm:pt modelId="{E1CA4166-72B1-40D2-B7E4-5891760231FA}" type="pres">
      <dgm:prSet presAssocID="{C05730DB-63F9-487B-A348-BA7706770E77}"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94D0BA4D-270C-44B3-867C-0A40180B8862}" type="pres">
      <dgm:prSet presAssocID="{C05730DB-63F9-487B-A348-BA7706770E77}" presName="rootComposite" presStyleCnt="0"/>
      <dgm:spPr>
        <a:scene3d>
          <a:camera prst="orthographicFront"/>
          <a:lightRig rig="threePt" dir="t"/>
        </a:scene3d>
        <a:sp3d>
          <a:bevelT/>
        </a:sp3d>
      </dgm:spPr>
      <dgm:t>
        <a:bodyPr/>
        <a:lstStyle/>
        <a:p>
          <a:endParaRPr lang="en-US"/>
        </a:p>
      </dgm:t>
    </dgm:pt>
    <dgm:pt modelId="{410F4087-592D-4D34-9A3C-50E04B65D58E}" type="pres">
      <dgm:prSet presAssocID="{C05730DB-63F9-487B-A348-BA7706770E77}" presName="rootText" presStyleLbl="node4" presStyleIdx="20" presStyleCnt="25">
        <dgm:presLayoutVars>
          <dgm:chPref val="3"/>
        </dgm:presLayoutVars>
      </dgm:prSet>
      <dgm:spPr/>
      <dgm:t>
        <a:bodyPr/>
        <a:lstStyle/>
        <a:p>
          <a:endParaRPr lang="en-US"/>
        </a:p>
      </dgm:t>
    </dgm:pt>
    <dgm:pt modelId="{8C536553-2704-408B-B553-7E35C058CD4E}" type="pres">
      <dgm:prSet presAssocID="{C05730DB-63F9-487B-A348-BA7706770E77}" presName="rootConnector" presStyleLbl="node4" presStyleIdx="20" presStyleCnt="25"/>
      <dgm:spPr/>
      <dgm:t>
        <a:bodyPr/>
        <a:lstStyle/>
        <a:p>
          <a:endParaRPr lang="en-US"/>
        </a:p>
      </dgm:t>
    </dgm:pt>
    <dgm:pt modelId="{40BB74F2-764A-4DB9-9EEE-F5816AA80B93}" type="pres">
      <dgm:prSet presAssocID="{C05730DB-63F9-487B-A348-BA7706770E77}" presName="hierChild4" presStyleCnt="0"/>
      <dgm:spPr>
        <a:scene3d>
          <a:camera prst="orthographicFront"/>
          <a:lightRig rig="threePt" dir="t"/>
        </a:scene3d>
        <a:sp3d>
          <a:bevelT/>
        </a:sp3d>
      </dgm:spPr>
      <dgm:t>
        <a:bodyPr/>
        <a:lstStyle/>
        <a:p>
          <a:endParaRPr lang="en-US"/>
        </a:p>
      </dgm:t>
    </dgm:pt>
    <dgm:pt modelId="{B029083E-8B63-4A01-BDBC-39AD2B634314}" type="pres">
      <dgm:prSet presAssocID="{C05730DB-63F9-487B-A348-BA7706770E77}" presName="hierChild5" presStyleCnt="0"/>
      <dgm:spPr>
        <a:scene3d>
          <a:camera prst="orthographicFront"/>
          <a:lightRig rig="threePt" dir="t"/>
        </a:scene3d>
        <a:sp3d>
          <a:bevelT/>
        </a:sp3d>
      </dgm:spPr>
      <dgm:t>
        <a:bodyPr/>
        <a:lstStyle/>
        <a:p>
          <a:endParaRPr lang="en-US"/>
        </a:p>
      </dgm:t>
    </dgm:pt>
    <dgm:pt modelId="{5CFEA1B7-61CF-4086-95E8-03F0DB761964}" type="pres">
      <dgm:prSet presAssocID="{27D9D7F8-FB18-42A3-9C24-7C6A3D88AFBE}" presName="hierChild5" presStyleCnt="0"/>
      <dgm:spPr>
        <a:scene3d>
          <a:camera prst="orthographicFront"/>
          <a:lightRig rig="threePt" dir="t"/>
        </a:scene3d>
        <a:sp3d>
          <a:bevelT/>
        </a:sp3d>
      </dgm:spPr>
      <dgm:t>
        <a:bodyPr/>
        <a:lstStyle/>
        <a:p>
          <a:endParaRPr lang="en-US"/>
        </a:p>
      </dgm:t>
    </dgm:pt>
    <dgm:pt modelId="{01654C7D-5480-4025-B7ED-00BA4112E5F1}" type="pres">
      <dgm:prSet presAssocID="{2FEBCD4E-0C39-483E-A325-7687C2EE7BD3}" presName="Name37" presStyleLbl="parChTrans1D4" presStyleIdx="21" presStyleCnt="25"/>
      <dgm:spPr/>
      <dgm:t>
        <a:bodyPr/>
        <a:lstStyle/>
        <a:p>
          <a:endParaRPr lang="en-US"/>
        </a:p>
      </dgm:t>
    </dgm:pt>
    <dgm:pt modelId="{70AFF9D6-545C-4437-A9E7-3AD106AA36E3}" type="pres">
      <dgm:prSet presAssocID="{6DC35901-4291-4EF3-BF8D-E997125450A3}"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8879FE49-BB65-4A77-9016-F8A65783A09F}" type="pres">
      <dgm:prSet presAssocID="{6DC35901-4291-4EF3-BF8D-E997125450A3}" presName="rootComposite" presStyleCnt="0"/>
      <dgm:spPr>
        <a:scene3d>
          <a:camera prst="orthographicFront"/>
          <a:lightRig rig="threePt" dir="t"/>
        </a:scene3d>
        <a:sp3d>
          <a:bevelT/>
        </a:sp3d>
      </dgm:spPr>
      <dgm:t>
        <a:bodyPr/>
        <a:lstStyle/>
        <a:p>
          <a:endParaRPr lang="en-US"/>
        </a:p>
      </dgm:t>
    </dgm:pt>
    <dgm:pt modelId="{B6030D85-9B44-4378-BF4C-BD091B3640DB}" type="pres">
      <dgm:prSet presAssocID="{6DC35901-4291-4EF3-BF8D-E997125450A3}" presName="rootText" presStyleLbl="node4" presStyleIdx="21" presStyleCnt="25">
        <dgm:presLayoutVars>
          <dgm:chPref val="3"/>
        </dgm:presLayoutVars>
      </dgm:prSet>
      <dgm:spPr/>
      <dgm:t>
        <a:bodyPr/>
        <a:lstStyle/>
        <a:p>
          <a:endParaRPr lang="en-US"/>
        </a:p>
      </dgm:t>
    </dgm:pt>
    <dgm:pt modelId="{EF097300-BFF1-4CFA-BCB1-F3A0ED1B3345}" type="pres">
      <dgm:prSet presAssocID="{6DC35901-4291-4EF3-BF8D-E997125450A3}" presName="rootConnector" presStyleLbl="node4" presStyleIdx="21" presStyleCnt="25"/>
      <dgm:spPr/>
      <dgm:t>
        <a:bodyPr/>
        <a:lstStyle/>
        <a:p>
          <a:endParaRPr lang="en-US"/>
        </a:p>
      </dgm:t>
    </dgm:pt>
    <dgm:pt modelId="{15C4E5FD-E8E8-415B-921B-286D80F5354D}" type="pres">
      <dgm:prSet presAssocID="{6DC35901-4291-4EF3-BF8D-E997125450A3}" presName="hierChild4" presStyleCnt="0"/>
      <dgm:spPr>
        <a:scene3d>
          <a:camera prst="orthographicFront"/>
          <a:lightRig rig="threePt" dir="t"/>
        </a:scene3d>
        <a:sp3d>
          <a:bevelT/>
        </a:sp3d>
      </dgm:spPr>
      <dgm:t>
        <a:bodyPr/>
        <a:lstStyle/>
        <a:p>
          <a:endParaRPr lang="en-US"/>
        </a:p>
      </dgm:t>
    </dgm:pt>
    <dgm:pt modelId="{F2B50A1F-C124-4BC7-824E-296867B2F324}" type="pres">
      <dgm:prSet presAssocID="{1595EA59-97BF-47AA-A440-EB5BC1B1FE29}" presName="Name37" presStyleLbl="parChTrans1D4" presStyleIdx="22" presStyleCnt="25"/>
      <dgm:spPr/>
      <dgm:t>
        <a:bodyPr/>
        <a:lstStyle/>
        <a:p>
          <a:endParaRPr lang="en-US"/>
        </a:p>
      </dgm:t>
    </dgm:pt>
    <dgm:pt modelId="{55072359-713C-4F8B-8C94-C00AAD4E4D82}" type="pres">
      <dgm:prSet presAssocID="{444A953F-CC68-43B2-8E8F-724CCE1698D3}"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196298CD-BDD5-4099-906C-03E7FF2AA89F}" type="pres">
      <dgm:prSet presAssocID="{444A953F-CC68-43B2-8E8F-724CCE1698D3}" presName="rootComposite" presStyleCnt="0"/>
      <dgm:spPr>
        <a:scene3d>
          <a:camera prst="orthographicFront"/>
          <a:lightRig rig="threePt" dir="t"/>
        </a:scene3d>
        <a:sp3d>
          <a:bevelT/>
        </a:sp3d>
      </dgm:spPr>
      <dgm:t>
        <a:bodyPr/>
        <a:lstStyle/>
        <a:p>
          <a:endParaRPr lang="en-US"/>
        </a:p>
      </dgm:t>
    </dgm:pt>
    <dgm:pt modelId="{8650892F-A483-41AD-BFD5-01BC9B414CC8}" type="pres">
      <dgm:prSet presAssocID="{444A953F-CC68-43B2-8E8F-724CCE1698D3}" presName="rootText" presStyleLbl="node4" presStyleIdx="22" presStyleCnt="25" custScaleX="83286" custScaleY="123170">
        <dgm:presLayoutVars>
          <dgm:chPref val="3"/>
        </dgm:presLayoutVars>
      </dgm:prSet>
      <dgm:spPr/>
      <dgm:t>
        <a:bodyPr/>
        <a:lstStyle/>
        <a:p>
          <a:endParaRPr lang="en-US"/>
        </a:p>
      </dgm:t>
    </dgm:pt>
    <dgm:pt modelId="{2C2B8E7B-BF3E-4DAB-BEBF-EC9616FE1D8F}" type="pres">
      <dgm:prSet presAssocID="{444A953F-CC68-43B2-8E8F-724CCE1698D3}" presName="rootConnector" presStyleLbl="node4" presStyleIdx="22" presStyleCnt="25"/>
      <dgm:spPr/>
      <dgm:t>
        <a:bodyPr/>
        <a:lstStyle/>
        <a:p>
          <a:endParaRPr lang="en-US"/>
        </a:p>
      </dgm:t>
    </dgm:pt>
    <dgm:pt modelId="{C723BFBF-14FB-41FF-A3B9-93ED87E3CD69}" type="pres">
      <dgm:prSet presAssocID="{444A953F-CC68-43B2-8E8F-724CCE1698D3}" presName="hierChild4" presStyleCnt="0"/>
      <dgm:spPr>
        <a:scene3d>
          <a:camera prst="orthographicFront"/>
          <a:lightRig rig="threePt" dir="t"/>
        </a:scene3d>
        <a:sp3d>
          <a:bevelT/>
        </a:sp3d>
      </dgm:spPr>
      <dgm:t>
        <a:bodyPr/>
        <a:lstStyle/>
        <a:p>
          <a:endParaRPr lang="en-US"/>
        </a:p>
      </dgm:t>
    </dgm:pt>
    <dgm:pt modelId="{EC4C3283-634C-4CC9-AB2F-8D8629610C85}" type="pres">
      <dgm:prSet presAssocID="{444A953F-CC68-43B2-8E8F-724CCE1698D3}" presName="hierChild5" presStyleCnt="0"/>
      <dgm:spPr>
        <a:scene3d>
          <a:camera prst="orthographicFront"/>
          <a:lightRig rig="threePt" dir="t"/>
        </a:scene3d>
        <a:sp3d>
          <a:bevelT/>
        </a:sp3d>
      </dgm:spPr>
      <dgm:t>
        <a:bodyPr/>
        <a:lstStyle/>
        <a:p>
          <a:endParaRPr lang="en-US"/>
        </a:p>
      </dgm:t>
    </dgm:pt>
    <dgm:pt modelId="{75842279-3978-4EF9-8923-42E1FEFEE324}" type="pres">
      <dgm:prSet presAssocID="{B55BF7B6-B53D-4978-92B4-DAF665BBBE89}" presName="Name37" presStyleLbl="parChTrans1D4" presStyleIdx="23" presStyleCnt="25"/>
      <dgm:spPr/>
      <dgm:t>
        <a:bodyPr/>
        <a:lstStyle/>
        <a:p>
          <a:endParaRPr lang="en-US"/>
        </a:p>
      </dgm:t>
    </dgm:pt>
    <dgm:pt modelId="{BB3FD501-7ACA-4767-A9A6-2621FF115562}" type="pres">
      <dgm:prSet presAssocID="{1181C208-2A09-43FA-8DB6-AF92EA3F3C82}"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44F78F5A-D924-4FFC-B03C-B35AB23186FC}" type="pres">
      <dgm:prSet presAssocID="{1181C208-2A09-43FA-8DB6-AF92EA3F3C82}" presName="rootComposite" presStyleCnt="0"/>
      <dgm:spPr>
        <a:scene3d>
          <a:camera prst="orthographicFront"/>
          <a:lightRig rig="threePt" dir="t"/>
        </a:scene3d>
        <a:sp3d>
          <a:bevelT/>
        </a:sp3d>
      </dgm:spPr>
      <dgm:t>
        <a:bodyPr/>
        <a:lstStyle/>
        <a:p>
          <a:endParaRPr lang="en-US"/>
        </a:p>
      </dgm:t>
    </dgm:pt>
    <dgm:pt modelId="{0550D5C4-B54E-40EB-A14D-8C1DC6E9D807}" type="pres">
      <dgm:prSet presAssocID="{1181C208-2A09-43FA-8DB6-AF92EA3F3C82}" presName="rootText" presStyleLbl="node4" presStyleIdx="23" presStyleCnt="25" custScaleX="83286" custScaleY="123056">
        <dgm:presLayoutVars>
          <dgm:chPref val="3"/>
        </dgm:presLayoutVars>
      </dgm:prSet>
      <dgm:spPr/>
      <dgm:t>
        <a:bodyPr/>
        <a:lstStyle/>
        <a:p>
          <a:endParaRPr lang="en-US"/>
        </a:p>
      </dgm:t>
    </dgm:pt>
    <dgm:pt modelId="{05B00CA4-615C-47B5-A9AE-A96FB498AE51}" type="pres">
      <dgm:prSet presAssocID="{1181C208-2A09-43FA-8DB6-AF92EA3F3C82}" presName="rootConnector" presStyleLbl="node4" presStyleIdx="23" presStyleCnt="25"/>
      <dgm:spPr/>
      <dgm:t>
        <a:bodyPr/>
        <a:lstStyle/>
        <a:p>
          <a:endParaRPr lang="en-US"/>
        </a:p>
      </dgm:t>
    </dgm:pt>
    <dgm:pt modelId="{D3C5E414-B354-427D-B334-DA86754D612A}" type="pres">
      <dgm:prSet presAssocID="{1181C208-2A09-43FA-8DB6-AF92EA3F3C82}" presName="hierChild4" presStyleCnt="0"/>
      <dgm:spPr>
        <a:scene3d>
          <a:camera prst="orthographicFront"/>
          <a:lightRig rig="threePt" dir="t"/>
        </a:scene3d>
        <a:sp3d>
          <a:bevelT/>
        </a:sp3d>
      </dgm:spPr>
      <dgm:t>
        <a:bodyPr/>
        <a:lstStyle/>
        <a:p>
          <a:endParaRPr lang="en-US"/>
        </a:p>
      </dgm:t>
    </dgm:pt>
    <dgm:pt modelId="{773ADD98-5085-4BAC-A6DD-7AEA164415C9}" type="pres">
      <dgm:prSet presAssocID="{1181C208-2A09-43FA-8DB6-AF92EA3F3C82}" presName="hierChild5" presStyleCnt="0"/>
      <dgm:spPr>
        <a:scene3d>
          <a:camera prst="orthographicFront"/>
          <a:lightRig rig="threePt" dir="t"/>
        </a:scene3d>
        <a:sp3d>
          <a:bevelT/>
        </a:sp3d>
      </dgm:spPr>
      <dgm:t>
        <a:bodyPr/>
        <a:lstStyle/>
        <a:p>
          <a:endParaRPr lang="en-US"/>
        </a:p>
      </dgm:t>
    </dgm:pt>
    <dgm:pt modelId="{BEE6DD73-DE69-4072-B639-641D9BA0C24C}" type="pres">
      <dgm:prSet presAssocID="{DB537A28-BCAE-42DC-9383-49E2CD1E7673}" presName="Name37" presStyleLbl="parChTrans1D4" presStyleIdx="24" presStyleCnt="25"/>
      <dgm:spPr/>
      <dgm:t>
        <a:bodyPr/>
        <a:lstStyle/>
        <a:p>
          <a:endParaRPr lang="en-US"/>
        </a:p>
      </dgm:t>
    </dgm:pt>
    <dgm:pt modelId="{72A8824F-928F-47A9-AF45-F5A17D21636E}" type="pres">
      <dgm:prSet presAssocID="{6BB5A00A-9FC0-4B80-A19B-84028C2D7C5D}" presName="hierRoot2" presStyleCnt="0">
        <dgm:presLayoutVars>
          <dgm:hierBranch val="init"/>
        </dgm:presLayoutVars>
      </dgm:prSet>
      <dgm:spPr>
        <a:scene3d>
          <a:camera prst="orthographicFront"/>
          <a:lightRig rig="threePt" dir="t"/>
        </a:scene3d>
        <a:sp3d>
          <a:bevelT/>
        </a:sp3d>
      </dgm:spPr>
      <dgm:t>
        <a:bodyPr/>
        <a:lstStyle/>
        <a:p>
          <a:endParaRPr lang="en-US"/>
        </a:p>
      </dgm:t>
    </dgm:pt>
    <dgm:pt modelId="{4677B2E0-764E-40E8-853F-09D99CD9C996}" type="pres">
      <dgm:prSet presAssocID="{6BB5A00A-9FC0-4B80-A19B-84028C2D7C5D}" presName="rootComposite" presStyleCnt="0"/>
      <dgm:spPr>
        <a:scene3d>
          <a:camera prst="orthographicFront"/>
          <a:lightRig rig="threePt" dir="t"/>
        </a:scene3d>
        <a:sp3d>
          <a:bevelT/>
        </a:sp3d>
      </dgm:spPr>
      <dgm:t>
        <a:bodyPr/>
        <a:lstStyle/>
        <a:p>
          <a:endParaRPr lang="en-US"/>
        </a:p>
      </dgm:t>
    </dgm:pt>
    <dgm:pt modelId="{FB550441-9E2A-4C21-8C5D-0EA28848A7D3}" type="pres">
      <dgm:prSet presAssocID="{6BB5A00A-9FC0-4B80-A19B-84028C2D7C5D}" presName="rootText" presStyleLbl="node4" presStyleIdx="24" presStyleCnt="25" custScaleX="83286" custScaleY="134641">
        <dgm:presLayoutVars>
          <dgm:chPref val="3"/>
        </dgm:presLayoutVars>
      </dgm:prSet>
      <dgm:spPr/>
      <dgm:t>
        <a:bodyPr/>
        <a:lstStyle/>
        <a:p>
          <a:endParaRPr lang="en-US"/>
        </a:p>
      </dgm:t>
    </dgm:pt>
    <dgm:pt modelId="{752ACCCF-DBCE-43F3-850F-8E05D05EC3D4}" type="pres">
      <dgm:prSet presAssocID="{6BB5A00A-9FC0-4B80-A19B-84028C2D7C5D}" presName="rootConnector" presStyleLbl="node4" presStyleIdx="24" presStyleCnt="25"/>
      <dgm:spPr/>
      <dgm:t>
        <a:bodyPr/>
        <a:lstStyle/>
        <a:p>
          <a:endParaRPr lang="en-US"/>
        </a:p>
      </dgm:t>
    </dgm:pt>
    <dgm:pt modelId="{C5EE8CFE-64CB-4E0C-A875-FE4A444DF90F}" type="pres">
      <dgm:prSet presAssocID="{6BB5A00A-9FC0-4B80-A19B-84028C2D7C5D}" presName="hierChild4" presStyleCnt="0"/>
      <dgm:spPr>
        <a:scene3d>
          <a:camera prst="orthographicFront"/>
          <a:lightRig rig="threePt" dir="t"/>
        </a:scene3d>
        <a:sp3d>
          <a:bevelT/>
        </a:sp3d>
      </dgm:spPr>
      <dgm:t>
        <a:bodyPr/>
        <a:lstStyle/>
        <a:p>
          <a:endParaRPr lang="en-US"/>
        </a:p>
      </dgm:t>
    </dgm:pt>
    <dgm:pt modelId="{515E38B6-DB36-4979-8010-26A269B39474}" type="pres">
      <dgm:prSet presAssocID="{6BB5A00A-9FC0-4B80-A19B-84028C2D7C5D}" presName="hierChild5" presStyleCnt="0"/>
      <dgm:spPr>
        <a:scene3d>
          <a:camera prst="orthographicFront"/>
          <a:lightRig rig="threePt" dir="t"/>
        </a:scene3d>
        <a:sp3d>
          <a:bevelT/>
        </a:sp3d>
      </dgm:spPr>
      <dgm:t>
        <a:bodyPr/>
        <a:lstStyle/>
        <a:p>
          <a:endParaRPr lang="en-US"/>
        </a:p>
      </dgm:t>
    </dgm:pt>
    <dgm:pt modelId="{5CF73345-CB8E-48E0-9C7B-33F566E40367}" type="pres">
      <dgm:prSet presAssocID="{6DC35901-4291-4EF3-BF8D-E997125450A3}" presName="hierChild5" presStyleCnt="0"/>
      <dgm:spPr>
        <a:scene3d>
          <a:camera prst="orthographicFront"/>
          <a:lightRig rig="threePt" dir="t"/>
        </a:scene3d>
        <a:sp3d>
          <a:bevelT/>
        </a:sp3d>
      </dgm:spPr>
      <dgm:t>
        <a:bodyPr/>
        <a:lstStyle/>
        <a:p>
          <a:endParaRPr lang="en-US"/>
        </a:p>
      </dgm:t>
    </dgm:pt>
    <dgm:pt modelId="{BFC2CF4C-059B-4379-91C8-9A57C88F56FC}" type="pres">
      <dgm:prSet presAssocID="{7B9C497A-25B6-41D6-94D7-3F62C4435914}" presName="hierChild5" presStyleCnt="0"/>
      <dgm:spPr>
        <a:scene3d>
          <a:camera prst="orthographicFront"/>
          <a:lightRig rig="threePt" dir="t"/>
        </a:scene3d>
        <a:sp3d>
          <a:bevelT/>
        </a:sp3d>
      </dgm:spPr>
      <dgm:t>
        <a:bodyPr/>
        <a:lstStyle/>
        <a:p>
          <a:endParaRPr lang="en-US"/>
        </a:p>
      </dgm:t>
    </dgm:pt>
    <dgm:pt modelId="{7070D032-FBE0-4E82-9784-507AE5CE4F6D}" type="pres">
      <dgm:prSet presAssocID="{13F0E989-0E4D-4D4E-A0F9-DD89C3D7FFAE}" presName="hierChild5" presStyleCnt="0"/>
      <dgm:spPr>
        <a:scene3d>
          <a:camera prst="orthographicFront"/>
          <a:lightRig rig="threePt" dir="t"/>
        </a:scene3d>
        <a:sp3d>
          <a:bevelT/>
        </a:sp3d>
      </dgm:spPr>
      <dgm:t>
        <a:bodyPr/>
        <a:lstStyle/>
        <a:p>
          <a:endParaRPr lang="en-US"/>
        </a:p>
      </dgm:t>
    </dgm:pt>
    <dgm:pt modelId="{9CA1448C-4898-4E13-9FAF-0D57339278D5}" type="pres">
      <dgm:prSet presAssocID="{397C0840-50A7-4138-9382-5C96983DBF57}" presName="hierChild5" presStyleCnt="0"/>
      <dgm:spPr>
        <a:scene3d>
          <a:camera prst="orthographicFront"/>
          <a:lightRig rig="threePt" dir="t"/>
        </a:scene3d>
        <a:sp3d>
          <a:bevelT/>
        </a:sp3d>
      </dgm:spPr>
      <dgm:t>
        <a:bodyPr/>
        <a:lstStyle/>
        <a:p>
          <a:endParaRPr lang="en-US"/>
        </a:p>
      </dgm:t>
    </dgm:pt>
    <dgm:pt modelId="{478A84C8-71E9-4CA3-A0AF-E5193259E6CD}" type="pres">
      <dgm:prSet presAssocID="{CEE13F5C-B62B-4EB2-A4D6-2C19354BB76B}" presName="hierChild3" presStyleCnt="0"/>
      <dgm:spPr>
        <a:scene3d>
          <a:camera prst="orthographicFront"/>
          <a:lightRig rig="threePt" dir="t"/>
        </a:scene3d>
        <a:sp3d>
          <a:bevelT/>
        </a:sp3d>
      </dgm:spPr>
      <dgm:t>
        <a:bodyPr/>
        <a:lstStyle/>
        <a:p>
          <a:endParaRPr lang="en-US"/>
        </a:p>
      </dgm:t>
    </dgm:pt>
  </dgm:ptLst>
  <dgm:cxnLst>
    <dgm:cxn modelId="{BF054E56-E07A-4BA1-836A-84A332F6F930}" type="presOf" srcId="{ABCACC5E-2D9F-4FC5-A351-28E18DD0409B}" destId="{C0CFA2CD-853A-4298-B6C8-AA9279323251}" srcOrd="1" destOrd="0" presId="urn:microsoft.com/office/officeart/2005/8/layout/orgChart1"/>
    <dgm:cxn modelId="{46456F4D-7FD3-4809-87A0-919C0936E7D2}" srcId="{7B9C497A-25B6-41D6-94D7-3F62C4435914}" destId="{AC05AC16-214D-4AEF-B516-DF8B6F869859}" srcOrd="1" destOrd="0" parTransId="{9DECAE20-309B-43F0-AF48-1632A9C2CF25}" sibTransId="{D758E1A6-B747-4F44-9C10-9977AB6B96A8}"/>
    <dgm:cxn modelId="{A46CBCEB-0333-4855-A713-758B24D65AF6}" type="presOf" srcId="{6DC35901-4291-4EF3-BF8D-E997125450A3}" destId="{B6030D85-9B44-4378-BF4C-BD091B3640DB}" srcOrd="0" destOrd="0" presId="urn:microsoft.com/office/officeart/2005/8/layout/orgChart1"/>
    <dgm:cxn modelId="{626A38C5-E232-4090-A026-247AD190C5DE}" type="presOf" srcId="{F7AC6D44-682B-46A1-A560-DFC50351BD17}" destId="{F3C965FE-44A3-41EB-9297-0430AC7BD3A6}" srcOrd="0" destOrd="0" presId="urn:microsoft.com/office/officeart/2005/8/layout/orgChart1"/>
    <dgm:cxn modelId="{169383FF-DE93-4F5D-A0A1-EB59881450BD}" srcId="{D278196A-2C85-4128-9292-2B3EEE2CD44B}" destId="{120F8E76-EF53-469F-A0EF-87DCA4A93B15}" srcOrd="0" destOrd="0" parTransId="{CB5A34A8-2082-402D-B159-89F4B81179E9}" sibTransId="{CECC6470-9DA8-4895-A96C-24A2621C6489}"/>
    <dgm:cxn modelId="{95D44E97-C19A-4C5D-A347-126C2283CB49}" type="presOf" srcId="{3263924E-CE36-417B-80BA-21BC36184019}" destId="{B3CBCB25-EE71-40A5-9308-B3D60041EF17}" srcOrd="1" destOrd="0" presId="urn:microsoft.com/office/officeart/2005/8/layout/orgChart1"/>
    <dgm:cxn modelId="{711509E9-7194-4C6D-A7F0-9C418F8CCB72}" type="presOf" srcId="{120F8E76-EF53-469F-A0EF-87DCA4A93B15}" destId="{2AF989A2-3B0D-451E-A54A-0EBE7BA928A8}" srcOrd="1" destOrd="0" presId="urn:microsoft.com/office/officeart/2005/8/layout/orgChart1"/>
    <dgm:cxn modelId="{4AAF1BF3-7F48-4DDC-B57D-F4984DDFB6F5}" type="presOf" srcId="{13F0E989-0E4D-4D4E-A0F9-DD89C3D7FFAE}" destId="{E01451EA-870D-44E4-AC87-BAB3170500FD}" srcOrd="0" destOrd="0" presId="urn:microsoft.com/office/officeart/2005/8/layout/orgChart1"/>
    <dgm:cxn modelId="{D02E8E33-1964-4F69-B1E5-5314E66C7684}" srcId="{3263924E-CE36-417B-80BA-21BC36184019}" destId="{0BDB6F78-3012-43E3-80C5-E226195C1344}" srcOrd="0" destOrd="0" parTransId="{F7AC6D44-682B-46A1-A560-DFC50351BD17}" sibTransId="{FA6E053B-6EF5-4921-B88E-AE065E74D2A7}"/>
    <dgm:cxn modelId="{54C85F80-14ED-42FD-8B03-6834AC22311A}" type="presOf" srcId="{C4579D15-FF9B-433D-9D75-245A110A7D73}" destId="{65D2C1A9-A2DE-41E0-8E6C-C2CE26DD5ECE}" srcOrd="0" destOrd="0" presId="urn:microsoft.com/office/officeart/2005/8/layout/orgChart1"/>
    <dgm:cxn modelId="{09EEFD2D-CCE1-4761-BC6A-EC769034DA64}" type="presOf" srcId="{27D9D7F8-FB18-42A3-9C24-7C6A3D88AFBE}" destId="{643F0F2D-4E14-4366-A653-255D507DDE78}" srcOrd="0" destOrd="0" presId="urn:microsoft.com/office/officeart/2005/8/layout/orgChart1"/>
    <dgm:cxn modelId="{7B28030E-11DD-4D40-B8D6-6FADD6ECDAA4}" srcId="{D278196A-2C85-4128-9292-2B3EEE2CD44B}" destId="{D6289724-B7DA-4C50-BCA0-E7CF78381025}" srcOrd="1" destOrd="0" parTransId="{D72408A3-9EA4-4FCB-BA7D-1D36D413188C}" sibTransId="{B6218B55-713D-46AF-AAE1-E8A250B28E99}"/>
    <dgm:cxn modelId="{CE01D41F-5CA4-4E9E-B196-5017D8432F66}" srcId="{AC05AC16-214D-4AEF-B516-DF8B6F869859}" destId="{6C95025C-84DC-47FA-81F5-44892279B1B8}" srcOrd="2" destOrd="0" parTransId="{C4579D15-FF9B-433D-9D75-245A110A7D73}" sibTransId="{8526856D-05AE-47AD-8F1F-C48638BF8DA4}"/>
    <dgm:cxn modelId="{064AF80B-F6B3-46F2-B1F2-333DC9C6EE30}" type="presOf" srcId="{D278196A-2C85-4128-9292-2B3EEE2CD44B}" destId="{CC20B461-6824-4735-8A02-0F1110F03A77}" srcOrd="0" destOrd="0" presId="urn:microsoft.com/office/officeart/2005/8/layout/orgChart1"/>
    <dgm:cxn modelId="{51279C5E-8714-47C6-B602-6C09FFB968AA}" type="presOf" srcId="{278EEF65-1959-4101-9D44-83DFDB2A6660}" destId="{749E68F7-CCEA-4218-8C4B-98316040A0A2}" srcOrd="0" destOrd="0" presId="urn:microsoft.com/office/officeart/2005/8/layout/orgChart1"/>
    <dgm:cxn modelId="{04BF8C8F-B7EC-4DFC-8AFF-F20CC69B8A37}" type="presOf" srcId="{CB5A34A8-2082-402D-B159-89F4B81179E9}" destId="{91E061BD-D4CE-49A8-986E-B13EC2DD7376}" srcOrd="0" destOrd="0" presId="urn:microsoft.com/office/officeart/2005/8/layout/orgChart1"/>
    <dgm:cxn modelId="{5DD7A6FD-6A0C-4C65-8AA8-1EC442EE6274}" type="presOf" srcId="{29BD6D66-E295-4DA7-A514-FAE6E2BF2951}" destId="{3C4C3DB4-3ED6-41A4-A280-4CE194B49101}" srcOrd="0" destOrd="0" presId="urn:microsoft.com/office/officeart/2005/8/layout/orgChart1"/>
    <dgm:cxn modelId="{DFE9AABF-7E43-4139-A2B4-5F40585BDB1F}" type="presOf" srcId="{4227EB46-9EEF-4320-8DAE-BB6A537CF54B}" destId="{27402CF0-C64F-4E35-9896-1705CF3367C4}" srcOrd="1" destOrd="0" presId="urn:microsoft.com/office/officeart/2005/8/layout/orgChart1"/>
    <dgm:cxn modelId="{436D2AAF-80C1-4347-8D76-C17D7D77E96C}" srcId="{AC05AC16-214D-4AEF-B516-DF8B6F869859}" destId="{1977DE14-7F41-41BF-819D-9159E7939D8E}" srcOrd="1" destOrd="0" parTransId="{F94158E3-751E-4075-94A7-5301769C5861}" sibTransId="{9BB7EDD5-EBAF-4FF1-8722-3ABBE19ED5D6}"/>
    <dgm:cxn modelId="{4C688FF2-1DBC-44D9-8870-29D1239F88E0}" type="presOf" srcId="{D72408A3-9EA4-4FCB-BA7D-1D36D413188C}" destId="{D3F1EC26-E275-4F15-BB64-AF64D25CEE9A}" srcOrd="0" destOrd="0" presId="urn:microsoft.com/office/officeart/2005/8/layout/orgChart1"/>
    <dgm:cxn modelId="{B12FA3ED-D26A-4502-87F9-6470A5593439}" type="presOf" srcId="{285521D2-B1D5-4A93-8FCD-0CD71B2D68F6}" destId="{6C694B08-D717-4C14-B0A8-2AD713685194}" srcOrd="0" destOrd="0" presId="urn:microsoft.com/office/officeart/2005/8/layout/orgChart1"/>
    <dgm:cxn modelId="{0146A27F-55BA-4E9A-B4F2-1A1323E0A250}" srcId="{45CE8832-611C-4F5A-B8A9-58E951071A20}" destId="{CEE13F5C-B62B-4EB2-A4D6-2C19354BB76B}" srcOrd="0" destOrd="0" parTransId="{DED1D6E6-42AE-4AC3-9048-4BC9EF5BA5CA}" sibTransId="{8A907A7A-8C83-4EF3-AFDF-E0F83007371C}"/>
    <dgm:cxn modelId="{E106C2F5-A3FB-4CAF-8CA6-5DA51269BA76}" type="presOf" srcId="{2FEBCD4E-0C39-483E-A325-7687C2EE7BD3}" destId="{01654C7D-5480-4025-B7ED-00BA4112E5F1}" srcOrd="0" destOrd="0" presId="urn:microsoft.com/office/officeart/2005/8/layout/orgChart1"/>
    <dgm:cxn modelId="{169E6E97-1DBD-49AE-A0E6-27905830932A}" type="presOf" srcId="{9C598749-A19C-4A0A-8710-5CE84DD6FEB0}" destId="{9C9F17FF-21E5-4160-BED9-A34F0B47B47F}" srcOrd="0" destOrd="0" presId="urn:microsoft.com/office/officeart/2005/8/layout/orgChart1"/>
    <dgm:cxn modelId="{8836CA43-F04D-45CA-9BD3-7F31315F0DD7}" type="presOf" srcId="{1D6A62C3-C03E-41B4-90E3-786F8C484BBE}" destId="{12D1CE9C-AF71-4804-AB4B-359C56F9F72B}" srcOrd="0" destOrd="0" presId="urn:microsoft.com/office/officeart/2005/8/layout/orgChart1"/>
    <dgm:cxn modelId="{FEAD0BA6-C7B5-4E1B-9C45-4C6AB3982296}" type="presOf" srcId="{BC56ED0E-4F8F-4969-98A8-D23D1E5ED9F7}" destId="{A6FF22D1-A1F6-4E52-8A4C-0A3E39D33FB1}" srcOrd="0" destOrd="0" presId="urn:microsoft.com/office/officeart/2005/8/layout/orgChart1"/>
    <dgm:cxn modelId="{FCE83423-FBFB-45BA-A2F6-5A3547CD203A}" type="presOf" srcId="{8CFB7D8D-C883-42F2-8695-382491773FC9}" destId="{08E10126-2149-463C-A501-A919A9677C2E}" srcOrd="0" destOrd="0" presId="urn:microsoft.com/office/officeart/2005/8/layout/orgChart1"/>
    <dgm:cxn modelId="{18FCF616-BA35-4ED1-96A3-25EE549AA896}" type="presOf" srcId="{1184272F-826E-43B9-8A00-04D7DB5B945A}" destId="{7791AF95-CD34-43C0-88E7-F4C09E02473D}" srcOrd="1" destOrd="0" presId="urn:microsoft.com/office/officeart/2005/8/layout/orgChart1"/>
    <dgm:cxn modelId="{7411E7D1-9AF2-4209-9D0D-BCB785F7619A}" type="presOf" srcId="{1595EA59-97BF-47AA-A440-EB5BC1B1FE29}" destId="{F2B50A1F-C124-4BC7-824E-296867B2F324}" srcOrd="0" destOrd="0" presId="urn:microsoft.com/office/officeart/2005/8/layout/orgChart1"/>
    <dgm:cxn modelId="{346A4FA4-1249-45F7-AB20-2FAD4202EDFC}" srcId="{AC05AC16-214D-4AEF-B516-DF8B6F869859}" destId="{4227EB46-9EEF-4320-8DAE-BB6A537CF54B}" srcOrd="0" destOrd="0" parTransId="{278EEF65-1959-4101-9D44-83DFDB2A6660}" sibTransId="{27ADAC12-8E85-4AC6-8C57-A2BF856E9DC7}"/>
    <dgm:cxn modelId="{8C3ED064-E0A3-4125-A1C9-099817061F55}" type="presOf" srcId="{70B3F45B-47A6-442B-8AE1-176F55F5E094}" destId="{94580DCB-BC57-4F69-829D-B1DAA7E7069A}" srcOrd="0" destOrd="0" presId="urn:microsoft.com/office/officeart/2005/8/layout/orgChart1"/>
    <dgm:cxn modelId="{4E7BEEFD-745D-49A7-B0CE-2256B5CC0AC3}" type="presOf" srcId="{7B9C497A-25B6-41D6-94D7-3F62C4435914}" destId="{4B0EE186-93D1-4739-831A-AA41D18B15A7}" srcOrd="0" destOrd="0" presId="urn:microsoft.com/office/officeart/2005/8/layout/orgChart1"/>
    <dgm:cxn modelId="{B33A4176-F41F-4B59-8325-24C4CDDFEEFD}" type="presOf" srcId="{D1272692-4540-43D0-BC0D-698A8D041F62}" destId="{441557BA-C27C-4E21-93D9-FBD6E4245103}" srcOrd="0" destOrd="0" presId="urn:microsoft.com/office/officeart/2005/8/layout/orgChart1"/>
    <dgm:cxn modelId="{5E7178B5-A749-45A5-8A9D-8A43AF28B38F}" type="presOf" srcId="{6DC35901-4291-4EF3-BF8D-E997125450A3}" destId="{EF097300-BFF1-4CFA-BCB1-F3A0ED1B3345}" srcOrd="1" destOrd="0" presId="urn:microsoft.com/office/officeart/2005/8/layout/orgChart1"/>
    <dgm:cxn modelId="{A6F7AC2D-1368-4143-8A6C-D574B70899A2}" type="presOf" srcId="{6C95025C-84DC-47FA-81F5-44892279B1B8}" destId="{29F4709A-2088-4249-8490-83F5E7E37DC5}" srcOrd="1" destOrd="0" presId="urn:microsoft.com/office/officeart/2005/8/layout/orgChart1"/>
    <dgm:cxn modelId="{20DDB401-254D-4123-B371-40E3F5DC2768}" type="presOf" srcId="{444A953F-CC68-43B2-8E8F-724CCE1698D3}" destId="{8650892F-A483-41AD-BFD5-01BC9B414CC8}" srcOrd="0" destOrd="0" presId="urn:microsoft.com/office/officeart/2005/8/layout/orgChart1"/>
    <dgm:cxn modelId="{1D03E64B-8E96-4925-8D38-19C91E9B5C48}" type="presOf" srcId="{D6289724-B7DA-4C50-BCA0-E7CF78381025}" destId="{0F58AD35-BD7C-446F-A00C-4B4B721BA047}" srcOrd="0" destOrd="0" presId="urn:microsoft.com/office/officeart/2005/8/layout/orgChart1"/>
    <dgm:cxn modelId="{C15550A0-78EA-4736-96CB-296E6801730F}" srcId="{7B9C497A-25B6-41D6-94D7-3F62C4435914}" destId="{6DC35901-4291-4EF3-BF8D-E997125450A3}" srcOrd="3" destOrd="0" parTransId="{2FEBCD4E-0C39-483E-A325-7687C2EE7BD3}" sibTransId="{A7823B51-9E09-4D03-B3C7-983B91861570}"/>
    <dgm:cxn modelId="{7A39020E-0C71-4B1D-BC9E-7FCD4D9DED0C}" type="presOf" srcId="{0BDB6F78-3012-43E3-80C5-E226195C1344}" destId="{3CEFD2CC-CF9F-4188-8DBF-71B8584C4AFE}" srcOrd="1" destOrd="0" presId="urn:microsoft.com/office/officeart/2005/8/layout/orgChart1"/>
    <dgm:cxn modelId="{97170457-3156-4475-B63C-CDE5E8B286E5}" srcId="{6DC35901-4291-4EF3-BF8D-E997125450A3}" destId="{1181C208-2A09-43FA-8DB6-AF92EA3F3C82}" srcOrd="1" destOrd="0" parTransId="{B55BF7B6-B53D-4978-92B4-DAF665BBBE89}" sibTransId="{B1306C84-9305-4358-8559-27CB71C19C2A}"/>
    <dgm:cxn modelId="{1BD429F8-99B1-45ED-9A84-9247496AD561}" type="presOf" srcId="{DB537A28-BCAE-42DC-9383-49E2CD1E7673}" destId="{BEE6DD73-DE69-4072-B639-641D9BA0C24C}" srcOrd="0" destOrd="0" presId="urn:microsoft.com/office/officeart/2005/8/layout/orgChart1"/>
    <dgm:cxn modelId="{27447175-652A-410A-8F8B-185E858EF33E}" type="presOf" srcId="{45CE8832-611C-4F5A-B8A9-58E951071A20}" destId="{260DBC3D-27D5-4315-A834-FDB1B8F42D6F}" srcOrd="0" destOrd="0" presId="urn:microsoft.com/office/officeart/2005/8/layout/orgChart1"/>
    <dgm:cxn modelId="{67645615-2977-4AA4-A6D7-D284D2CFDC58}" srcId="{4149347D-84DD-4AB8-9F6B-7F294CD92F89}" destId="{D278196A-2C85-4128-9292-2B3EEE2CD44B}" srcOrd="1" destOrd="0" parTransId="{F19B0D7B-BEC4-42E0-8FDD-D6C28897F1A8}" sibTransId="{E79CDF76-D4EA-487F-B01E-3DF4EA35A39E}"/>
    <dgm:cxn modelId="{1D61865C-4F2F-42F7-8F7C-B4EAC8E6A7AB}" type="presOf" srcId="{81862153-71F9-4502-9A3F-3ABD2B185C95}" destId="{7AD21EF8-4DE0-4FE9-AE61-4FC734AE1A45}" srcOrd="0" destOrd="0" presId="urn:microsoft.com/office/officeart/2005/8/layout/orgChart1"/>
    <dgm:cxn modelId="{97533F5A-91AB-408F-A65D-A171C0BD86C4}" type="presOf" srcId="{F94158E3-751E-4075-94A7-5301769C5861}" destId="{D0CEBC17-51B0-4A17-8B38-73AA3CEF59F0}" srcOrd="0" destOrd="0" presId="urn:microsoft.com/office/officeart/2005/8/layout/orgChart1"/>
    <dgm:cxn modelId="{CA560BEC-0148-4F27-97C0-BE6146E83511}" type="presOf" srcId="{9C598749-A19C-4A0A-8710-5CE84DD6FEB0}" destId="{A475BF22-6727-4B26-BCEB-088580957633}" srcOrd="1" destOrd="0" presId="urn:microsoft.com/office/officeart/2005/8/layout/orgChart1"/>
    <dgm:cxn modelId="{DC7C3179-C2C5-4200-A70D-BE802C0861DB}" srcId="{6DC35901-4291-4EF3-BF8D-E997125450A3}" destId="{444A953F-CC68-43B2-8E8F-724CCE1698D3}" srcOrd="0" destOrd="0" parTransId="{1595EA59-97BF-47AA-A440-EB5BC1B1FE29}" sibTransId="{B6F61AF6-435B-4BAF-9E03-82EB42385010}"/>
    <dgm:cxn modelId="{19027AA5-9DEC-4588-A75F-94BA15D30963}" type="presOf" srcId="{ABCACC5E-2D9F-4FC5-A351-28E18DD0409B}" destId="{21B7CE86-3006-40C6-916F-4EC0DD0483D8}" srcOrd="0" destOrd="0" presId="urn:microsoft.com/office/officeart/2005/8/layout/orgChart1"/>
    <dgm:cxn modelId="{D076AED8-C686-4804-8691-C3FA47476BEA}" type="presOf" srcId="{8B05072F-2D4C-4738-9E36-D5337B46A1FB}" destId="{6A2F4C2E-1CF9-465D-9EA1-2D7CF5222557}" srcOrd="0" destOrd="0" presId="urn:microsoft.com/office/officeart/2005/8/layout/orgChart1"/>
    <dgm:cxn modelId="{DD6F7AF4-3D3E-432A-A3D1-44CA0AA1803B}" type="presOf" srcId="{4149347D-84DD-4AB8-9F6B-7F294CD92F89}" destId="{BC15C5FD-3660-4614-8C1D-A1304D076DC0}" srcOrd="1" destOrd="0" presId="urn:microsoft.com/office/officeart/2005/8/layout/orgChart1"/>
    <dgm:cxn modelId="{05BBC7EB-6ABE-4347-BD7C-D146100E0A24}" type="presOf" srcId="{1184272F-826E-43B9-8A00-04D7DB5B945A}" destId="{3CD7B6F3-4B2C-46E4-84D2-D69E152E27B9}" srcOrd="0" destOrd="0" presId="urn:microsoft.com/office/officeart/2005/8/layout/orgChart1"/>
    <dgm:cxn modelId="{750FEA50-2B78-4886-A26C-0D512082F4B5}" type="presOf" srcId="{6C95025C-84DC-47FA-81F5-44892279B1B8}" destId="{0D701CDE-DA37-44B9-B3D9-A75A0F473245}" srcOrd="0" destOrd="0" presId="urn:microsoft.com/office/officeart/2005/8/layout/orgChart1"/>
    <dgm:cxn modelId="{BB8C3E90-A690-4D71-A8F3-63708DF1DF36}" type="presOf" srcId="{70B3F45B-47A6-442B-8AE1-176F55F5E094}" destId="{B59B5274-CCFC-476B-8E30-5046D838F5DF}" srcOrd="1" destOrd="0" presId="urn:microsoft.com/office/officeart/2005/8/layout/orgChart1"/>
    <dgm:cxn modelId="{774290A8-FD80-486D-8932-87F6F78F8D25}" srcId="{13F0E989-0E4D-4D4E-A0F9-DD89C3D7FFAE}" destId="{C61CC71C-6B4C-44F7-9238-4BEDC9EAF312}" srcOrd="2" destOrd="0" parTransId="{D1272692-4540-43D0-BC0D-698A8D041F62}" sibTransId="{DE3404B5-2204-4222-A946-1C0BA40C8762}"/>
    <dgm:cxn modelId="{26C37D40-9B91-4241-B326-4AF06600ECA3}" type="presOf" srcId="{C61CC71C-6B4C-44F7-9238-4BEDC9EAF312}" destId="{11A3293D-8285-45FE-9767-BF2D5F965D86}" srcOrd="0" destOrd="0" presId="urn:microsoft.com/office/officeart/2005/8/layout/orgChart1"/>
    <dgm:cxn modelId="{F07041AB-1BEE-4F77-8F0C-70062277F31C}" srcId="{CEE13F5C-B62B-4EB2-A4D6-2C19354BB76B}" destId="{397C0840-50A7-4138-9382-5C96983DBF57}" srcOrd="0" destOrd="0" parTransId="{AB05D7F1-C827-4B73-ABDA-C3CB46189983}" sibTransId="{4EE72407-C930-4569-AFCD-979E5CEF4DFD}"/>
    <dgm:cxn modelId="{28E7E5B7-5CD4-45D4-9E06-269938B93EFE}" type="presOf" srcId="{13F0E989-0E4D-4D4E-A0F9-DD89C3D7FFAE}" destId="{4F3FA1DF-DA15-4D6E-B486-C68A1A85E79A}" srcOrd="1" destOrd="0" presId="urn:microsoft.com/office/officeart/2005/8/layout/orgChart1"/>
    <dgm:cxn modelId="{05971101-DB4A-4F26-AD1A-6912957AF16A}" type="presOf" srcId="{9DECAE20-309B-43F0-AF48-1632A9C2CF25}" destId="{72095487-2A01-4F76-AF11-1B1C8CA66003}" srcOrd="0" destOrd="0" presId="urn:microsoft.com/office/officeart/2005/8/layout/orgChart1"/>
    <dgm:cxn modelId="{5C8FCC4A-90F9-48F3-ADEE-EAFD57FED0D1}" type="presOf" srcId="{3263924E-CE36-417B-80BA-21BC36184019}" destId="{562C4BAB-6EB3-45F0-AA51-4975D3550DE6}" srcOrd="0" destOrd="0" presId="urn:microsoft.com/office/officeart/2005/8/layout/orgChart1"/>
    <dgm:cxn modelId="{9FC98399-B6D6-4AFF-B933-4B307DB6B610}" type="presOf" srcId="{A207964F-565F-4C7F-9F57-2B415040FA02}" destId="{5C6EE100-A3FD-4E09-A273-6C39C7A2D0EF}" srcOrd="0" destOrd="0" presId="urn:microsoft.com/office/officeart/2005/8/layout/orgChart1"/>
    <dgm:cxn modelId="{FA3DA4EA-BB82-488E-8B30-BA3F65D6D32D}" srcId="{8CFB7D8D-C883-42F2-8695-382491773FC9}" destId="{9C598749-A19C-4A0A-8710-5CE84DD6FEB0}" srcOrd="1" destOrd="0" parTransId="{F182C8DC-7C17-4A0F-9BB5-3A193B26A2D7}" sibTransId="{890B0341-F3DB-404F-A3A4-4DE9742AFE03}"/>
    <dgm:cxn modelId="{4EA1E916-B3E5-42D4-B429-648FD617C962}" srcId="{7B9C497A-25B6-41D6-94D7-3F62C4435914}" destId="{27D9D7F8-FB18-42A3-9C24-7C6A3D88AFBE}" srcOrd="2" destOrd="0" parTransId="{B3FA11D2-F49D-418D-8CCA-CE82776EF951}" sibTransId="{B8C3FA37-6C58-414C-8163-9056E32351A2}"/>
    <dgm:cxn modelId="{FA319640-7D26-48B8-9D7B-50EF89464213}" type="presOf" srcId="{8CFB7D8D-C883-42F2-8695-382491773FC9}" destId="{9820AF21-C6B9-44C6-BD5A-679BCD6F7019}" srcOrd="1" destOrd="0" presId="urn:microsoft.com/office/officeart/2005/8/layout/orgChart1"/>
    <dgm:cxn modelId="{8A38B68E-38A6-40C5-B871-F3EEEA00A1CF}" type="presOf" srcId="{27D9D7F8-FB18-42A3-9C24-7C6A3D88AFBE}" destId="{9EDF3539-E2ED-446B-A2AF-6AC1CC2045C1}" srcOrd="1" destOrd="0" presId="urn:microsoft.com/office/officeart/2005/8/layout/orgChart1"/>
    <dgm:cxn modelId="{30D49A4B-C8AA-4F30-9EF5-DFA6771FC59C}" type="presOf" srcId="{D278196A-2C85-4128-9292-2B3EEE2CD44B}" destId="{62857339-287D-4C1A-9690-4027570F8795}" srcOrd="1" destOrd="0" presId="urn:microsoft.com/office/officeart/2005/8/layout/orgChart1"/>
    <dgm:cxn modelId="{55FAB1FA-F47E-4DFA-8510-CA5BF333482A}" type="presOf" srcId="{D6289724-B7DA-4C50-BCA0-E7CF78381025}" destId="{32746B26-F12C-45AB-ADA9-7BE95861802A}" srcOrd="1" destOrd="0" presId="urn:microsoft.com/office/officeart/2005/8/layout/orgChart1"/>
    <dgm:cxn modelId="{4EC8FA71-4178-4F14-90EF-C0DA089A519F}" type="presOf" srcId="{0BDB6F78-3012-43E3-80C5-E226195C1344}" destId="{3472E0A2-55A4-48EB-BF57-2015FA4A1FD5}" srcOrd="0" destOrd="0" presId="urn:microsoft.com/office/officeart/2005/8/layout/orgChart1"/>
    <dgm:cxn modelId="{0D29C431-8D7A-4C6A-ABB7-96E887EB1963}" type="presOf" srcId="{8FBC363A-9217-4A4B-A141-39219619A255}" destId="{1607BFFA-FA4C-4F36-9E04-26D1BA309697}" srcOrd="0" destOrd="0" presId="urn:microsoft.com/office/officeart/2005/8/layout/orgChart1"/>
    <dgm:cxn modelId="{A71C950F-A272-42E8-BF28-1D3A7AFF8138}" srcId="{BC56ED0E-4F8F-4969-98A8-D23D1E5ED9F7}" destId="{70B3F45B-47A6-442B-8AE1-176F55F5E094}" srcOrd="0" destOrd="0" parTransId="{1D6A62C3-C03E-41B4-90E3-786F8C484BBE}" sibTransId="{72218E32-5140-4AFF-B41E-D8061BA107E3}"/>
    <dgm:cxn modelId="{5B6E3121-B66D-4A78-A1CB-622AD1F2BD85}" type="presOf" srcId="{35B77750-414B-4EE3-A722-D396D6D148A8}" destId="{BAF9FC44-4051-4FB2-A565-A17F0F099F1E}" srcOrd="0" destOrd="0" presId="urn:microsoft.com/office/officeart/2005/8/layout/orgChart1"/>
    <dgm:cxn modelId="{BA843848-60DB-45B6-A964-E5DAB4706B99}" type="presOf" srcId="{AC05AC16-214D-4AEF-B516-DF8B6F869859}" destId="{46B0A0FB-3D7D-4684-A39A-C308E11369C2}" srcOrd="1" destOrd="0" presId="urn:microsoft.com/office/officeart/2005/8/layout/orgChart1"/>
    <dgm:cxn modelId="{D9FFCF1D-4DB3-444C-9E80-E24D0667B16D}" srcId="{4149347D-84DD-4AB8-9F6B-7F294CD92F89}" destId="{3263924E-CE36-417B-80BA-21BC36184019}" srcOrd="2" destOrd="0" parTransId="{8FBC363A-9217-4A4B-A141-39219619A255}" sibTransId="{0424789C-D5B7-42EC-BC59-4807289741A3}"/>
    <dgm:cxn modelId="{EC9582C3-90EF-4B46-B16E-5E91C97665C0}" type="presOf" srcId="{1181C208-2A09-43FA-8DB6-AF92EA3F3C82}" destId="{0550D5C4-B54E-40EB-A14D-8C1DC6E9D807}" srcOrd="0" destOrd="0" presId="urn:microsoft.com/office/officeart/2005/8/layout/orgChart1"/>
    <dgm:cxn modelId="{D105C62B-4D66-4421-811E-E6D2F6596D0A}" type="presOf" srcId="{444A953F-CC68-43B2-8E8F-724CCE1698D3}" destId="{2C2B8E7B-BF3E-4DAB-BEBF-EC9616FE1D8F}" srcOrd="1" destOrd="0" presId="urn:microsoft.com/office/officeart/2005/8/layout/orgChart1"/>
    <dgm:cxn modelId="{AC0F47D0-B5BF-48D1-99DB-C3D55D9B56FD}" srcId="{13F0E989-0E4D-4D4E-A0F9-DD89C3D7FFAE}" destId="{4149347D-84DD-4AB8-9F6B-7F294CD92F89}" srcOrd="0" destOrd="0" parTransId="{29BD6D66-E295-4DA7-A514-FAE6E2BF2951}" sibTransId="{2E48E1FD-1720-4D65-97A7-B87E341E9C66}"/>
    <dgm:cxn modelId="{302630AC-9797-45AE-9863-1BDA03746B9E}" type="presOf" srcId="{19BD92DD-C0DF-411E-8BCA-3803A317CDDA}" destId="{EDC48BE6-EBC7-421C-93CA-C15F9748DA16}" srcOrd="0" destOrd="0" presId="urn:microsoft.com/office/officeart/2005/8/layout/orgChart1"/>
    <dgm:cxn modelId="{1D827586-A4F7-48F7-8CA5-346687943A46}" type="presOf" srcId="{87B546BC-4ED9-469C-A7CE-4F0FDD28B4BC}" destId="{0FF2973F-BE96-4FA0-B9AC-62A1354341A4}" srcOrd="0" destOrd="0" presId="urn:microsoft.com/office/officeart/2005/8/layout/orgChart1"/>
    <dgm:cxn modelId="{29304918-CECE-44E0-A718-85974FAC7E9D}" type="presOf" srcId="{1977DE14-7F41-41BF-819D-9159E7939D8E}" destId="{8466BCF1-C9BE-415A-A7B0-8160359D4D99}" srcOrd="1" destOrd="0" presId="urn:microsoft.com/office/officeart/2005/8/layout/orgChart1"/>
    <dgm:cxn modelId="{5BB88219-27A4-474E-B271-B57261AC3FE9}" type="presOf" srcId="{397C0840-50A7-4138-9382-5C96983DBF57}" destId="{2C760D5B-F435-4A5B-BA90-84BBD875FBB2}" srcOrd="1" destOrd="0" presId="urn:microsoft.com/office/officeart/2005/8/layout/orgChart1"/>
    <dgm:cxn modelId="{410BE9CC-213D-4637-B834-004F9E4E3EED}" srcId="{6DC35901-4291-4EF3-BF8D-E997125450A3}" destId="{6BB5A00A-9FC0-4B80-A19B-84028C2D7C5D}" srcOrd="2" destOrd="0" parTransId="{DB537A28-BCAE-42DC-9383-49E2CD1E7673}" sibTransId="{8931CC80-EFA2-4050-9EFA-3A89D9E39145}"/>
    <dgm:cxn modelId="{FB25B124-23F7-4259-A552-0E84B69E933A}" type="presOf" srcId="{AB05D7F1-C827-4B73-ABDA-C3CB46189983}" destId="{C6B1AEAA-76E2-48C7-B783-90072FE31B69}" srcOrd="0" destOrd="0" presId="urn:microsoft.com/office/officeart/2005/8/layout/orgChart1"/>
    <dgm:cxn modelId="{140620CB-BD6D-4352-A222-072C79F008ED}" srcId="{7B9C497A-25B6-41D6-94D7-3F62C4435914}" destId="{8CFB7D8D-C883-42F2-8695-382491773FC9}" srcOrd="0" destOrd="0" parTransId="{16DDD48D-E328-41CC-911D-B49ED575C266}" sibTransId="{ACDFD5CA-F6E8-428B-A1BB-17DD6ED26F06}"/>
    <dgm:cxn modelId="{F47CD977-2A75-4352-A05C-37CAD2144482}" type="presOf" srcId="{AC05AC16-214D-4AEF-B516-DF8B6F869859}" destId="{55E18551-1AB7-41A8-B9F4-0F7AE247934B}" srcOrd="0" destOrd="0" presId="urn:microsoft.com/office/officeart/2005/8/layout/orgChart1"/>
    <dgm:cxn modelId="{78743E2D-E230-4D8D-A11F-8E8503249A0D}" type="presOf" srcId="{CEE13F5C-B62B-4EB2-A4D6-2C19354BB76B}" destId="{5889F409-FAC5-4865-9CBB-9D3ABE032A0B}" srcOrd="1" destOrd="0" presId="urn:microsoft.com/office/officeart/2005/8/layout/orgChart1"/>
    <dgm:cxn modelId="{27211A70-9D1E-40EE-9367-7B040D8364B0}" type="presOf" srcId="{397C0840-50A7-4138-9382-5C96983DBF57}" destId="{9F655134-25DB-4238-9446-2DAA7C8164CA}" srcOrd="0" destOrd="0" presId="urn:microsoft.com/office/officeart/2005/8/layout/orgChart1"/>
    <dgm:cxn modelId="{B2AF2651-5178-4456-A1CD-4FD6F8437FD4}" type="presOf" srcId="{4227EB46-9EEF-4320-8DAE-BB6A537CF54B}" destId="{327AA4C7-B0AA-42CA-ABA4-6E92F6DEB4CE}" srcOrd="0" destOrd="0" presId="urn:microsoft.com/office/officeart/2005/8/layout/orgChart1"/>
    <dgm:cxn modelId="{C76D4288-FCE7-40CA-B607-7A2A75A674B6}" type="presOf" srcId="{F182C8DC-7C17-4A0F-9BB5-3A193B26A2D7}" destId="{32446C96-4AA1-4D4A-A2A7-05BAE74BC9D3}" srcOrd="0" destOrd="0" presId="urn:microsoft.com/office/officeart/2005/8/layout/orgChart1"/>
    <dgm:cxn modelId="{773AC592-05E1-4710-9312-2EA0B6FACA77}" type="presOf" srcId="{A207964F-565F-4C7F-9F57-2B415040FA02}" destId="{41C198A2-F715-4B99-A886-3409E420B5D3}" srcOrd="1" destOrd="0" presId="urn:microsoft.com/office/officeart/2005/8/layout/orgChart1"/>
    <dgm:cxn modelId="{4EB7FAB9-EE6B-44FC-AD70-76D88F4B233D}" srcId="{13F0E989-0E4D-4D4E-A0F9-DD89C3D7FFAE}" destId="{A207964F-565F-4C7F-9F57-2B415040FA02}" srcOrd="1" destOrd="0" parTransId="{19BD92DD-C0DF-411E-8BCA-3803A317CDDA}" sibTransId="{127A498E-F2F1-43DF-BB21-B1682ED059CB}"/>
    <dgm:cxn modelId="{3E881D60-1B6B-4C09-A8CE-1C8B00EF8D26}" type="presOf" srcId="{F19B0D7B-BEC4-42E0-8FDD-D6C28897F1A8}" destId="{2847B083-2C60-4DF8-9699-D6D01FACDB09}" srcOrd="0" destOrd="0" presId="urn:microsoft.com/office/officeart/2005/8/layout/orgChart1"/>
    <dgm:cxn modelId="{7B02988B-0151-4879-A8DA-A38F0179F7EB}" srcId="{13F0E989-0E4D-4D4E-A0F9-DD89C3D7FFAE}" destId="{7B9C497A-25B6-41D6-94D7-3F62C4435914}" srcOrd="3" destOrd="0" parTransId="{8B05072F-2D4C-4738-9E36-D5337B46A1FB}" sibTransId="{3B7819FA-BB0C-475D-81FF-9B242705DA5B}"/>
    <dgm:cxn modelId="{5C3AA976-B0FB-42AA-AFA4-5D863FED78A5}" type="presOf" srcId="{4A93A113-A009-4C4F-AEB5-FA84F9F0F6E9}" destId="{D772A130-B2A1-43C4-B2FC-2204310437F4}" srcOrd="0" destOrd="0" presId="urn:microsoft.com/office/officeart/2005/8/layout/orgChart1"/>
    <dgm:cxn modelId="{B3B66525-E780-45A0-990D-CB536DF68C46}" type="presOf" srcId="{6BB5A00A-9FC0-4B80-A19B-84028C2D7C5D}" destId="{752ACCCF-DBCE-43F3-850F-8E05D05EC3D4}" srcOrd="1" destOrd="0" presId="urn:microsoft.com/office/officeart/2005/8/layout/orgChart1"/>
    <dgm:cxn modelId="{D4DD3D20-D9A4-4084-B944-BC7F1190FA62}" type="presOf" srcId="{B55BF7B6-B53D-4978-92B4-DAF665BBBE89}" destId="{75842279-3978-4EF9-8923-42E1FEFEE324}" srcOrd="0" destOrd="0" presId="urn:microsoft.com/office/officeart/2005/8/layout/orgChart1"/>
    <dgm:cxn modelId="{5694A08B-ACD3-4A5F-BA60-7C7A6D8D768D}" type="presOf" srcId="{BC56ED0E-4F8F-4969-98A8-D23D1E5ED9F7}" destId="{1F403652-DBE0-4D10-9568-63AB0625B4B4}" srcOrd="1" destOrd="0" presId="urn:microsoft.com/office/officeart/2005/8/layout/orgChart1"/>
    <dgm:cxn modelId="{7E0E6D55-38A0-4904-AEEC-5312013D1035}" type="presOf" srcId="{4149347D-84DD-4AB8-9F6B-7F294CD92F89}" destId="{13E80E75-A2EC-4076-A117-2B3B3BA3EDF6}" srcOrd="0" destOrd="0" presId="urn:microsoft.com/office/officeart/2005/8/layout/orgChart1"/>
    <dgm:cxn modelId="{6A6BED0A-03E3-4519-86AA-3FF12AE61B27}" type="presOf" srcId="{C05730DB-63F9-487B-A348-BA7706770E77}" destId="{410F4087-592D-4D34-9A3C-50E04B65D58E}" srcOrd="0" destOrd="0" presId="urn:microsoft.com/office/officeart/2005/8/layout/orgChart1"/>
    <dgm:cxn modelId="{8EAB9CDD-65BE-41AB-87BA-57BC0E984E1C}" type="presOf" srcId="{CEE13F5C-B62B-4EB2-A4D6-2C19354BB76B}" destId="{D50E4787-1B39-4D02-8DC6-E35C2D6E5D36}" srcOrd="0" destOrd="0" presId="urn:microsoft.com/office/officeart/2005/8/layout/orgChart1"/>
    <dgm:cxn modelId="{0038AC08-7B6D-4D91-A66A-92CCA4C69E55}" srcId="{27D9D7F8-FB18-42A3-9C24-7C6A3D88AFBE}" destId="{C05730DB-63F9-487B-A348-BA7706770E77}" srcOrd="0" destOrd="0" parTransId="{81862153-71F9-4502-9A3F-3ABD2B185C95}" sibTransId="{35E2032C-ABEC-47B9-AF0F-BAFD76700559}"/>
    <dgm:cxn modelId="{6B36C5AF-FC92-4087-AF3E-62A339F7E437}" type="presOf" srcId="{C05730DB-63F9-487B-A348-BA7706770E77}" destId="{8C536553-2704-408B-B553-7E35C058CD4E}" srcOrd="1" destOrd="0" presId="urn:microsoft.com/office/officeart/2005/8/layout/orgChart1"/>
    <dgm:cxn modelId="{2162595E-ABA7-4FC3-AACE-2CD02FB261E8}" type="presOf" srcId="{16DDD48D-E328-41CC-911D-B49ED575C266}" destId="{7816A804-4595-4900-BD61-30FD6572D6A2}" srcOrd="0" destOrd="0" presId="urn:microsoft.com/office/officeart/2005/8/layout/orgChart1"/>
    <dgm:cxn modelId="{476D265F-B963-449C-AF2D-542CCF8DC317}" type="presOf" srcId="{120F8E76-EF53-469F-A0EF-87DCA4A93B15}" destId="{8E99E8FB-6574-452B-828F-E479F4935C47}" srcOrd="0" destOrd="0" presId="urn:microsoft.com/office/officeart/2005/8/layout/orgChart1"/>
    <dgm:cxn modelId="{39C781A9-F368-45E3-A523-368C5A9A9F17}" srcId="{A207964F-565F-4C7F-9F57-2B415040FA02}" destId="{1184272F-826E-43B9-8A00-04D7DB5B945A}" srcOrd="0" destOrd="0" parTransId="{87B546BC-4ED9-469C-A7CE-4F0FDD28B4BC}" sibTransId="{4FD8684D-A305-40FF-8908-E6646BFCDFD9}"/>
    <dgm:cxn modelId="{DD5A7B85-3E94-4BD8-B4E5-7E74F1BD16AE}" type="presOf" srcId="{1181C208-2A09-43FA-8DB6-AF92EA3F3C82}" destId="{05B00CA4-615C-47B5-A9AE-A96FB498AE51}" srcOrd="1" destOrd="0" presId="urn:microsoft.com/office/officeart/2005/8/layout/orgChart1"/>
    <dgm:cxn modelId="{1113861D-BA32-4877-8B8D-2B6450010A13}" type="presOf" srcId="{B3FA11D2-F49D-418D-8CCA-CE82776EF951}" destId="{E2080E0F-DA69-4458-92B6-800AC1CF92B8}" srcOrd="0" destOrd="0" presId="urn:microsoft.com/office/officeart/2005/8/layout/orgChart1"/>
    <dgm:cxn modelId="{D3AE6D6D-7742-4045-A5B9-B29EBAB52FF4}" type="presOf" srcId="{7B9C497A-25B6-41D6-94D7-3F62C4435914}" destId="{380B8AAB-48A6-415F-AEFD-FF694FE9667E}" srcOrd="1" destOrd="0" presId="urn:microsoft.com/office/officeart/2005/8/layout/orgChart1"/>
    <dgm:cxn modelId="{25C3D917-A360-4809-940D-4780FD7D49F8}" srcId="{397C0840-50A7-4138-9382-5C96983DBF57}" destId="{13F0E989-0E4D-4D4E-A0F9-DD89C3D7FFAE}" srcOrd="0" destOrd="0" parTransId="{4A93A113-A009-4C4F-AEB5-FA84F9F0F6E9}" sibTransId="{BF36E1F8-74E9-4E93-A6D4-BF2B2B58A6DA}"/>
    <dgm:cxn modelId="{EFCC0194-B920-451C-935D-844F3EE53466}" type="presOf" srcId="{1977DE14-7F41-41BF-819D-9159E7939D8E}" destId="{D4F7FF8B-9101-410E-8BB0-C92CBAE97857}" srcOrd="0" destOrd="0" presId="urn:microsoft.com/office/officeart/2005/8/layout/orgChart1"/>
    <dgm:cxn modelId="{1ECEDF9B-583E-4A16-A983-8C4759B8A769}" srcId="{8CFB7D8D-C883-42F2-8695-382491773FC9}" destId="{ABCACC5E-2D9F-4FC5-A351-28E18DD0409B}" srcOrd="0" destOrd="0" parTransId="{35B77750-414B-4EE3-A722-D396D6D148A8}" sibTransId="{AC7889BB-4B4B-43A8-8EFC-B99F02D36E84}"/>
    <dgm:cxn modelId="{8221C8F6-9FE8-4B2C-96D9-DA68D77D161D}" type="presOf" srcId="{6BB5A00A-9FC0-4B80-A19B-84028C2D7C5D}" destId="{FB550441-9E2A-4C21-8C5D-0EA28848A7D3}" srcOrd="0" destOrd="0" presId="urn:microsoft.com/office/officeart/2005/8/layout/orgChart1"/>
    <dgm:cxn modelId="{FFB5DAF5-784C-4782-84E5-750FD3983FD3}" type="presOf" srcId="{C61CC71C-6B4C-44F7-9238-4BEDC9EAF312}" destId="{42517977-46E0-4584-A1CA-BF384E54665F}" srcOrd="1" destOrd="0" presId="urn:microsoft.com/office/officeart/2005/8/layout/orgChart1"/>
    <dgm:cxn modelId="{5637CBB6-2FAC-44FC-9B3B-57CEE0699BC5}" srcId="{4149347D-84DD-4AB8-9F6B-7F294CD92F89}" destId="{BC56ED0E-4F8F-4969-98A8-D23D1E5ED9F7}" srcOrd="0" destOrd="0" parTransId="{285521D2-B1D5-4A93-8FCD-0CD71B2D68F6}" sibTransId="{01F7AF36-29C0-4B63-8FA9-8FE2EE4548A0}"/>
    <dgm:cxn modelId="{C5F61DAF-05CB-4FD3-83C5-61D63D750EA7}" type="presParOf" srcId="{260DBC3D-27D5-4315-A834-FDB1B8F42D6F}" destId="{01DE0C69-E15F-4E83-84D6-257F7AAD90D9}" srcOrd="0" destOrd="0" presId="urn:microsoft.com/office/officeart/2005/8/layout/orgChart1"/>
    <dgm:cxn modelId="{E3B3B337-6BE3-4C3C-820C-5D6CC2F9CD14}" type="presParOf" srcId="{01DE0C69-E15F-4E83-84D6-257F7AAD90D9}" destId="{2E10ED1C-89F3-4B97-ACD7-43C71B36732A}" srcOrd="0" destOrd="0" presId="urn:microsoft.com/office/officeart/2005/8/layout/orgChart1"/>
    <dgm:cxn modelId="{9AA13544-3E66-408A-8C68-ED7BD757C615}" type="presParOf" srcId="{2E10ED1C-89F3-4B97-ACD7-43C71B36732A}" destId="{D50E4787-1B39-4D02-8DC6-E35C2D6E5D36}" srcOrd="0" destOrd="0" presId="urn:microsoft.com/office/officeart/2005/8/layout/orgChart1"/>
    <dgm:cxn modelId="{7EA41F23-F82C-4AAE-9808-3E920D9E55F9}" type="presParOf" srcId="{2E10ED1C-89F3-4B97-ACD7-43C71B36732A}" destId="{5889F409-FAC5-4865-9CBB-9D3ABE032A0B}" srcOrd="1" destOrd="0" presId="urn:microsoft.com/office/officeart/2005/8/layout/orgChart1"/>
    <dgm:cxn modelId="{BCFA46D8-A1C4-4E9A-A088-EE6571F71A31}" type="presParOf" srcId="{01DE0C69-E15F-4E83-84D6-257F7AAD90D9}" destId="{C2523C38-996A-402F-AF1C-D1D0FF7D163E}" srcOrd="1" destOrd="0" presId="urn:microsoft.com/office/officeart/2005/8/layout/orgChart1"/>
    <dgm:cxn modelId="{AAC27343-7717-43E1-805B-FAA1C7C49FD8}" type="presParOf" srcId="{C2523C38-996A-402F-AF1C-D1D0FF7D163E}" destId="{C6B1AEAA-76E2-48C7-B783-90072FE31B69}" srcOrd="0" destOrd="0" presId="urn:microsoft.com/office/officeart/2005/8/layout/orgChart1"/>
    <dgm:cxn modelId="{486A7AE6-2B7B-4CD5-BEA6-8CC604D780E0}" type="presParOf" srcId="{C2523C38-996A-402F-AF1C-D1D0FF7D163E}" destId="{46B66B3D-E4D6-4686-8BEB-03E77E7A4567}" srcOrd="1" destOrd="0" presId="urn:microsoft.com/office/officeart/2005/8/layout/orgChart1"/>
    <dgm:cxn modelId="{05F6C037-2E33-437C-BE19-42E8BE543E99}" type="presParOf" srcId="{46B66B3D-E4D6-4686-8BEB-03E77E7A4567}" destId="{AE80AB38-1AC7-49BF-B2A0-53F2E1514409}" srcOrd="0" destOrd="0" presId="urn:microsoft.com/office/officeart/2005/8/layout/orgChart1"/>
    <dgm:cxn modelId="{B95B4DE6-2CCA-4906-8843-D0BC140E8079}" type="presParOf" srcId="{AE80AB38-1AC7-49BF-B2A0-53F2E1514409}" destId="{9F655134-25DB-4238-9446-2DAA7C8164CA}" srcOrd="0" destOrd="0" presId="urn:microsoft.com/office/officeart/2005/8/layout/orgChart1"/>
    <dgm:cxn modelId="{9B7CF23C-D822-4F55-B0E9-DCA43B1D2B43}" type="presParOf" srcId="{AE80AB38-1AC7-49BF-B2A0-53F2E1514409}" destId="{2C760D5B-F435-4A5B-BA90-84BBD875FBB2}" srcOrd="1" destOrd="0" presId="urn:microsoft.com/office/officeart/2005/8/layout/orgChart1"/>
    <dgm:cxn modelId="{0E7DEC1E-8B85-46B6-81E9-9CD695ED2DBA}" type="presParOf" srcId="{46B66B3D-E4D6-4686-8BEB-03E77E7A4567}" destId="{E392D6AE-C5AB-4B23-A7A1-9EC9CDA72C1F}" srcOrd="1" destOrd="0" presId="urn:microsoft.com/office/officeart/2005/8/layout/orgChart1"/>
    <dgm:cxn modelId="{24921E22-F04A-4EA8-BA2A-AD535405CFAA}" type="presParOf" srcId="{E392D6AE-C5AB-4B23-A7A1-9EC9CDA72C1F}" destId="{D772A130-B2A1-43C4-B2FC-2204310437F4}" srcOrd="0" destOrd="0" presId="urn:microsoft.com/office/officeart/2005/8/layout/orgChart1"/>
    <dgm:cxn modelId="{9A0B8F7B-4322-45BC-96C6-17E1EF33BF99}" type="presParOf" srcId="{E392D6AE-C5AB-4B23-A7A1-9EC9CDA72C1F}" destId="{50666FD2-30C1-4707-A476-7D3742A95BC6}" srcOrd="1" destOrd="0" presId="urn:microsoft.com/office/officeart/2005/8/layout/orgChart1"/>
    <dgm:cxn modelId="{5546D024-8731-455B-ADFF-5467512F03B1}" type="presParOf" srcId="{50666FD2-30C1-4707-A476-7D3742A95BC6}" destId="{E54ACC9B-762F-46BE-8322-5C8BB075B132}" srcOrd="0" destOrd="0" presId="urn:microsoft.com/office/officeart/2005/8/layout/orgChart1"/>
    <dgm:cxn modelId="{164DD2F1-2AD1-4460-B2E1-9AF3D0D8522B}" type="presParOf" srcId="{E54ACC9B-762F-46BE-8322-5C8BB075B132}" destId="{E01451EA-870D-44E4-AC87-BAB3170500FD}" srcOrd="0" destOrd="0" presId="urn:microsoft.com/office/officeart/2005/8/layout/orgChart1"/>
    <dgm:cxn modelId="{DEF131BE-E2AB-4DC0-A667-5CBAAFE128BE}" type="presParOf" srcId="{E54ACC9B-762F-46BE-8322-5C8BB075B132}" destId="{4F3FA1DF-DA15-4D6E-B486-C68A1A85E79A}" srcOrd="1" destOrd="0" presId="urn:microsoft.com/office/officeart/2005/8/layout/orgChart1"/>
    <dgm:cxn modelId="{5D0595A8-F338-4299-AD42-D8C36632AAFF}" type="presParOf" srcId="{50666FD2-30C1-4707-A476-7D3742A95BC6}" destId="{EBA146DD-CD10-4F4B-A912-DE9790D5893F}" srcOrd="1" destOrd="0" presId="urn:microsoft.com/office/officeart/2005/8/layout/orgChart1"/>
    <dgm:cxn modelId="{4636ACCF-1D70-4C9D-9E0C-738247DBF10F}" type="presParOf" srcId="{EBA146DD-CD10-4F4B-A912-DE9790D5893F}" destId="{3C4C3DB4-3ED6-41A4-A280-4CE194B49101}" srcOrd="0" destOrd="0" presId="urn:microsoft.com/office/officeart/2005/8/layout/orgChart1"/>
    <dgm:cxn modelId="{41353A83-B18E-4900-8E82-1109BE0C89DB}" type="presParOf" srcId="{EBA146DD-CD10-4F4B-A912-DE9790D5893F}" destId="{B5B4E107-C903-4A5D-A44D-FE88E4BAB6B5}" srcOrd="1" destOrd="0" presId="urn:microsoft.com/office/officeart/2005/8/layout/orgChart1"/>
    <dgm:cxn modelId="{EE22B318-07DD-4C29-B1AF-524BAE0A45C5}" type="presParOf" srcId="{B5B4E107-C903-4A5D-A44D-FE88E4BAB6B5}" destId="{7D66FF53-58FF-411C-8ED2-7E943878EDEE}" srcOrd="0" destOrd="0" presId="urn:microsoft.com/office/officeart/2005/8/layout/orgChart1"/>
    <dgm:cxn modelId="{96F4A2A4-655B-4718-96E5-93C901C63284}" type="presParOf" srcId="{7D66FF53-58FF-411C-8ED2-7E943878EDEE}" destId="{13E80E75-A2EC-4076-A117-2B3B3BA3EDF6}" srcOrd="0" destOrd="0" presId="urn:microsoft.com/office/officeart/2005/8/layout/orgChart1"/>
    <dgm:cxn modelId="{29AE53FB-8B17-41C6-A281-15EC7B9856C2}" type="presParOf" srcId="{7D66FF53-58FF-411C-8ED2-7E943878EDEE}" destId="{BC15C5FD-3660-4614-8C1D-A1304D076DC0}" srcOrd="1" destOrd="0" presId="urn:microsoft.com/office/officeart/2005/8/layout/orgChart1"/>
    <dgm:cxn modelId="{A5A45D25-5F4C-4795-8371-8A062656A8F9}" type="presParOf" srcId="{B5B4E107-C903-4A5D-A44D-FE88E4BAB6B5}" destId="{DA5CB644-600C-4498-B35B-663A5FEA2158}" srcOrd="1" destOrd="0" presId="urn:microsoft.com/office/officeart/2005/8/layout/orgChart1"/>
    <dgm:cxn modelId="{C8131981-B2F5-4CE1-A83B-A52748A626F5}" type="presParOf" srcId="{DA5CB644-600C-4498-B35B-663A5FEA2158}" destId="{6C694B08-D717-4C14-B0A8-2AD713685194}" srcOrd="0" destOrd="0" presId="urn:microsoft.com/office/officeart/2005/8/layout/orgChart1"/>
    <dgm:cxn modelId="{016AFCAA-CA2C-43C2-9CC5-D07C7C054211}" type="presParOf" srcId="{DA5CB644-600C-4498-B35B-663A5FEA2158}" destId="{40033559-7FD1-4ADB-953B-9B57ECF9335D}" srcOrd="1" destOrd="0" presId="urn:microsoft.com/office/officeart/2005/8/layout/orgChart1"/>
    <dgm:cxn modelId="{29FA77AD-99E8-42CB-9A59-A2283D67A192}" type="presParOf" srcId="{40033559-7FD1-4ADB-953B-9B57ECF9335D}" destId="{B82D4731-795B-4BF9-BB61-3A78297A8B55}" srcOrd="0" destOrd="0" presId="urn:microsoft.com/office/officeart/2005/8/layout/orgChart1"/>
    <dgm:cxn modelId="{6B63CCCE-17D1-4D8D-B705-2D2F2DEA5741}" type="presParOf" srcId="{B82D4731-795B-4BF9-BB61-3A78297A8B55}" destId="{A6FF22D1-A1F6-4E52-8A4C-0A3E39D33FB1}" srcOrd="0" destOrd="0" presId="urn:microsoft.com/office/officeart/2005/8/layout/orgChart1"/>
    <dgm:cxn modelId="{AAFDC61D-9C62-4B7E-A356-FC4502295C91}" type="presParOf" srcId="{B82D4731-795B-4BF9-BB61-3A78297A8B55}" destId="{1F403652-DBE0-4D10-9568-63AB0625B4B4}" srcOrd="1" destOrd="0" presId="urn:microsoft.com/office/officeart/2005/8/layout/orgChart1"/>
    <dgm:cxn modelId="{E0BF3BA0-C0A2-49F6-82DD-C919E338E0B6}" type="presParOf" srcId="{40033559-7FD1-4ADB-953B-9B57ECF9335D}" destId="{C2F79912-660B-4ABE-88BB-91801904E5D5}" srcOrd="1" destOrd="0" presId="urn:microsoft.com/office/officeart/2005/8/layout/orgChart1"/>
    <dgm:cxn modelId="{E2E20CE7-6A5B-4175-BE22-0BBBADACABF0}" type="presParOf" srcId="{C2F79912-660B-4ABE-88BB-91801904E5D5}" destId="{12D1CE9C-AF71-4804-AB4B-359C56F9F72B}" srcOrd="0" destOrd="0" presId="urn:microsoft.com/office/officeart/2005/8/layout/orgChart1"/>
    <dgm:cxn modelId="{6427F38E-0C09-4811-A72A-CEAF81A09FEE}" type="presParOf" srcId="{C2F79912-660B-4ABE-88BB-91801904E5D5}" destId="{7804DC83-3722-458D-9C28-3F5DD481B6D4}" srcOrd="1" destOrd="0" presId="urn:microsoft.com/office/officeart/2005/8/layout/orgChart1"/>
    <dgm:cxn modelId="{EABDEB68-B206-4BB7-B73B-7F56ED036A62}" type="presParOf" srcId="{7804DC83-3722-458D-9C28-3F5DD481B6D4}" destId="{61BD27CB-7EFD-497D-9AD9-200E96E225A6}" srcOrd="0" destOrd="0" presId="urn:microsoft.com/office/officeart/2005/8/layout/orgChart1"/>
    <dgm:cxn modelId="{89CF417F-D4AE-46B9-96D3-A88BF06C53AA}" type="presParOf" srcId="{61BD27CB-7EFD-497D-9AD9-200E96E225A6}" destId="{94580DCB-BC57-4F69-829D-B1DAA7E7069A}" srcOrd="0" destOrd="0" presId="urn:microsoft.com/office/officeart/2005/8/layout/orgChart1"/>
    <dgm:cxn modelId="{5A3172A4-F54E-48E8-AC8E-8700E3147FC0}" type="presParOf" srcId="{61BD27CB-7EFD-497D-9AD9-200E96E225A6}" destId="{B59B5274-CCFC-476B-8E30-5046D838F5DF}" srcOrd="1" destOrd="0" presId="urn:microsoft.com/office/officeart/2005/8/layout/orgChart1"/>
    <dgm:cxn modelId="{E381E1FE-2D74-461C-8F89-64F233603B20}" type="presParOf" srcId="{7804DC83-3722-458D-9C28-3F5DD481B6D4}" destId="{AFB80089-FC04-4643-8ACD-F698420720D6}" srcOrd="1" destOrd="0" presId="urn:microsoft.com/office/officeart/2005/8/layout/orgChart1"/>
    <dgm:cxn modelId="{BB153A31-3A2F-48BD-9FD1-CDEB37F02D95}" type="presParOf" srcId="{7804DC83-3722-458D-9C28-3F5DD481B6D4}" destId="{00311775-7FBF-4A45-8465-04860C30DF0C}" srcOrd="2" destOrd="0" presId="urn:microsoft.com/office/officeart/2005/8/layout/orgChart1"/>
    <dgm:cxn modelId="{87185755-CA23-4193-8339-3811B4EBEC5A}" type="presParOf" srcId="{40033559-7FD1-4ADB-953B-9B57ECF9335D}" destId="{D5269737-F117-40EE-BB42-F9B738DAAD08}" srcOrd="2" destOrd="0" presId="urn:microsoft.com/office/officeart/2005/8/layout/orgChart1"/>
    <dgm:cxn modelId="{0AC0CD1A-6FEE-40E2-8E58-147B0A58BCF7}" type="presParOf" srcId="{DA5CB644-600C-4498-B35B-663A5FEA2158}" destId="{2847B083-2C60-4DF8-9699-D6D01FACDB09}" srcOrd="2" destOrd="0" presId="urn:microsoft.com/office/officeart/2005/8/layout/orgChart1"/>
    <dgm:cxn modelId="{36A3ACE9-FDC2-403D-9E1E-ADCBD5554B87}" type="presParOf" srcId="{DA5CB644-600C-4498-B35B-663A5FEA2158}" destId="{890881FE-B370-4F32-99BF-C5C5B5B16B29}" srcOrd="3" destOrd="0" presId="urn:microsoft.com/office/officeart/2005/8/layout/orgChart1"/>
    <dgm:cxn modelId="{EFB0B8D3-665F-482C-A2D9-D306A299F0F1}" type="presParOf" srcId="{890881FE-B370-4F32-99BF-C5C5B5B16B29}" destId="{9DC48F8F-424A-449D-A0BC-5A29A4F006C0}" srcOrd="0" destOrd="0" presId="urn:microsoft.com/office/officeart/2005/8/layout/orgChart1"/>
    <dgm:cxn modelId="{57968D3A-4104-444A-8FD2-9B58AC94FF9E}" type="presParOf" srcId="{9DC48F8F-424A-449D-A0BC-5A29A4F006C0}" destId="{CC20B461-6824-4735-8A02-0F1110F03A77}" srcOrd="0" destOrd="0" presId="urn:microsoft.com/office/officeart/2005/8/layout/orgChart1"/>
    <dgm:cxn modelId="{6222F840-1F61-42D5-A6B2-0F698C04E567}" type="presParOf" srcId="{9DC48F8F-424A-449D-A0BC-5A29A4F006C0}" destId="{62857339-287D-4C1A-9690-4027570F8795}" srcOrd="1" destOrd="0" presId="urn:microsoft.com/office/officeart/2005/8/layout/orgChart1"/>
    <dgm:cxn modelId="{CD6536BE-7FBD-4213-9EE1-C3C2FE81B438}" type="presParOf" srcId="{890881FE-B370-4F32-99BF-C5C5B5B16B29}" destId="{F5EBB693-1C85-4434-A76E-38698376FF3C}" srcOrd="1" destOrd="0" presId="urn:microsoft.com/office/officeart/2005/8/layout/orgChart1"/>
    <dgm:cxn modelId="{626602A6-26B0-42C9-BE4D-A413545D4F18}" type="presParOf" srcId="{F5EBB693-1C85-4434-A76E-38698376FF3C}" destId="{91E061BD-D4CE-49A8-986E-B13EC2DD7376}" srcOrd="0" destOrd="0" presId="urn:microsoft.com/office/officeart/2005/8/layout/orgChart1"/>
    <dgm:cxn modelId="{70DA5738-6258-41C5-AC88-92FDEA55A272}" type="presParOf" srcId="{F5EBB693-1C85-4434-A76E-38698376FF3C}" destId="{A5A9F2A0-1D78-48CB-8A6C-EA1579908227}" srcOrd="1" destOrd="0" presId="urn:microsoft.com/office/officeart/2005/8/layout/orgChart1"/>
    <dgm:cxn modelId="{F504AA8A-BB45-4B7A-97C2-BA0B5D4DD8F5}" type="presParOf" srcId="{A5A9F2A0-1D78-48CB-8A6C-EA1579908227}" destId="{7FA79674-977B-43E2-B567-0D885FA41FE9}" srcOrd="0" destOrd="0" presId="urn:microsoft.com/office/officeart/2005/8/layout/orgChart1"/>
    <dgm:cxn modelId="{EAC5C013-C149-43D3-9AFD-AB898ED3863B}" type="presParOf" srcId="{7FA79674-977B-43E2-B567-0D885FA41FE9}" destId="{8E99E8FB-6574-452B-828F-E479F4935C47}" srcOrd="0" destOrd="0" presId="urn:microsoft.com/office/officeart/2005/8/layout/orgChart1"/>
    <dgm:cxn modelId="{E485A797-FD08-4267-AFC7-2FC0D7F93538}" type="presParOf" srcId="{7FA79674-977B-43E2-B567-0D885FA41FE9}" destId="{2AF989A2-3B0D-451E-A54A-0EBE7BA928A8}" srcOrd="1" destOrd="0" presId="urn:microsoft.com/office/officeart/2005/8/layout/orgChart1"/>
    <dgm:cxn modelId="{298A7ACA-B34D-440E-9BA8-460A011B17E2}" type="presParOf" srcId="{A5A9F2A0-1D78-48CB-8A6C-EA1579908227}" destId="{D650D4F4-E30D-4064-A2A0-4060F8B99837}" srcOrd="1" destOrd="0" presId="urn:microsoft.com/office/officeart/2005/8/layout/orgChart1"/>
    <dgm:cxn modelId="{A8E5757A-8BB5-4F62-A5DF-C83E9071ADA9}" type="presParOf" srcId="{A5A9F2A0-1D78-48CB-8A6C-EA1579908227}" destId="{34FC29C7-7E30-4CD8-9270-64D8B96984FF}" srcOrd="2" destOrd="0" presId="urn:microsoft.com/office/officeart/2005/8/layout/orgChart1"/>
    <dgm:cxn modelId="{2A29F5FC-A9D4-4439-8D54-4832A7255BB2}" type="presParOf" srcId="{F5EBB693-1C85-4434-A76E-38698376FF3C}" destId="{D3F1EC26-E275-4F15-BB64-AF64D25CEE9A}" srcOrd="2" destOrd="0" presId="urn:microsoft.com/office/officeart/2005/8/layout/orgChart1"/>
    <dgm:cxn modelId="{547B9294-2CEA-4015-9360-E8D4D922EE4F}" type="presParOf" srcId="{F5EBB693-1C85-4434-A76E-38698376FF3C}" destId="{883129AC-F30A-402A-85F9-2EB51A7CBD66}" srcOrd="3" destOrd="0" presId="urn:microsoft.com/office/officeart/2005/8/layout/orgChart1"/>
    <dgm:cxn modelId="{6D5A8132-9B60-461D-AEC5-B292B21DC903}" type="presParOf" srcId="{883129AC-F30A-402A-85F9-2EB51A7CBD66}" destId="{811AC807-B95C-4736-A8F6-6B6CA4A92AB6}" srcOrd="0" destOrd="0" presId="urn:microsoft.com/office/officeart/2005/8/layout/orgChart1"/>
    <dgm:cxn modelId="{8DD81CBA-AB24-4541-AF82-25C257FC577A}" type="presParOf" srcId="{811AC807-B95C-4736-A8F6-6B6CA4A92AB6}" destId="{0F58AD35-BD7C-446F-A00C-4B4B721BA047}" srcOrd="0" destOrd="0" presId="urn:microsoft.com/office/officeart/2005/8/layout/orgChart1"/>
    <dgm:cxn modelId="{8FF853C6-D824-4A09-94B4-314695E5DFFE}" type="presParOf" srcId="{811AC807-B95C-4736-A8F6-6B6CA4A92AB6}" destId="{32746B26-F12C-45AB-ADA9-7BE95861802A}" srcOrd="1" destOrd="0" presId="urn:microsoft.com/office/officeart/2005/8/layout/orgChart1"/>
    <dgm:cxn modelId="{DB7E3E85-0CC2-4E97-B7EB-65D3A4A41D75}" type="presParOf" srcId="{883129AC-F30A-402A-85F9-2EB51A7CBD66}" destId="{EC24B7AE-048D-49BD-A7BA-E34040806C39}" srcOrd="1" destOrd="0" presId="urn:microsoft.com/office/officeart/2005/8/layout/orgChart1"/>
    <dgm:cxn modelId="{12FD8531-DA33-48D9-8243-B69E69C080C3}" type="presParOf" srcId="{883129AC-F30A-402A-85F9-2EB51A7CBD66}" destId="{996DB619-6E6E-48AF-8303-730F65942C5B}" srcOrd="2" destOrd="0" presId="urn:microsoft.com/office/officeart/2005/8/layout/orgChart1"/>
    <dgm:cxn modelId="{2452FB22-2EFE-4DE1-8201-578FEF1287A4}" type="presParOf" srcId="{890881FE-B370-4F32-99BF-C5C5B5B16B29}" destId="{AE7AF0D8-9FD9-40BA-B96B-39BBC47A39A9}" srcOrd="2" destOrd="0" presId="urn:microsoft.com/office/officeart/2005/8/layout/orgChart1"/>
    <dgm:cxn modelId="{74CAB9B2-15BD-4188-AC38-BF2F546327C9}" type="presParOf" srcId="{DA5CB644-600C-4498-B35B-663A5FEA2158}" destId="{1607BFFA-FA4C-4F36-9E04-26D1BA309697}" srcOrd="4" destOrd="0" presId="urn:microsoft.com/office/officeart/2005/8/layout/orgChart1"/>
    <dgm:cxn modelId="{FF247565-C364-4958-8B16-436C35FE8029}" type="presParOf" srcId="{DA5CB644-600C-4498-B35B-663A5FEA2158}" destId="{96E57D9B-9BA4-49E8-88D9-ADEEE7E5104F}" srcOrd="5" destOrd="0" presId="urn:microsoft.com/office/officeart/2005/8/layout/orgChart1"/>
    <dgm:cxn modelId="{AD6E1D25-2D3C-4172-858C-21A9C187C7B7}" type="presParOf" srcId="{96E57D9B-9BA4-49E8-88D9-ADEEE7E5104F}" destId="{8912547D-8FB9-4E40-9074-8E771EC642B4}" srcOrd="0" destOrd="0" presId="urn:microsoft.com/office/officeart/2005/8/layout/orgChart1"/>
    <dgm:cxn modelId="{EA8D0A7D-8646-4B8E-AF15-499AF8F96B1E}" type="presParOf" srcId="{8912547D-8FB9-4E40-9074-8E771EC642B4}" destId="{562C4BAB-6EB3-45F0-AA51-4975D3550DE6}" srcOrd="0" destOrd="0" presId="urn:microsoft.com/office/officeart/2005/8/layout/orgChart1"/>
    <dgm:cxn modelId="{D21CA566-5E03-4CE9-84E8-7596B40297BC}" type="presParOf" srcId="{8912547D-8FB9-4E40-9074-8E771EC642B4}" destId="{B3CBCB25-EE71-40A5-9308-B3D60041EF17}" srcOrd="1" destOrd="0" presId="urn:microsoft.com/office/officeart/2005/8/layout/orgChart1"/>
    <dgm:cxn modelId="{76FB5C8F-5597-4B4F-A3F8-6CB3A98340EA}" type="presParOf" srcId="{96E57D9B-9BA4-49E8-88D9-ADEEE7E5104F}" destId="{4B37D28F-F47D-47C4-9FE0-5197841013A7}" srcOrd="1" destOrd="0" presId="urn:microsoft.com/office/officeart/2005/8/layout/orgChart1"/>
    <dgm:cxn modelId="{C2746976-1C9D-4F00-B861-978AE9D29A0A}" type="presParOf" srcId="{4B37D28F-F47D-47C4-9FE0-5197841013A7}" destId="{F3C965FE-44A3-41EB-9297-0430AC7BD3A6}" srcOrd="0" destOrd="0" presId="urn:microsoft.com/office/officeart/2005/8/layout/orgChart1"/>
    <dgm:cxn modelId="{6AD711BC-0DE9-494C-8AFA-8E8C6A4BCCB2}" type="presParOf" srcId="{4B37D28F-F47D-47C4-9FE0-5197841013A7}" destId="{00905C93-800C-4F67-8553-FE4CBF55C03E}" srcOrd="1" destOrd="0" presId="urn:microsoft.com/office/officeart/2005/8/layout/orgChart1"/>
    <dgm:cxn modelId="{879B4FBA-4AF6-46EA-9160-162B55D126F0}" type="presParOf" srcId="{00905C93-800C-4F67-8553-FE4CBF55C03E}" destId="{DF7C1C89-4567-4267-A81C-DA59BAF12BAB}" srcOrd="0" destOrd="0" presId="urn:microsoft.com/office/officeart/2005/8/layout/orgChart1"/>
    <dgm:cxn modelId="{29CDDD46-BDEB-419D-B13F-EF70FAA4DB1A}" type="presParOf" srcId="{DF7C1C89-4567-4267-A81C-DA59BAF12BAB}" destId="{3472E0A2-55A4-48EB-BF57-2015FA4A1FD5}" srcOrd="0" destOrd="0" presId="urn:microsoft.com/office/officeart/2005/8/layout/orgChart1"/>
    <dgm:cxn modelId="{FEE4A4AA-C546-4D84-B2EB-951018E28A33}" type="presParOf" srcId="{DF7C1C89-4567-4267-A81C-DA59BAF12BAB}" destId="{3CEFD2CC-CF9F-4188-8DBF-71B8584C4AFE}" srcOrd="1" destOrd="0" presId="urn:microsoft.com/office/officeart/2005/8/layout/orgChart1"/>
    <dgm:cxn modelId="{BF10A0C6-EC45-49E2-B2D3-3F0DF5BE036E}" type="presParOf" srcId="{00905C93-800C-4F67-8553-FE4CBF55C03E}" destId="{3309F681-0214-4061-81C5-B542B97FB308}" srcOrd="1" destOrd="0" presId="urn:microsoft.com/office/officeart/2005/8/layout/orgChart1"/>
    <dgm:cxn modelId="{E0D6B4B3-F9BF-472D-B196-C8B7B20EF0E8}" type="presParOf" srcId="{00905C93-800C-4F67-8553-FE4CBF55C03E}" destId="{4B4DA942-8B02-4C57-9409-33BEA7183BEE}" srcOrd="2" destOrd="0" presId="urn:microsoft.com/office/officeart/2005/8/layout/orgChart1"/>
    <dgm:cxn modelId="{BF98E242-B27F-445B-BF90-3E60C3F64020}" type="presParOf" srcId="{96E57D9B-9BA4-49E8-88D9-ADEEE7E5104F}" destId="{1D2DC516-2480-4FC7-9150-90929E298C31}" srcOrd="2" destOrd="0" presId="urn:microsoft.com/office/officeart/2005/8/layout/orgChart1"/>
    <dgm:cxn modelId="{C9416D34-A1E1-469E-BC5F-5C8C5370C20A}" type="presParOf" srcId="{B5B4E107-C903-4A5D-A44D-FE88E4BAB6B5}" destId="{668753EE-9F5F-4D37-BB50-82F7A04AF820}" srcOrd="2" destOrd="0" presId="urn:microsoft.com/office/officeart/2005/8/layout/orgChart1"/>
    <dgm:cxn modelId="{4B64C8DC-3883-4C58-B949-AEF19B097A27}" type="presParOf" srcId="{EBA146DD-CD10-4F4B-A912-DE9790D5893F}" destId="{EDC48BE6-EBC7-421C-93CA-C15F9748DA16}" srcOrd="2" destOrd="0" presId="urn:microsoft.com/office/officeart/2005/8/layout/orgChart1"/>
    <dgm:cxn modelId="{DEB0417A-9988-4066-B474-C69518599A34}" type="presParOf" srcId="{EBA146DD-CD10-4F4B-A912-DE9790D5893F}" destId="{FE9EBF7C-BC56-4BC7-AFA2-0C286CBCDD42}" srcOrd="3" destOrd="0" presId="urn:microsoft.com/office/officeart/2005/8/layout/orgChart1"/>
    <dgm:cxn modelId="{3FB950C0-4D0E-4022-896D-E0C6B0B1CF73}" type="presParOf" srcId="{FE9EBF7C-BC56-4BC7-AFA2-0C286CBCDD42}" destId="{9C4AFBCC-49DB-484C-83A4-9AE15CE0788B}" srcOrd="0" destOrd="0" presId="urn:microsoft.com/office/officeart/2005/8/layout/orgChart1"/>
    <dgm:cxn modelId="{AEE3AA1C-EF4B-4F95-943D-410918816E5A}" type="presParOf" srcId="{9C4AFBCC-49DB-484C-83A4-9AE15CE0788B}" destId="{5C6EE100-A3FD-4E09-A273-6C39C7A2D0EF}" srcOrd="0" destOrd="0" presId="urn:microsoft.com/office/officeart/2005/8/layout/orgChart1"/>
    <dgm:cxn modelId="{F3A65F09-DEA1-44D9-8AAE-6E996713D1B1}" type="presParOf" srcId="{9C4AFBCC-49DB-484C-83A4-9AE15CE0788B}" destId="{41C198A2-F715-4B99-A886-3409E420B5D3}" srcOrd="1" destOrd="0" presId="urn:microsoft.com/office/officeart/2005/8/layout/orgChart1"/>
    <dgm:cxn modelId="{C888C549-8B9F-49E8-B4AB-03CE5B681903}" type="presParOf" srcId="{FE9EBF7C-BC56-4BC7-AFA2-0C286CBCDD42}" destId="{C9987CFE-9DF1-4058-B9A3-147710C84424}" srcOrd="1" destOrd="0" presId="urn:microsoft.com/office/officeart/2005/8/layout/orgChart1"/>
    <dgm:cxn modelId="{2262E7C4-4339-4A34-AAA1-56E91ACC2267}" type="presParOf" srcId="{C9987CFE-9DF1-4058-B9A3-147710C84424}" destId="{0FF2973F-BE96-4FA0-B9AC-62A1354341A4}" srcOrd="0" destOrd="0" presId="urn:microsoft.com/office/officeart/2005/8/layout/orgChart1"/>
    <dgm:cxn modelId="{99682683-FAD6-4D39-8767-938214BFCCFA}" type="presParOf" srcId="{C9987CFE-9DF1-4058-B9A3-147710C84424}" destId="{34D88E65-9511-4168-AF42-32A9725DF334}" srcOrd="1" destOrd="0" presId="urn:microsoft.com/office/officeart/2005/8/layout/orgChart1"/>
    <dgm:cxn modelId="{1E0C6343-DD2F-449C-A7CB-562FCEED8F87}" type="presParOf" srcId="{34D88E65-9511-4168-AF42-32A9725DF334}" destId="{0F3BDD9E-60BA-47EE-AE45-1B793BF6EE42}" srcOrd="0" destOrd="0" presId="urn:microsoft.com/office/officeart/2005/8/layout/orgChart1"/>
    <dgm:cxn modelId="{2AD7FB7B-F77A-41B5-80F8-A4968A05528C}" type="presParOf" srcId="{0F3BDD9E-60BA-47EE-AE45-1B793BF6EE42}" destId="{3CD7B6F3-4B2C-46E4-84D2-D69E152E27B9}" srcOrd="0" destOrd="0" presId="urn:microsoft.com/office/officeart/2005/8/layout/orgChart1"/>
    <dgm:cxn modelId="{0C3131F1-207D-443E-8311-54186728DC78}" type="presParOf" srcId="{0F3BDD9E-60BA-47EE-AE45-1B793BF6EE42}" destId="{7791AF95-CD34-43C0-88E7-F4C09E02473D}" srcOrd="1" destOrd="0" presId="urn:microsoft.com/office/officeart/2005/8/layout/orgChart1"/>
    <dgm:cxn modelId="{375F2A61-C685-4D54-B730-4D2E7A4AED73}" type="presParOf" srcId="{34D88E65-9511-4168-AF42-32A9725DF334}" destId="{8C521A3F-9B7B-4253-B907-85B33F24004E}" srcOrd="1" destOrd="0" presId="urn:microsoft.com/office/officeart/2005/8/layout/orgChart1"/>
    <dgm:cxn modelId="{39C99F6D-92AD-4319-B8B5-39AC52CBFB61}" type="presParOf" srcId="{34D88E65-9511-4168-AF42-32A9725DF334}" destId="{136B6A75-2CF3-45A8-8424-3B56AB6F2B9A}" srcOrd="2" destOrd="0" presId="urn:microsoft.com/office/officeart/2005/8/layout/orgChart1"/>
    <dgm:cxn modelId="{48D2590B-6D0F-47AF-B488-C6A5AF9AA8ED}" type="presParOf" srcId="{FE9EBF7C-BC56-4BC7-AFA2-0C286CBCDD42}" destId="{31613E12-7F08-456E-8755-5FCDE5F92D6C}" srcOrd="2" destOrd="0" presId="urn:microsoft.com/office/officeart/2005/8/layout/orgChart1"/>
    <dgm:cxn modelId="{428E7623-0199-4DCF-9A2F-7CF88A75FAE3}" type="presParOf" srcId="{EBA146DD-CD10-4F4B-A912-DE9790D5893F}" destId="{441557BA-C27C-4E21-93D9-FBD6E4245103}" srcOrd="4" destOrd="0" presId="urn:microsoft.com/office/officeart/2005/8/layout/orgChart1"/>
    <dgm:cxn modelId="{2619699B-089B-48AF-83C4-92CD4EF59F33}" type="presParOf" srcId="{EBA146DD-CD10-4F4B-A912-DE9790D5893F}" destId="{277CEDA4-74DC-49C7-BD90-47A8FD49131B}" srcOrd="5" destOrd="0" presId="urn:microsoft.com/office/officeart/2005/8/layout/orgChart1"/>
    <dgm:cxn modelId="{D3FD710E-25F4-4990-9409-F8FAB670E7DF}" type="presParOf" srcId="{277CEDA4-74DC-49C7-BD90-47A8FD49131B}" destId="{A152C9DC-BBCA-40FA-8CEE-EC423BB58BD5}" srcOrd="0" destOrd="0" presId="urn:microsoft.com/office/officeart/2005/8/layout/orgChart1"/>
    <dgm:cxn modelId="{E2E27935-F811-4521-918C-0D3CC558A757}" type="presParOf" srcId="{A152C9DC-BBCA-40FA-8CEE-EC423BB58BD5}" destId="{11A3293D-8285-45FE-9767-BF2D5F965D86}" srcOrd="0" destOrd="0" presId="urn:microsoft.com/office/officeart/2005/8/layout/orgChart1"/>
    <dgm:cxn modelId="{2730D500-D252-45AC-9ECF-2BEE9000DE86}" type="presParOf" srcId="{A152C9DC-BBCA-40FA-8CEE-EC423BB58BD5}" destId="{42517977-46E0-4584-A1CA-BF384E54665F}" srcOrd="1" destOrd="0" presId="urn:microsoft.com/office/officeart/2005/8/layout/orgChart1"/>
    <dgm:cxn modelId="{E2C0AA3B-E8A8-4848-8CE2-E7D802B92016}" type="presParOf" srcId="{277CEDA4-74DC-49C7-BD90-47A8FD49131B}" destId="{F4A4A631-6D12-4243-897C-6C827CC11BDC}" srcOrd="1" destOrd="0" presId="urn:microsoft.com/office/officeart/2005/8/layout/orgChart1"/>
    <dgm:cxn modelId="{40210D43-A54C-40F7-B7EC-613838003F79}" type="presParOf" srcId="{277CEDA4-74DC-49C7-BD90-47A8FD49131B}" destId="{487245D8-B2C0-4F22-B28E-4B4DAAAFAF21}" srcOrd="2" destOrd="0" presId="urn:microsoft.com/office/officeart/2005/8/layout/orgChart1"/>
    <dgm:cxn modelId="{30A5449B-F210-4CD6-99F4-8947D13AA638}" type="presParOf" srcId="{EBA146DD-CD10-4F4B-A912-DE9790D5893F}" destId="{6A2F4C2E-1CF9-465D-9EA1-2D7CF5222557}" srcOrd="6" destOrd="0" presId="urn:microsoft.com/office/officeart/2005/8/layout/orgChart1"/>
    <dgm:cxn modelId="{8B380ABD-971D-417D-A21C-E312250775ED}" type="presParOf" srcId="{EBA146DD-CD10-4F4B-A912-DE9790D5893F}" destId="{A32A82B7-5AA5-435E-B874-D61EBCBE91E2}" srcOrd="7" destOrd="0" presId="urn:microsoft.com/office/officeart/2005/8/layout/orgChart1"/>
    <dgm:cxn modelId="{96407BA1-01E3-400B-8A7D-1C7BE864F8A9}" type="presParOf" srcId="{A32A82B7-5AA5-435E-B874-D61EBCBE91E2}" destId="{CD969766-7AD0-4500-8D32-36EC0B75A53F}" srcOrd="0" destOrd="0" presId="urn:microsoft.com/office/officeart/2005/8/layout/orgChart1"/>
    <dgm:cxn modelId="{17253BB4-E82E-42DF-8CF3-64CB01ECCD02}" type="presParOf" srcId="{CD969766-7AD0-4500-8D32-36EC0B75A53F}" destId="{4B0EE186-93D1-4739-831A-AA41D18B15A7}" srcOrd="0" destOrd="0" presId="urn:microsoft.com/office/officeart/2005/8/layout/orgChart1"/>
    <dgm:cxn modelId="{2FAB3FD2-12C7-4844-B92C-72BD2984BA2B}" type="presParOf" srcId="{CD969766-7AD0-4500-8D32-36EC0B75A53F}" destId="{380B8AAB-48A6-415F-AEFD-FF694FE9667E}" srcOrd="1" destOrd="0" presId="urn:microsoft.com/office/officeart/2005/8/layout/orgChart1"/>
    <dgm:cxn modelId="{6B6C6CFB-CD51-4F50-950F-29620E41B1CB}" type="presParOf" srcId="{A32A82B7-5AA5-435E-B874-D61EBCBE91E2}" destId="{83136817-8694-4236-A8EF-069EAE8A8669}" srcOrd="1" destOrd="0" presId="urn:microsoft.com/office/officeart/2005/8/layout/orgChart1"/>
    <dgm:cxn modelId="{F2B65AF0-787A-4289-A39C-47028ED70519}" type="presParOf" srcId="{83136817-8694-4236-A8EF-069EAE8A8669}" destId="{7816A804-4595-4900-BD61-30FD6572D6A2}" srcOrd="0" destOrd="0" presId="urn:microsoft.com/office/officeart/2005/8/layout/orgChart1"/>
    <dgm:cxn modelId="{1B69580E-E533-44C2-ADD5-83034AAD7E1E}" type="presParOf" srcId="{83136817-8694-4236-A8EF-069EAE8A8669}" destId="{2D346051-A595-42AC-9044-E5CD194CEECE}" srcOrd="1" destOrd="0" presId="urn:microsoft.com/office/officeart/2005/8/layout/orgChart1"/>
    <dgm:cxn modelId="{2E9F8308-BC7C-4CC1-B8B0-2CE1204CC029}" type="presParOf" srcId="{2D346051-A595-42AC-9044-E5CD194CEECE}" destId="{5D0CF94B-C578-436B-96DB-8F80450C3458}" srcOrd="0" destOrd="0" presId="urn:microsoft.com/office/officeart/2005/8/layout/orgChart1"/>
    <dgm:cxn modelId="{2DC4C366-5237-49CA-BAF6-74C67314342F}" type="presParOf" srcId="{5D0CF94B-C578-436B-96DB-8F80450C3458}" destId="{08E10126-2149-463C-A501-A919A9677C2E}" srcOrd="0" destOrd="0" presId="urn:microsoft.com/office/officeart/2005/8/layout/orgChart1"/>
    <dgm:cxn modelId="{2EF018DB-1653-4202-A35C-28AB20367445}" type="presParOf" srcId="{5D0CF94B-C578-436B-96DB-8F80450C3458}" destId="{9820AF21-C6B9-44C6-BD5A-679BCD6F7019}" srcOrd="1" destOrd="0" presId="urn:microsoft.com/office/officeart/2005/8/layout/orgChart1"/>
    <dgm:cxn modelId="{82E693E2-4434-4B51-9B9E-1391C2FA2A2C}" type="presParOf" srcId="{2D346051-A595-42AC-9044-E5CD194CEECE}" destId="{EF6D5FD9-1391-4235-961F-6792BD1CD763}" srcOrd="1" destOrd="0" presId="urn:microsoft.com/office/officeart/2005/8/layout/orgChart1"/>
    <dgm:cxn modelId="{63D38C32-5307-4D0C-98B8-2ADBB0010C07}" type="presParOf" srcId="{EF6D5FD9-1391-4235-961F-6792BD1CD763}" destId="{BAF9FC44-4051-4FB2-A565-A17F0F099F1E}" srcOrd="0" destOrd="0" presId="urn:microsoft.com/office/officeart/2005/8/layout/orgChart1"/>
    <dgm:cxn modelId="{FBD38D30-13C3-4976-A8B6-F13B23820D1D}" type="presParOf" srcId="{EF6D5FD9-1391-4235-961F-6792BD1CD763}" destId="{D7B80DA1-AB59-460B-BA69-954A3C8FB473}" srcOrd="1" destOrd="0" presId="urn:microsoft.com/office/officeart/2005/8/layout/orgChart1"/>
    <dgm:cxn modelId="{99A389C5-7FA3-40EA-9284-7220026FC0E1}" type="presParOf" srcId="{D7B80DA1-AB59-460B-BA69-954A3C8FB473}" destId="{09FEEE32-24E0-48D5-BE0C-CEE335CE5FE8}" srcOrd="0" destOrd="0" presId="urn:microsoft.com/office/officeart/2005/8/layout/orgChart1"/>
    <dgm:cxn modelId="{BE4F632B-146D-4208-B703-36DB3E9F7328}" type="presParOf" srcId="{09FEEE32-24E0-48D5-BE0C-CEE335CE5FE8}" destId="{21B7CE86-3006-40C6-916F-4EC0DD0483D8}" srcOrd="0" destOrd="0" presId="urn:microsoft.com/office/officeart/2005/8/layout/orgChart1"/>
    <dgm:cxn modelId="{B6718349-A625-4DD1-8665-A7E170C3D354}" type="presParOf" srcId="{09FEEE32-24E0-48D5-BE0C-CEE335CE5FE8}" destId="{C0CFA2CD-853A-4298-B6C8-AA9279323251}" srcOrd="1" destOrd="0" presId="urn:microsoft.com/office/officeart/2005/8/layout/orgChart1"/>
    <dgm:cxn modelId="{856C8DCD-666B-4045-AFFA-828D03A3BAE2}" type="presParOf" srcId="{D7B80DA1-AB59-460B-BA69-954A3C8FB473}" destId="{BE0E95F7-E895-44F3-B602-2E75D7D1141A}" srcOrd="1" destOrd="0" presId="urn:microsoft.com/office/officeart/2005/8/layout/orgChart1"/>
    <dgm:cxn modelId="{8C7452BE-4705-406F-B562-947D6A36EA07}" type="presParOf" srcId="{D7B80DA1-AB59-460B-BA69-954A3C8FB473}" destId="{8DA55827-912B-4C0D-821C-A5A36D4046FF}" srcOrd="2" destOrd="0" presId="urn:microsoft.com/office/officeart/2005/8/layout/orgChart1"/>
    <dgm:cxn modelId="{876BDF47-E9EF-4BEA-9FC2-830D1FD23A72}" type="presParOf" srcId="{EF6D5FD9-1391-4235-961F-6792BD1CD763}" destId="{32446C96-4AA1-4D4A-A2A7-05BAE74BC9D3}" srcOrd="2" destOrd="0" presId="urn:microsoft.com/office/officeart/2005/8/layout/orgChart1"/>
    <dgm:cxn modelId="{A66B241E-0B3F-4075-A058-EA3F8249C743}" type="presParOf" srcId="{EF6D5FD9-1391-4235-961F-6792BD1CD763}" destId="{F8465F37-CC7C-47B0-A681-0F39C322D750}" srcOrd="3" destOrd="0" presId="urn:microsoft.com/office/officeart/2005/8/layout/orgChart1"/>
    <dgm:cxn modelId="{B5B0205C-88AD-491D-B312-F86810D609F3}" type="presParOf" srcId="{F8465F37-CC7C-47B0-A681-0F39C322D750}" destId="{5F488A80-D1F5-460B-957A-570F16488CD9}" srcOrd="0" destOrd="0" presId="urn:microsoft.com/office/officeart/2005/8/layout/orgChart1"/>
    <dgm:cxn modelId="{DD4D93FF-4D6E-4567-ACDD-871875D036CD}" type="presParOf" srcId="{5F488A80-D1F5-460B-957A-570F16488CD9}" destId="{9C9F17FF-21E5-4160-BED9-A34F0B47B47F}" srcOrd="0" destOrd="0" presId="urn:microsoft.com/office/officeart/2005/8/layout/orgChart1"/>
    <dgm:cxn modelId="{DD320406-8CAF-41DD-A82C-6E3A26700BB3}" type="presParOf" srcId="{5F488A80-D1F5-460B-957A-570F16488CD9}" destId="{A475BF22-6727-4B26-BCEB-088580957633}" srcOrd="1" destOrd="0" presId="urn:microsoft.com/office/officeart/2005/8/layout/orgChart1"/>
    <dgm:cxn modelId="{1D269748-441F-499A-9CAC-B04ADCF79710}" type="presParOf" srcId="{F8465F37-CC7C-47B0-A681-0F39C322D750}" destId="{1948EE10-4455-4BE3-857C-18AE4F5F5B23}" srcOrd="1" destOrd="0" presId="urn:microsoft.com/office/officeart/2005/8/layout/orgChart1"/>
    <dgm:cxn modelId="{2705F780-95BC-49E1-A1B8-CB7937B0DDFE}" type="presParOf" srcId="{F8465F37-CC7C-47B0-A681-0F39C322D750}" destId="{B9E98C0C-4958-425F-A663-3CF8B8EC1777}" srcOrd="2" destOrd="0" presId="urn:microsoft.com/office/officeart/2005/8/layout/orgChart1"/>
    <dgm:cxn modelId="{89D38D2C-E7D2-4B7C-BA3B-A18B8DE77F61}" type="presParOf" srcId="{2D346051-A595-42AC-9044-E5CD194CEECE}" destId="{DA647441-3B6C-43F4-AF47-736A65669007}" srcOrd="2" destOrd="0" presId="urn:microsoft.com/office/officeart/2005/8/layout/orgChart1"/>
    <dgm:cxn modelId="{BD502BDB-FD62-487F-8DC5-DBB950E31285}" type="presParOf" srcId="{83136817-8694-4236-A8EF-069EAE8A8669}" destId="{72095487-2A01-4F76-AF11-1B1C8CA66003}" srcOrd="2" destOrd="0" presId="urn:microsoft.com/office/officeart/2005/8/layout/orgChart1"/>
    <dgm:cxn modelId="{E3BE2FB5-1C9D-43AC-9DEA-A1E6F58AB383}" type="presParOf" srcId="{83136817-8694-4236-A8EF-069EAE8A8669}" destId="{82F3FFE7-171C-41F3-9989-F965E2D4A0C7}" srcOrd="3" destOrd="0" presId="urn:microsoft.com/office/officeart/2005/8/layout/orgChart1"/>
    <dgm:cxn modelId="{386039F0-AC1F-42AC-9AB9-D9FFFCF3B3EA}" type="presParOf" srcId="{82F3FFE7-171C-41F3-9989-F965E2D4A0C7}" destId="{21D33BD0-4B17-4C4E-A37F-5DCC9B88D22E}" srcOrd="0" destOrd="0" presId="urn:microsoft.com/office/officeart/2005/8/layout/orgChart1"/>
    <dgm:cxn modelId="{7A2E592D-4BA6-4597-BB65-5CCDF530F238}" type="presParOf" srcId="{21D33BD0-4B17-4C4E-A37F-5DCC9B88D22E}" destId="{55E18551-1AB7-41A8-B9F4-0F7AE247934B}" srcOrd="0" destOrd="0" presId="urn:microsoft.com/office/officeart/2005/8/layout/orgChart1"/>
    <dgm:cxn modelId="{60857A6F-DCF6-469F-8407-2AB4DAF08602}" type="presParOf" srcId="{21D33BD0-4B17-4C4E-A37F-5DCC9B88D22E}" destId="{46B0A0FB-3D7D-4684-A39A-C308E11369C2}" srcOrd="1" destOrd="0" presId="urn:microsoft.com/office/officeart/2005/8/layout/orgChart1"/>
    <dgm:cxn modelId="{B6CF00BC-3CD8-48DC-BD83-FA54ACB9EA1E}" type="presParOf" srcId="{82F3FFE7-171C-41F3-9989-F965E2D4A0C7}" destId="{854590DE-AAFD-409A-9720-BB5CE09B78D2}" srcOrd="1" destOrd="0" presId="urn:microsoft.com/office/officeart/2005/8/layout/orgChart1"/>
    <dgm:cxn modelId="{B0EFD142-FA0C-4FCF-8C0E-D00E3532F419}" type="presParOf" srcId="{854590DE-AAFD-409A-9720-BB5CE09B78D2}" destId="{749E68F7-CCEA-4218-8C4B-98316040A0A2}" srcOrd="0" destOrd="0" presId="urn:microsoft.com/office/officeart/2005/8/layout/orgChart1"/>
    <dgm:cxn modelId="{CB59F0B6-A4E8-420C-B42C-4BCE4B6076FC}" type="presParOf" srcId="{854590DE-AAFD-409A-9720-BB5CE09B78D2}" destId="{1434D661-5A72-42FD-8293-F08C292DDCFB}" srcOrd="1" destOrd="0" presId="urn:microsoft.com/office/officeart/2005/8/layout/orgChart1"/>
    <dgm:cxn modelId="{BC8630FC-B7DA-4BAE-980C-99A6FB976C55}" type="presParOf" srcId="{1434D661-5A72-42FD-8293-F08C292DDCFB}" destId="{5FA1AB8E-40B9-49BB-8D5D-4A77D9B6D787}" srcOrd="0" destOrd="0" presId="urn:microsoft.com/office/officeart/2005/8/layout/orgChart1"/>
    <dgm:cxn modelId="{968CAADB-2D69-4820-AF06-897881767BB0}" type="presParOf" srcId="{5FA1AB8E-40B9-49BB-8D5D-4A77D9B6D787}" destId="{327AA4C7-B0AA-42CA-ABA4-6E92F6DEB4CE}" srcOrd="0" destOrd="0" presId="urn:microsoft.com/office/officeart/2005/8/layout/orgChart1"/>
    <dgm:cxn modelId="{76E81F81-A518-494F-8032-5CB04240A65C}" type="presParOf" srcId="{5FA1AB8E-40B9-49BB-8D5D-4A77D9B6D787}" destId="{27402CF0-C64F-4E35-9896-1705CF3367C4}" srcOrd="1" destOrd="0" presId="urn:microsoft.com/office/officeart/2005/8/layout/orgChart1"/>
    <dgm:cxn modelId="{131A3767-F629-437A-8D68-7BD766A4580B}" type="presParOf" srcId="{1434D661-5A72-42FD-8293-F08C292DDCFB}" destId="{FA342432-4DF5-43CC-80F9-650C5F350308}" srcOrd="1" destOrd="0" presId="urn:microsoft.com/office/officeart/2005/8/layout/orgChart1"/>
    <dgm:cxn modelId="{08EAB6B3-81D5-4E86-929F-1C56017E210D}" type="presParOf" srcId="{1434D661-5A72-42FD-8293-F08C292DDCFB}" destId="{FABB2192-AC33-4CCE-95BE-25C502DC2A03}" srcOrd="2" destOrd="0" presId="urn:microsoft.com/office/officeart/2005/8/layout/orgChart1"/>
    <dgm:cxn modelId="{FE77DB2C-7CB9-4C60-B383-7FAC7EE3B816}" type="presParOf" srcId="{854590DE-AAFD-409A-9720-BB5CE09B78D2}" destId="{D0CEBC17-51B0-4A17-8B38-73AA3CEF59F0}" srcOrd="2" destOrd="0" presId="urn:microsoft.com/office/officeart/2005/8/layout/orgChart1"/>
    <dgm:cxn modelId="{77C530C6-93EF-4741-B1E3-94DD0052CF92}" type="presParOf" srcId="{854590DE-AAFD-409A-9720-BB5CE09B78D2}" destId="{5ACD1840-9850-4796-8042-99A24F608DBE}" srcOrd="3" destOrd="0" presId="urn:microsoft.com/office/officeart/2005/8/layout/orgChart1"/>
    <dgm:cxn modelId="{D74AD36C-93A1-4D30-8FB5-24AF5987A8BA}" type="presParOf" srcId="{5ACD1840-9850-4796-8042-99A24F608DBE}" destId="{1CCF8C39-5457-4B66-A042-251B875D392E}" srcOrd="0" destOrd="0" presId="urn:microsoft.com/office/officeart/2005/8/layout/orgChart1"/>
    <dgm:cxn modelId="{50CF6B96-C73F-4361-985D-1D1654CFD6B0}" type="presParOf" srcId="{1CCF8C39-5457-4B66-A042-251B875D392E}" destId="{D4F7FF8B-9101-410E-8BB0-C92CBAE97857}" srcOrd="0" destOrd="0" presId="urn:microsoft.com/office/officeart/2005/8/layout/orgChart1"/>
    <dgm:cxn modelId="{E4DE089D-46E6-4AED-978C-75A3F4740FC3}" type="presParOf" srcId="{1CCF8C39-5457-4B66-A042-251B875D392E}" destId="{8466BCF1-C9BE-415A-A7B0-8160359D4D99}" srcOrd="1" destOrd="0" presId="urn:microsoft.com/office/officeart/2005/8/layout/orgChart1"/>
    <dgm:cxn modelId="{60B79FEF-D165-40A1-AE46-731C4D9C5CE8}" type="presParOf" srcId="{5ACD1840-9850-4796-8042-99A24F608DBE}" destId="{3501818D-E6A3-4FA9-A30D-E44DC3B7EBE7}" srcOrd="1" destOrd="0" presId="urn:microsoft.com/office/officeart/2005/8/layout/orgChart1"/>
    <dgm:cxn modelId="{97C16409-3418-4B7A-8A13-C0ADC40B332C}" type="presParOf" srcId="{5ACD1840-9850-4796-8042-99A24F608DBE}" destId="{EED06331-EB19-4ED0-83A3-EB93C13F0F4D}" srcOrd="2" destOrd="0" presId="urn:microsoft.com/office/officeart/2005/8/layout/orgChart1"/>
    <dgm:cxn modelId="{1972F1C2-3D50-4D45-93FF-61EA43683698}" type="presParOf" srcId="{854590DE-AAFD-409A-9720-BB5CE09B78D2}" destId="{65D2C1A9-A2DE-41E0-8E6C-C2CE26DD5ECE}" srcOrd="4" destOrd="0" presId="urn:microsoft.com/office/officeart/2005/8/layout/orgChart1"/>
    <dgm:cxn modelId="{6B22302B-EC3A-4EE6-87F5-B8F6DEC5F281}" type="presParOf" srcId="{854590DE-AAFD-409A-9720-BB5CE09B78D2}" destId="{0E42CA3B-78C8-4B15-A82D-6A850EF71915}" srcOrd="5" destOrd="0" presId="urn:microsoft.com/office/officeart/2005/8/layout/orgChart1"/>
    <dgm:cxn modelId="{0C0BF323-722B-44CA-849A-DEDAE5D5784B}" type="presParOf" srcId="{0E42CA3B-78C8-4B15-A82D-6A850EF71915}" destId="{B6B2346C-2055-4CFF-8482-47A468157831}" srcOrd="0" destOrd="0" presId="urn:microsoft.com/office/officeart/2005/8/layout/orgChart1"/>
    <dgm:cxn modelId="{A3A73BDC-0D47-4B64-9DC4-6973466CE824}" type="presParOf" srcId="{B6B2346C-2055-4CFF-8482-47A468157831}" destId="{0D701CDE-DA37-44B9-B3D9-A75A0F473245}" srcOrd="0" destOrd="0" presId="urn:microsoft.com/office/officeart/2005/8/layout/orgChart1"/>
    <dgm:cxn modelId="{E179D03B-9360-45B0-8185-823FB0A24F79}" type="presParOf" srcId="{B6B2346C-2055-4CFF-8482-47A468157831}" destId="{29F4709A-2088-4249-8490-83F5E7E37DC5}" srcOrd="1" destOrd="0" presId="urn:microsoft.com/office/officeart/2005/8/layout/orgChart1"/>
    <dgm:cxn modelId="{2B9F3408-862A-4E88-9236-1C8F640F8B8F}" type="presParOf" srcId="{0E42CA3B-78C8-4B15-A82D-6A850EF71915}" destId="{B22BE465-3B64-49CC-89AC-EF53AB02C06A}" srcOrd="1" destOrd="0" presId="urn:microsoft.com/office/officeart/2005/8/layout/orgChart1"/>
    <dgm:cxn modelId="{EAC2ABC9-F70E-4198-9CF0-3569C025152E}" type="presParOf" srcId="{0E42CA3B-78C8-4B15-A82D-6A850EF71915}" destId="{A4BDDCB0-96FD-4681-B2EE-CA31EB3BAAAD}" srcOrd="2" destOrd="0" presId="urn:microsoft.com/office/officeart/2005/8/layout/orgChart1"/>
    <dgm:cxn modelId="{B1CDB341-D8DD-4982-A9BF-8AF9ABF8C8C7}" type="presParOf" srcId="{82F3FFE7-171C-41F3-9989-F965E2D4A0C7}" destId="{C4CA44D2-EF94-480C-BA2B-1804EA180CD3}" srcOrd="2" destOrd="0" presId="urn:microsoft.com/office/officeart/2005/8/layout/orgChart1"/>
    <dgm:cxn modelId="{1D203AD0-E4ED-42A9-BFB1-A015CE74B670}" type="presParOf" srcId="{83136817-8694-4236-A8EF-069EAE8A8669}" destId="{E2080E0F-DA69-4458-92B6-800AC1CF92B8}" srcOrd="4" destOrd="0" presId="urn:microsoft.com/office/officeart/2005/8/layout/orgChart1"/>
    <dgm:cxn modelId="{9F5F418C-DDD7-40AB-8014-FA10DDC61DA5}" type="presParOf" srcId="{83136817-8694-4236-A8EF-069EAE8A8669}" destId="{FC3D623D-BA7B-4229-8987-8ED57FCCBBB5}" srcOrd="5" destOrd="0" presId="urn:microsoft.com/office/officeart/2005/8/layout/orgChart1"/>
    <dgm:cxn modelId="{D9E91A5F-DC5A-4F6B-B16B-DA40CDC650EB}" type="presParOf" srcId="{FC3D623D-BA7B-4229-8987-8ED57FCCBBB5}" destId="{64DFA51E-12B7-4A8C-B321-1E0753C7902F}" srcOrd="0" destOrd="0" presId="urn:microsoft.com/office/officeart/2005/8/layout/orgChart1"/>
    <dgm:cxn modelId="{3771F140-66F6-4B30-BD91-6FB2E81DD9EF}" type="presParOf" srcId="{64DFA51E-12B7-4A8C-B321-1E0753C7902F}" destId="{643F0F2D-4E14-4366-A653-255D507DDE78}" srcOrd="0" destOrd="0" presId="urn:microsoft.com/office/officeart/2005/8/layout/orgChart1"/>
    <dgm:cxn modelId="{FEBA7653-1419-4A7C-94A0-85F4704F7EA4}" type="presParOf" srcId="{64DFA51E-12B7-4A8C-B321-1E0753C7902F}" destId="{9EDF3539-E2ED-446B-A2AF-6AC1CC2045C1}" srcOrd="1" destOrd="0" presId="urn:microsoft.com/office/officeart/2005/8/layout/orgChart1"/>
    <dgm:cxn modelId="{D2287799-F501-4414-8CF7-3FFEABD73CB6}" type="presParOf" srcId="{FC3D623D-BA7B-4229-8987-8ED57FCCBBB5}" destId="{2EADBF7D-4F80-4179-89BF-1AAD9FC917E4}" srcOrd="1" destOrd="0" presId="urn:microsoft.com/office/officeart/2005/8/layout/orgChart1"/>
    <dgm:cxn modelId="{B6C0157E-5D75-4723-8A92-D62AF4DF3BDA}" type="presParOf" srcId="{2EADBF7D-4F80-4179-89BF-1AAD9FC917E4}" destId="{7AD21EF8-4DE0-4FE9-AE61-4FC734AE1A45}" srcOrd="0" destOrd="0" presId="urn:microsoft.com/office/officeart/2005/8/layout/orgChart1"/>
    <dgm:cxn modelId="{3642EF84-1704-4139-80C0-CFC40C5507B5}" type="presParOf" srcId="{2EADBF7D-4F80-4179-89BF-1AAD9FC917E4}" destId="{E1CA4166-72B1-40D2-B7E4-5891760231FA}" srcOrd="1" destOrd="0" presId="urn:microsoft.com/office/officeart/2005/8/layout/orgChart1"/>
    <dgm:cxn modelId="{6DE8AA12-1869-4EAC-9B02-D04FD28AF38B}" type="presParOf" srcId="{E1CA4166-72B1-40D2-B7E4-5891760231FA}" destId="{94D0BA4D-270C-44B3-867C-0A40180B8862}" srcOrd="0" destOrd="0" presId="urn:microsoft.com/office/officeart/2005/8/layout/orgChart1"/>
    <dgm:cxn modelId="{1DAAEE53-7033-4930-B635-44192F4C7421}" type="presParOf" srcId="{94D0BA4D-270C-44B3-867C-0A40180B8862}" destId="{410F4087-592D-4D34-9A3C-50E04B65D58E}" srcOrd="0" destOrd="0" presId="urn:microsoft.com/office/officeart/2005/8/layout/orgChart1"/>
    <dgm:cxn modelId="{963F1768-06B7-4594-B1D4-47FAE4631ECF}" type="presParOf" srcId="{94D0BA4D-270C-44B3-867C-0A40180B8862}" destId="{8C536553-2704-408B-B553-7E35C058CD4E}" srcOrd="1" destOrd="0" presId="urn:microsoft.com/office/officeart/2005/8/layout/orgChart1"/>
    <dgm:cxn modelId="{0E594FEF-96C8-48BD-A513-BF97B0BDBB45}" type="presParOf" srcId="{E1CA4166-72B1-40D2-B7E4-5891760231FA}" destId="{40BB74F2-764A-4DB9-9EEE-F5816AA80B93}" srcOrd="1" destOrd="0" presId="urn:microsoft.com/office/officeart/2005/8/layout/orgChart1"/>
    <dgm:cxn modelId="{DFDB5F3E-1879-4E98-9CDC-95F32C334E43}" type="presParOf" srcId="{E1CA4166-72B1-40D2-B7E4-5891760231FA}" destId="{B029083E-8B63-4A01-BDBC-39AD2B634314}" srcOrd="2" destOrd="0" presId="urn:microsoft.com/office/officeart/2005/8/layout/orgChart1"/>
    <dgm:cxn modelId="{5F2D0DCC-189D-4D06-9CA4-6F2D228BF4DF}" type="presParOf" srcId="{FC3D623D-BA7B-4229-8987-8ED57FCCBBB5}" destId="{5CFEA1B7-61CF-4086-95E8-03F0DB761964}" srcOrd="2" destOrd="0" presId="urn:microsoft.com/office/officeart/2005/8/layout/orgChart1"/>
    <dgm:cxn modelId="{D5E0B5D5-A3C6-43D9-A6B8-3192045213F8}" type="presParOf" srcId="{83136817-8694-4236-A8EF-069EAE8A8669}" destId="{01654C7D-5480-4025-B7ED-00BA4112E5F1}" srcOrd="6" destOrd="0" presId="urn:microsoft.com/office/officeart/2005/8/layout/orgChart1"/>
    <dgm:cxn modelId="{E8D3BA25-D479-462C-B539-0333CECD08F1}" type="presParOf" srcId="{83136817-8694-4236-A8EF-069EAE8A8669}" destId="{70AFF9D6-545C-4437-A9E7-3AD106AA36E3}" srcOrd="7" destOrd="0" presId="urn:microsoft.com/office/officeart/2005/8/layout/orgChart1"/>
    <dgm:cxn modelId="{95102064-89BB-4FFC-8112-5CF1F214E1FD}" type="presParOf" srcId="{70AFF9D6-545C-4437-A9E7-3AD106AA36E3}" destId="{8879FE49-BB65-4A77-9016-F8A65783A09F}" srcOrd="0" destOrd="0" presId="urn:microsoft.com/office/officeart/2005/8/layout/orgChart1"/>
    <dgm:cxn modelId="{DF4F1EE8-258A-418C-83A0-C31C034C5449}" type="presParOf" srcId="{8879FE49-BB65-4A77-9016-F8A65783A09F}" destId="{B6030D85-9B44-4378-BF4C-BD091B3640DB}" srcOrd="0" destOrd="0" presId="urn:microsoft.com/office/officeart/2005/8/layout/orgChart1"/>
    <dgm:cxn modelId="{EE9B21ED-69D0-40DE-808D-D07DFC189162}" type="presParOf" srcId="{8879FE49-BB65-4A77-9016-F8A65783A09F}" destId="{EF097300-BFF1-4CFA-BCB1-F3A0ED1B3345}" srcOrd="1" destOrd="0" presId="urn:microsoft.com/office/officeart/2005/8/layout/orgChart1"/>
    <dgm:cxn modelId="{92BA7D43-908A-464A-B8E1-8D67F86EE8E7}" type="presParOf" srcId="{70AFF9D6-545C-4437-A9E7-3AD106AA36E3}" destId="{15C4E5FD-E8E8-415B-921B-286D80F5354D}" srcOrd="1" destOrd="0" presId="urn:microsoft.com/office/officeart/2005/8/layout/orgChart1"/>
    <dgm:cxn modelId="{B34DC12F-E856-46C3-9775-ABA7671EEE98}" type="presParOf" srcId="{15C4E5FD-E8E8-415B-921B-286D80F5354D}" destId="{F2B50A1F-C124-4BC7-824E-296867B2F324}" srcOrd="0" destOrd="0" presId="urn:microsoft.com/office/officeart/2005/8/layout/orgChart1"/>
    <dgm:cxn modelId="{9BA0B1D1-3CD5-43A4-99E0-937842E34752}" type="presParOf" srcId="{15C4E5FD-E8E8-415B-921B-286D80F5354D}" destId="{55072359-713C-4F8B-8C94-C00AAD4E4D82}" srcOrd="1" destOrd="0" presId="urn:microsoft.com/office/officeart/2005/8/layout/orgChart1"/>
    <dgm:cxn modelId="{BC62DE06-2BD7-4A13-A6DE-2E00A4A488C4}" type="presParOf" srcId="{55072359-713C-4F8B-8C94-C00AAD4E4D82}" destId="{196298CD-BDD5-4099-906C-03E7FF2AA89F}" srcOrd="0" destOrd="0" presId="urn:microsoft.com/office/officeart/2005/8/layout/orgChart1"/>
    <dgm:cxn modelId="{5D7C802C-30A7-4581-8E79-39E53389641E}" type="presParOf" srcId="{196298CD-BDD5-4099-906C-03E7FF2AA89F}" destId="{8650892F-A483-41AD-BFD5-01BC9B414CC8}" srcOrd="0" destOrd="0" presId="urn:microsoft.com/office/officeart/2005/8/layout/orgChart1"/>
    <dgm:cxn modelId="{3F45F93A-673A-42B8-BC7A-92498BF5CF7B}" type="presParOf" srcId="{196298CD-BDD5-4099-906C-03E7FF2AA89F}" destId="{2C2B8E7B-BF3E-4DAB-BEBF-EC9616FE1D8F}" srcOrd="1" destOrd="0" presId="urn:microsoft.com/office/officeart/2005/8/layout/orgChart1"/>
    <dgm:cxn modelId="{E030A56F-309B-4348-8872-5B1A7FA3EE98}" type="presParOf" srcId="{55072359-713C-4F8B-8C94-C00AAD4E4D82}" destId="{C723BFBF-14FB-41FF-A3B9-93ED87E3CD69}" srcOrd="1" destOrd="0" presId="urn:microsoft.com/office/officeart/2005/8/layout/orgChart1"/>
    <dgm:cxn modelId="{A9BAEB5B-F63A-4F6A-A333-4935ECFBFBC5}" type="presParOf" srcId="{55072359-713C-4F8B-8C94-C00AAD4E4D82}" destId="{EC4C3283-634C-4CC9-AB2F-8D8629610C85}" srcOrd="2" destOrd="0" presId="urn:microsoft.com/office/officeart/2005/8/layout/orgChart1"/>
    <dgm:cxn modelId="{1101ECEF-FF12-4CE2-BE77-0A8C95F30E31}" type="presParOf" srcId="{15C4E5FD-E8E8-415B-921B-286D80F5354D}" destId="{75842279-3978-4EF9-8923-42E1FEFEE324}" srcOrd="2" destOrd="0" presId="urn:microsoft.com/office/officeart/2005/8/layout/orgChart1"/>
    <dgm:cxn modelId="{FD35AE12-95A8-44E9-AC19-23C259DFF5D7}" type="presParOf" srcId="{15C4E5FD-E8E8-415B-921B-286D80F5354D}" destId="{BB3FD501-7ACA-4767-A9A6-2621FF115562}" srcOrd="3" destOrd="0" presId="urn:microsoft.com/office/officeart/2005/8/layout/orgChart1"/>
    <dgm:cxn modelId="{025A1C47-183A-48F1-98D0-5AB4AF32D9B2}" type="presParOf" srcId="{BB3FD501-7ACA-4767-A9A6-2621FF115562}" destId="{44F78F5A-D924-4FFC-B03C-B35AB23186FC}" srcOrd="0" destOrd="0" presId="urn:microsoft.com/office/officeart/2005/8/layout/orgChart1"/>
    <dgm:cxn modelId="{8A3E1DB9-1B3B-4F7D-8171-95F56C50A0DF}" type="presParOf" srcId="{44F78F5A-D924-4FFC-B03C-B35AB23186FC}" destId="{0550D5C4-B54E-40EB-A14D-8C1DC6E9D807}" srcOrd="0" destOrd="0" presId="urn:microsoft.com/office/officeart/2005/8/layout/orgChart1"/>
    <dgm:cxn modelId="{0FFC86D5-1948-42C2-9CC9-4F0BA7B6F122}" type="presParOf" srcId="{44F78F5A-D924-4FFC-B03C-B35AB23186FC}" destId="{05B00CA4-615C-47B5-A9AE-A96FB498AE51}" srcOrd="1" destOrd="0" presId="urn:microsoft.com/office/officeart/2005/8/layout/orgChart1"/>
    <dgm:cxn modelId="{AAC9D114-54D1-433D-966C-54B2BED6CBAC}" type="presParOf" srcId="{BB3FD501-7ACA-4767-A9A6-2621FF115562}" destId="{D3C5E414-B354-427D-B334-DA86754D612A}" srcOrd="1" destOrd="0" presId="urn:microsoft.com/office/officeart/2005/8/layout/orgChart1"/>
    <dgm:cxn modelId="{9B0F47B6-0BF8-4D52-A172-7B33AA9936D6}" type="presParOf" srcId="{BB3FD501-7ACA-4767-A9A6-2621FF115562}" destId="{773ADD98-5085-4BAC-A6DD-7AEA164415C9}" srcOrd="2" destOrd="0" presId="urn:microsoft.com/office/officeart/2005/8/layout/orgChart1"/>
    <dgm:cxn modelId="{1E450067-2479-4BF0-BB4D-39AD89F3161E}" type="presParOf" srcId="{15C4E5FD-E8E8-415B-921B-286D80F5354D}" destId="{BEE6DD73-DE69-4072-B639-641D9BA0C24C}" srcOrd="4" destOrd="0" presId="urn:microsoft.com/office/officeart/2005/8/layout/orgChart1"/>
    <dgm:cxn modelId="{CFF67F72-69F0-411D-9820-46FE81B54771}" type="presParOf" srcId="{15C4E5FD-E8E8-415B-921B-286D80F5354D}" destId="{72A8824F-928F-47A9-AF45-F5A17D21636E}" srcOrd="5" destOrd="0" presId="urn:microsoft.com/office/officeart/2005/8/layout/orgChart1"/>
    <dgm:cxn modelId="{37B3D8F7-04B0-4173-BFB4-A776AF2EC390}" type="presParOf" srcId="{72A8824F-928F-47A9-AF45-F5A17D21636E}" destId="{4677B2E0-764E-40E8-853F-09D99CD9C996}" srcOrd="0" destOrd="0" presId="urn:microsoft.com/office/officeart/2005/8/layout/orgChart1"/>
    <dgm:cxn modelId="{2D31831F-C6AE-419E-B32F-2BF9869087A7}" type="presParOf" srcId="{4677B2E0-764E-40E8-853F-09D99CD9C996}" destId="{FB550441-9E2A-4C21-8C5D-0EA28848A7D3}" srcOrd="0" destOrd="0" presId="urn:microsoft.com/office/officeart/2005/8/layout/orgChart1"/>
    <dgm:cxn modelId="{75BA3550-A073-441D-B060-DFEA1D90AFAF}" type="presParOf" srcId="{4677B2E0-764E-40E8-853F-09D99CD9C996}" destId="{752ACCCF-DBCE-43F3-850F-8E05D05EC3D4}" srcOrd="1" destOrd="0" presId="urn:microsoft.com/office/officeart/2005/8/layout/orgChart1"/>
    <dgm:cxn modelId="{663261D2-AEB4-4940-9106-DE36863E592C}" type="presParOf" srcId="{72A8824F-928F-47A9-AF45-F5A17D21636E}" destId="{C5EE8CFE-64CB-4E0C-A875-FE4A444DF90F}" srcOrd="1" destOrd="0" presId="urn:microsoft.com/office/officeart/2005/8/layout/orgChart1"/>
    <dgm:cxn modelId="{2417C396-6A41-4EE8-B7FF-FEA79CFB6DF3}" type="presParOf" srcId="{72A8824F-928F-47A9-AF45-F5A17D21636E}" destId="{515E38B6-DB36-4979-8010-26A269B39474}" srcOrd="2" destOrd="0" presId="urn:microsoft.com/office/officeart/2005/8/layout/orgChart1"/>
    <dgm:cxn modelId="{0081F2C7-6C00-4E34-A944-6F1F4D2FA3C4}" type="presParOf" srcId="{70AFF9D6-545C-4437-A9E7-3AD106AA36E3}" destId="{5CF73345-CB8E-48E0-9C7B-33F566E40367}" srcOrd="2" destOrd="0" presId="urn:microsoft.com/office/officeart/2005/8/layout/orgChart1"/>
    <dgm:cxn modelId="{F1DA83F7-122A-438D-B31F-B984A06DD9DB}" type="presParOf" srcId="{A32A82B7-5AA5-435E-B874-D61EBCBE91E2}" destId="{BFC2CF4C-059B-4379-91C8-9A57C88F56FC}" srcOrd="2" destOrd="0" presId="urn:microsoft.com/office/officeart/2005/8/layout/orgChart1"/>
    <dgm:cxn modelId="{8B35E42E-9A10-4DFF-801F-1C4D63FB911D}" type="presParOf" srcId="{50666FD2-30C1-4707-A476-7D3742A95BC6}" destId="{7070D032-FBE0-4E82-9784-507AE5CE4F6D}" srcOrd="2" destOrd="0" presId="urn:microsoft.com/office/officeart/2005/8/layout/orgChart1"/>
    <dgm:cxn modelId="{83511B86-E029-45F2-9C01-E429614E0F8A}" type="presParOf" srcId="{46B66B3D-E4D6-4686-8BEB-03E77E7A4567}" destId="{9CA1448C-4898-4E13-9FAF-0D57339278D5}" srcOrd="2" destOrd="0" presId="urn:microsoft.com/office/officeart/2005/8/layout/orgChart1"/>
    <dgm:cxn modelId="{CA0C6EFF-CA45-419C-9827-811329D93D0B}" type="presParOf" srcId="{01DE0C69-E15F-4E83-84D6-257F7AAD90D9}" destId="{478A84C8-71E9-4CA3-A0AF-E5193259E6CD}" srcOrd="2" destOrd="0" presId="urn:microsoft.com/office/officeart/2005/8/layout/orgChart1"/>
  </dgm:cxnLst>
  <dgm:bg>
    <a:blipFill>
      <a:blip xmlns:r="http://schemas.openxmlformats.org/officeDocument/2006/relationships" r:embed="rId1"/>
      <a:tile tx="0" ty="0" sx="100000" sy="100000" flip="none" algn="tl"/>
    </a:blipFill>
  </dgm:bg>
  <dgm:whole>
    <a:ln w="76200">
      <a:solidFill>
        <a:schemeClr val="bg2">
          <a:lumMod val="2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85197F-1D7A-4A4A-A541-C1B9A81D2090}" type="doc">
      <dgm:prSet loTypeId="urn:microsoft.com/office/officeart/2005/8/layout/venn1" loCatId="relationship" qsTypeId="urn:microsoft.com/office/officeart/2005/8/quickstyle/3d4" qsCatId="3D" csTypeId="urn:microsoft.com/office/officeart/2005/8/colors/accent4_5" csCatId="accent4" phldr="1"/>
      <dgm:spPr/>
      <dgm:t>
        <a:bodyPr/>
        <a:lstStyle/>
        <a:p>
          <a:endParaRPr lang="en-US"/>
        </a:p>
      </dgm:t>
    </dgm:pt>
    <dgm:pt modelId="{80A9612D-B675-4234-BCE6-34848BD14679}">
      <dgm:prSet/>
      <dgm:spPr>
        <a:blipFill rotWithShape="0">
          <a:blip xmlns:r="http://schemas.openxmlformats.org/officeDocument/2006/relationships" r:embed="rId1"/>
          <a:tile tx="0" ty="0" sx="100000" sy="100000" flip="none" algn="tl"/>
        </a:blipFill>
      </dgm:spPr>
      <dgm:t>
        <a:bodyPr/>
        <a:lstStyle/>
        <a:p>
          <a:pPr rtl="0"/>
          <a:r>
            <a:rPr lang="en-US" b="1" dirty="0" smtClean="0">
              <a:latin typeface="Aharoni" panose="02010803020104030203" pitchFamily="2" charset="-79"/>
              <a:cs typeface="Aharoni" panose="02010803020104030203" pitchFamily="2" charset="-79"/>
            </a:rPr>
            <a:t>CCAC Animal Statistics</a:t>
          </a:r>
          <a:endParaRPr lang="en-US" b="1" dirty="0">
            <a:latin typeface="Aharoni" panose="02010803020104030203" pitchFamily="2" charset="-79"/>
            <a:cs typeface="Aharoni" panose="02010803020104030203" pitchFamily="2" charset="-79"/>
          </a:endParaRPr>
        </a:p>
      </dgm:t>
    </dgm:pt>
    <dgm:pt modelId="{F974E0BC-E218-4B19-BE17-2B308B8A6584}" type="parTrans" cxnId="{3D00AAA5-FFE8-4ADC-A4F8-99ACCE74B347}">
      <dgm:prSet/>
      <dgm:spPr/>
      <dgm:t>
        <a:bodyPr/>
        <a:lstStyle/>
        <a:p>
          <a:endParaRPr lang="en-US"/>
        </a:p>
      </dgm:t>
    </dgm:pt>
    <dgm:pt modelId="{82ABAB18-42A1-474D-BD58-59527CF209CD}" type="sibTrans" cxnId="{3D00AAA5-FFE8-4ADC-A4F8-99ACCE74B347}">
      <dgm:prSet/>
      <dgm:spPr/>
      <dgm:t>
        <a:bodyPr/>
        <a:lstStyle/>
        <a:p>
          <a:endParaRPr lang="en-US"/>
        </a:p>
      </dgm:t>
    </dgm:pt>
    <dgm:pt modelId="{7D135E6D-C052-4E84-B158-B28A0ABD78D9}" type="pres">
      <dgm:prSet presAssocID="{EF85197F-1D7A-4A4A-A541-C1B9A81D2090}" presName="compositeShape" presStyleCnt="0">
        <dgm:presLayoutVars>
          <dgm:chMax val="7"/>
          <dgm:dir/>
          <dgm:resizeHandles val="exact"/>
        </dgm:presLayoutVars>
      </dgm:prSet>
      <dgm:spPr/>
      <dgm:t>
        <a:bodyPr/>
        <a:lstStyle/>
        <a:p>
          <a:endParaRPr lang="en-US"/>
        </a:p>
      </dgm:t>
    </dgm:pt>
    <dgm:pt modelId="{45CB54CB-B3E7-4CEB-881C-4A98243A0089}" type="pres">
      <dgm:prSet presAssocID="{80A9612D-B675-4234-BCE6-34848BD14679}" presName="circ1TxSh" presStyleLbl="vennNode1" presStyleIdx="0" presStyleCnt="1" custScaleX="630650" custScaleY="96208"/>
      <dgm:spPr/>
      <dgm:t>
        <a:bodyPr/>
        <a:lstStyle/>
        <a:p>
          <a:endParaRPr lang="en-US"/>
        </a:p>
      </dgm:t>
    </dgm:pt>
  </dgm:ptLst>
  <dgm:cxnLst>
    <dgm:cxn modelId="{1D71964E-709B-4FE3-A2F6-BB3F73A81591}" type="presOf" srcId="{80A9612D-B675-4234-BCE6-34848BD14679}" destId="{45CB54CB-B3E7-4CEB-881C-4A98243A0089}" srcOrd="0" destOrd="0" presId="urn:microsoft.com/office/officeart/2005/8/layout/venn1"/>
    <dgm:cxn modelId="{3D00AAA5-FFE8-4ADC-A4F8-99ACCE74B347}" srcId="{EF85197F-1D7A-4A4A-A541-C1B9A81D2090}" destId="{80A9612D-B675-4234-BCE6-34848BD14679}" srcOrd="0" destOrd="0" parTransId="{F974E0BC-E218-4B19-BE17-2B308B8A6584}" sibTransId="{82ABAB18-42A1-474D-BD58-59527CF209CD}"/>
    <dgm:cxn modelId="{702FEB76-E452-428C-9297-B0CB2DF70B9C}" type="presOf" srcId="{EF85197F-1D7A-4A4A-A541-C1B9A81D2090}" destId="{7D135E6D-C052-4E84-B158-B28A0ABD78D9}" srcOrd="0" destOrd="0" presId="urn:microsoft.com/office/officeart/2005/8/layout/venn1"/>
    <dgm:cxn modelId="{E5852157-7DA7-40E3-B26F-90A355346D8A}" type="presParOf" srcId="{7D135E6D-C052-4E84-B158-B28A0ABD78D9}" destId="{45CB54CB-B3E7-4CEB-881C-4A98243A0089}"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E235AA-8A47-472B-A790-3EA8842AFC5B}" type="doc">
      <dgm:prSet loTypeId="urn:microsoft.com/office/officeart/2011/layout/TabList" loCatId="list" qsTypeId="urn:microsoft.com/office/officeart/2005/8/quickstyle/3d2" qsCatId="3D" csTypeId="urn:microsoft.com/office/officeart/2005/8/colors/accent0_3" csCatId="mainScheme" phldr="1"/>
      <dgm:spPr/>
      <dgm:t>
        <a:bodyPr/>
        <a:lstStyle/>
        <a:p>
          <a:endParaRPr lang="en-US"/>
        </a:p>
      </dgm:t>
    </dgm:pt>
    <dgm:pt modelId="{66F44820-06CF-4FC8-86EF-EE4E9084F2F0}">
      <dgm:prSet/>
      <dgm:spPr/>
      <dgm:t>
        <a:bodyPr/>
        <a:lstStyle/>
        <a:p>
          <a:pPr rtl="0"/>
          <a:r>
            <a:rPr lang="en-US" dirty="0" smtClean="0">
              <a:latin typeface="Times New Roman" panose="02020603050405020304" pitchFamily="18" charset="0"/>
              <a:cs typeface="Times New Roman" panose="02020603050405020304" pitchFamily="18" charset="0"/>
            </a:rPr>
            <a:t>2010: </a:t>
          </a:r>
          <a:endParaRPr lang="en-US" dirty="0">
            <a:latin typeface="Times New Roman" panose="02020603050405020304" pitchFamily="18" charset="0"/>
            <a:cs typeface="Times New Roman" panose="02020603050405020304" pitchFamily="18" charset="0"/>
          </a:endParaRPr>
        </a:p>
      </dgm:t>
    </dgm:pt>
    <dgm:pt modelId="{D46E990D-7EF0-4AFD-8CF5-9DB0545385CF}" type="parTrans" cxnId="{50CB0F90-F88A-4358-818E-3211DA2FF8C2}">
      <dgm:prSet/>
      <dgm:spPr/>
      <dgm:t>
        <a:bodyPr/>
        <a:lstStyle/>
        <a:p>
          <a:endParaRPr lang="en-US"/>
        </a:p>
      </dgm:t>
    </dgm:pt>
    <dgm:pt modelId="{ED4FC865-4ADB-4A7D-9130-96C6561110EC}" type="sibTrans" cxnId="{50CB0F90-F88A-4358-818E-3211DA2FF8C2}">
      <dgm:prSet/>
      <dgm:spPr/>
      <dgm:t>
        <a:bodyPr/>
        <a:lstStyle/>
        <a:p>
          <a:endParaRPr lang="en-US"/>
        </a:p>
      </dgm:t>
    </dgm:pt>
    <dgm:pt modelId="{BA7B6E8A-09AE-4DA8-AE43-0226693D9024}">
      <dgm:prSet/>
      <dgm:spPr/>
      <dgm:t>
        <a:bodyPr/>
        <a:lstStyle/>
        <a:p>
          <a:pPr rtl="0"/>
          <a:r>
            <a:rPr lang="en-US" dirty="0" smtClean="0">
              <a:latin typeface="Times New Roman" panose="02020603050405020304" pitchFamily="18" charset="0"/>
              <a:cs typeface="Times New Roman" panose="02020603050405020304" pitchFamily="18" charset="0"/>
            </a:rPr>
            <a:t>13,018 dogs, cats and wildlife impounded </a:t>
          </a:r>
          <a:endParaRPr lang="en-US" dirty="0">
            <a:latin typeface="Times New Roman" panose="02020603050405020304" pitchFamily="18" charset="0"/>
            <a:cs typeface="Times New Roman" panose="02020603050405020304" pitchFamily="18" charset="0"/>
          </a:endParaRPr>
        </a:p>
      </dgm:t>
    </dgm:pt>
    <dgm:pt modelId="{E927BEC0-E72A-4831-AA0C-840BAC58B33D}" type="parTrans" cxnId="{D296B091-BA5A-474A-B5BD-DCAD6C854A80}">
      <dgm:prSet/>
      <dgm:spPr/>
      <dgm:t>
        <a:bodyPr/>
        <a:lstStyle/>
        <a:p>
          <a:endParaRPr lang="en-US"/>
        </a:p>
      </dgm:t>
    </dgm:pt>
    <dgm:pt modelId="{8E1EE797-7971-4E2D-BD1C-D113381FCA13}" type="sibTrans" cxnId="{D296B091-BA5A-474A-B5BD-DCAD6C854A80}">
      <dgm:prSet/>
      <dgm:spPr/>
      <dgm:t>
        <a:bodyPr/>
        <a:lstStyle/>
        <a:p>
          <a:endParaRPr lang="en-US"/>
        </a:p>
      </dgm:t>
    </dgm:pt>
    <dgm:pt modelId="{BB027F0F-9880-450A-89CD-E3016DF2625D}">
      <dgm:prSet/>
      <dgm:spPr/>
      <dgm:t>
        <a:bodyPr/>
        <a:lstStyle/>
        <a:p>
          <a:pPr rtl="0"/>
          <a:r>
            <a:rPr lang="en-US" dirty="0" smtClean="0">
              <a:latin typeface="Times New Roman" panose="02020603050405020304" pitchFamily="18" charset="0"/>
              <a:cs typeface="Times New Roman" panose="02020603050405020304" pitchFamily="18" charset="0"/>
            </a:rPr>
            <a:t>5,150 </a:t>
          </a:r>
          <a:r>
            <a:rPr lang="en-US" dirty="0" smtClean="0">
              <a:latin typeface="Times New Roman" panose="02020603050405020304" pitchFamily="18" charset="0"/>
              <a:cs typeface="Times New Roman" panose="02020603050405020304" pitchFamily="18" charset="0"/>
            </a:rPr>
            <a:t>adopted</a:t>
          </a:r>
          <a:endParaRPr lang="en-US" dirty="0">
            <a:latin typeface="Times New Roman" panose="02020603050405020304" pitchFamily="18" charset="0"/>
            <a:cs typeface="Times New Roman" panose="02020603050405020304" pitchFamily="18" charset="0"/>
          </a:endParaRPr>
        </a:p>
      </dgm:t>
    </dgm:pt>
    <dgm:pt modelId="{551F4B4D-7116-44A9-A851-D2BF25FA6E30}" type="parTrans" cxnId="{C112F697-FD6B-4DF6-90BD-48B1C375959C}">
      <dgm:prSet/>
      <dgm:spPr/>
      <dgm:t>
        <a:bodyPr/>
        <a:lstStyle/>
        <a:p>
          <a:endParaRPr lang="en-US"/>
        </a:p>
      </dgm:t>
    </dgm:pt>
    <dgm:pt modelId="{F70D4991-3714-4CED-B617-BE3E99B1C5BF}" type="sibTrans" cxnId="{C112F697-FD6B-4DF6-90BD-48B1C375959C}">
      <dgm:prSet/>
      <dgm:spPr/>
      <dgm:t>
        <a:bodyPr/>
        <a:lstStyle/>
        <a:p>
          <a:endParaRPr lang="en-US"/>
        </a:p>
      </dgm:t>
    </dgm:pt>
    <dgm:pt modelId="{801BF50D-3572-4AE1-834A-5B9EA13A78FE}">
      <dgm:prSet/>
      <dgm:spPr/>
      <dgm:t>
        <a:bodyPr/>
        <a:lstStyle/>
        <a:p>
          <a:pPr rtl="0"/>
          <a:r>
            <a:rPr lang="en-US" dirty="0" smtClean="0">
              <a:latin typeface="Times New Roman" panose="02020603050405020304" pitchFamily="18" charset="0"/>
              <a:cs typeface="Times New Roman" panose="02020603050405020304" pitchFamily="18" charset="0"/>
            </a:rPr>
            <a:t>1,460 </a:t>
          </a:r>
          <a:r>
            <a:rPr lang="en-US" dirty="0" smtClean="0">
              <a:latin typeface="Times New Roman" panose="02020603050405020304" pitchFamily="18" charset="0"/>
              <a:cs typeface="Times New Roman" panose="02020603050405020304" pitchFamily="18" charset="0"/>
            </a:rPr>
            <a:t>reclaimed</a:t>
          </a:r>
          <a:endParaRPr lang="en-US" dirty="0">
            <a:latin typeface="Times New Roman" panose="02020603050405020304" pitchFamily="18" charset="0"/>
            <a:cs typeface="Times New Roman" panose="02020603050405020304" pitchFamily="18" charset="0"/>
          </a:endParaRPr>
        </a:p>
      </dgm:t>
    </dgm:pt>
    <dgm:pt modelId="{18840289-BA4D-4F41-BDF5-AFE010C971BF}" type="parTrans" cxnId="{6D08B28F-C0A2-4AE3-A12D-5EB0C0EDFC2C}">
      <dgm:prSet/>
      <dgm:spPr/>
      <dgm:t>
        <a:bodyPr/>
        <a:lstStyle/>
        <a:p>
          <a:endParaRPr lang="en-US"/>
        </a:p>
      </dgm:t>
    </dgm:pt>
    <dgm:pt modelId="{E3EB40BD-5E8A-442E-A13C-C457A9471C66}" type="sibTrans" cxnId="{6D08B28F-C0A2-4AE3-A12D-5EB0C0EDFC2C}">
      <dgm:prSet/>
      <dgm:spPr/>
      <dgm:t>
        <a:bodyPr/>
        <a:lstStyle/>
        <a:p>
          <a:endParaRPr lang="en-US"/>
        </a:p>
      </dgm:t>
    </dgm:pt>
    <dgm:pt modelId="{8ECDC6BA-CE9D-46A9-BDA3-AF583F4F8104}">
      <dgm:prSet/>
      <dgm:spPr/>
      <dgm:t>
        <a:bodyPr/>
        <a:lstStyle/>
        <a:p>
          <a:pPr rtl="0"/>
          <a:r>
            <a:rPr lang="en-US" dirty="0" smtClean="0">
              <a:latin typeface="Times New Roman" panose="02020603050405020304" pitchFamily="18" charset="0"/>
              <a:cs typeface="Times New Roman" panose="02020603050405020304" pitchFamily="18" charset="0"/>
            </a:rPr>
            <a:t>5,447 </a:t>
          </a:r>
          <a:r>
            <a:rPr lang="en-US" dirty="0" smtClean="0">
              <a:latin typeface="Times New Roman" panose="02020603050405020304" pitchFamily="18" charset="0"/>
              <a:cs typeface="Times New Roman" panose="02020603050405020304" pitchFamily="18" charset="0"/>
            </a:rPr>
            <a:t>dogs and cats euthanized</a:t>
          </a:r>
          <a:endParaRPr lang="en-US" dirty="0">
            <a:latin typeface="Times New Roman" panose="02020603050405020304" pitchFamily="18" charset="0"/>
            <a:cs typeface="Times New Roman" panose="02020603050405020304" pitchFamily="18" charset="0"/>
          </a:endParaRPr>
        </a:p>
      </dgm:t>
    </dgm:pt>
    <dgm:pt modelId="{9286FC1D-F4C2-40CF-8393-E5C0369DA47E}" type="parTrans" cxnId="{0E2EE28A-3D16-4513-9B86-03E3AA7F6FE9}">
      <dgm:prSet/>
      <dgm:spPr/>
      <dgm:t>
        <a:bodyPr/>
        <a:lstStyle/>
        <a:p>
          <a:endParaRPr lang="en-US"/>
        </a:p>
      </dgm:t>
    </dgm:pt>
    <dgm:pt modelId="{CA864CDD-32E2-4AFB-B1A4-36AEB440D814}" type="sibTrans" cxnId="{0E2EE28A-3D16-4513-9B86-03E3AA7F6FE9}">
      <dgm:prSet/>
      <dgm:spPr/>
      <dgm:t>
        <a:bodyPr/>
        <a:lstStyle/>
        <a:p>
          <a:endParaRPr lang="en-US"/>
        </a:p>
      </dgm:t>
    </dgm:pt>
    <dgm:pt modelId="{13128468-9940-42E4-B3FE-2219B97AC948}">
      <dgm:prSet/>
      <dgm:spPr/>
      <dgm:t>
        <a:bodyPr/>
        <a:lstStyle/>
        <a:p>
          <a:pPr rtl="0"/>
          <a:r>
            <a:rPr lang="en-US" dirty="0" smtClean="0">
              <a:latin typeface="Times New Roman" panose="02020603050405020304" pitchFamily="18" charset="0"/>
              <a:cs typeface="Times New Roman" panose="02020603050405020304" pitchFamily="18" charset="0"/>
            </a:rPr>
            <a:t>2011</a:t>
          </a:r>
          <a:endParaRPr lang="en-US" dirty="0">
            <a:latin typeface="Times New Roman" panose="02020603050405020304" pitchFamily="18" charset="0"/>
            <a:cs typeface="Times New Roman" panose="02020603050405020304" pitchFamily="18" charset="0"/>
          </a:endParaRPr>
        </a:p>
      </dgm:t>
    </dgm:pt>
    <dgm:pt modelId="{2FC8FB63-545A-4728-A2BD-4263E56CA80A}" type="parTrans" cxnId="{ED13252E-F32F-48D4-8634-1D14B1209B84}">
      <dgm:prSet/>
      <dgm:spPr/>
      <dgm:t>
        <a:bodyPr/>
        <a:lstStyle/>
        <a:p>
          <a:endParaRPr lang="en-US"/>
        </a:p>
      </dgm:t>
    </dgm:pt>
    <dgm:pt modelId="{03A52AE7-9A99-4A7E-B1E8-0C5AD39B089D}" type="sibTrans" cxnId="{ED13252E-F32F-48D4-8634-1D14B1209B84}">
      <dgm:prSet/>
      <dgm:spPr/>
      <dgm:t>
        <a:bodyPr/>
        <a:lstStyle/>
        <a:p>
          <a:endParaRPr lang="en-US"/>
        </a:p>
      </dgm:t>
    </dgm:pt>
    <dgm:pt modelId="{5E836C84-BED8-4EE2-9CB1-C1DC3164B894}">
      <dgm:prSet/>
      <dgm:spPr/>
      <dgm:t>
        <a:bodyPr/>
        <a:lstStyle/>
        <a:p>
          <a:pPr rtl="0"/>
          <a:r>
            <a:rPr lang="en-US" dirty="0" smtClean="0">
              <a:latin typeface="Times New Roman" panose="02020603050405020304" pitchFamily="18" charset="0"/>
              <a:cs typeface="Times New Roman" panose="02020603050405020304" pitchFamily="18" charset="0"/>
            </a:rPr>
            <a:t>12,721 </a:t>
          </a:r>
          <a:r>
            <a:rPr lang="en-US" dirty="0" smtClean="0">
              <a:latin typeface="Times New Roman" panose="02020603050405020304" pitchFamily="18" charset="0"/>
              <a:cs typeface="Times New Roman" panose="02020603050405020304" pitchFamily="18" charset="0"/>
            </a:rPr>
            <a:t>dogs, cats and wildlife impounded</a:t>
          </a:r>
          <a:endParaRPr lang="en-US" dirty="0">
            <a:latin typeface="Times New Roman" panose="02020603050405020304" pitchFamily="18" charset="0"/>
            <a:cs typeface="Times New Roman" panose="02020603050405020304" pitchFamily="18" charset="0"/>
          </a:endParaRPr>
        </a:p>
      </dgm:t>
    </dgm:pt>
    <dgm:pt modelId="{3156AD96-6EA0-473E-B7C9-B11566162A51}" type="parTrans" cxnId="{7BA6DAD8-6785-4866-BF9B-2A193D41B5B6}">
      <dgm:prSet/>
      <dgm:spPr/>
      <dgm:t>
        <a:bodyPr/>
        <a:lstStyle/>
        <a:p>
          <a:endParaRPr lang="en-US"/>
        </a:p>
      </dgm:t>
    </dgm:pt>
    <dgm:pt modelId="{2AFB2F4C-B89E-44F9-9BD4-1B2ED5E7B604}" type="sibTrans" cxnId="{7BA6DAD8-6785-4866-BF9B-2A193D41B5B6}">
      <dgm:prSet/>
      <dgm:spPr/>
      <dgm:t>
        <a:bodyPr/>
        <a:lstStyle/>
        <a:p>
          <a:endParaRPr lang="en-US"/>
        </a:p>
      </dgm:t>
    </dgm:pt>
    <dgm:pt modelId="{DCE30ABA-31F6-4C0D-9345-D004705D4F68}">
      <dgm:prSet/>
      <dgm:spPr/>
      <dgm:t>
        <a:bodyPr/>
        <a:lstStyle/>
        <a:p>
          <a:pPr rtl="0"/>
          <a:r>
            <a:rPr lang="en-US" dirty="0" smtClean="0">
              <a:latin typeface="Times New Roman" panose="02020603050405020304" pitchFamily="18" charset="0"/>
              <a:cs typeface="Times New Roman" panose="02020603050405020304" pitchFamily="18" charset="0"/>
            </a:rPr>
            <a:t>1,362 reclaimed</a:t>
          </a:r>
          <a:endParaRPr lang="en-US" dirty="0">
            <a:latin typeface="Times New Roman" panose="02020603050405020304" pitchFamily="18" charset="0"/>
            <a:cs typeface="Times New Roman" panose="02020603050405020304" pitchFamily="18" charset="0"/>
          </a:endParaRPr>
        </a:p>
      </dgm:t>
    </dgm:pt>
    <dgm:pt modelId="{DFEDE23F-48FC-45E2-8C8E-78E01F2F85A8}" type="parTrans" cxnId="{51F61034-197D-425C-82FE-39DEE06C5A86}">
      <dgm:prSet/>
      <dgm:spPr/>
      <dgm:t>
        <a:bodyPr/>
        <a:lstStyle/>
        <a:p>
          <a:endParaRPr lang="en-US"/>
        </a:p>
      </dgm:t>
    </dgm:pt>
    <dgm:pt modelId="{53E37E5D-12E3-4403-835A-7A0F81407D25}" type="sibTrans" cxnId="{51F61034-197D-425C-82FE-39DEE06C5A86}">
      <dgm:prSet/>
      <dgm:spPr/>
      <dgm:t>
        <a:bodyPr/>
        <a:lstStyle/>
        <a:p>
          <a:endParaRPr lang="en-US"/>
        </a:p>
      </dgm:t>
    </dgm:pt>
    <dgm:pt modelId="{047900D3-9146-4BC5-8256-8BCC3D5A21C0}">
      <dgm:prSet/>
      <dgm:spPr/>
      <dgm:t>
        <a:bodyPr/>
        <a:lstStyle/>
        <a:p>
          <a:pPr rtl="0"/>
          <a:r>
            <a:rPr lang="en-US" dirty="0" smtClean="0">
              <a:latin typeface="Times New Roman" panose="02020603050405020304" pitchFamily="18" charset="0"/>
              <a:cs typeface="Times New Roman" panose="02020603050405020304" pitchFamily="18" charset="0"/>
            </a:rPr>
            <a:t>4,001 </a:t>
          </a:r>
          <a:r>
            <a:rPr lang="en-US" dirty="0" smtClean="0">
              <a:latin typeface="Times New Roman" panose="02020603050405020304" pitchFamily="18" charset="0"/>
              <a:cs typeface="Times New Roman" panose="02020603050405020304" pitchFamily="18" charset="0"/>
            </a:rPr>
            <a:t>adopted</a:t>
          </a:r>
          <a:endParaRPr lang="en-US" dirty="0">
            <a:latin typeface="Times New Roman" panose="02020603050405020304" pitchFamily="18" charset="0"/>
            <a:cs typeface="Times New Roman" panose="02020603050405020304" pitchFamily="18" charset="0"/>
          </a:endParaRPr>
        </a:p>
      </dgm:t>
    </dgm:pt>
    <dgm:pt modelId="{991345EE-F855-4400-A58A-AEB627A407B2}" type="parTrans" cxnId="{A0ECC571-646F-4C28-A0C6-ABCFC6F2AE0C}">
      <dgm:prSet/>
      <dgm:spPr/>
      <dgm:t>
        <a:bodyPr/>
        <a:lstStyle/>
        <a:p>
          <a:endParaRPr lang="en-US"/>
        </a:p>
      </dgm:t>
    </dgm:pt>
    <dgm:pt modelId="{0B58DA3F-9938-4DD2-B380-B9DD3371058C}" type="sibTrans" cxnId="{A0ECC571-646F-4C28-A0C6-ABCFC6F2AE0C}">
      <dgm:prSet/>
      <dgm:spPr/>
      <dgm:t>
        <a:bodyPr/>
        <a:lstStyle/>
        <a:p>
          <a:endParaRPr lang="en-US"/>
        </a:p>
      </dgm:t>
    </dgm:pt>
    <dgm:pt modelId="{D8493E4C-9D3E-4344-BE15-5C11002BB9F3}">
      <dgm:prSet/>
      <dgm:spPr/>
      <dgm:t>
        <a:bodyPr/>
        <a:lstStyle/>
        <a:p>
          <a:pPr rtl="0"/>
          <a:r>
            <a:rPr lang="en-US" dirty="0" smtClean="0">
              <a:latin typeface="Times New Roman" panose="02020603050405020304" pitchFamily="18" charset="0"/>
              <a:cs typeface="Times New Roman" panose="02020603050405020304" pitchFamily="18" charset="0"/>
            </a:rPr>
            <a:t>1,072 </a:t>
          </a:r>
          <a:r>
            <a:rPr lang="en-US" dirty="0" smtClean="0">
              <a:latin typeface="Times New Roman" panose="02020603050405020304" pitchFamily="18" charset="0"/>
              <a:cs typeface="Times New Roman" panose="02020603050405020304" pitchFamily="18" charset="0"/>
            </a:rPr>
            <a:t>transferred to rescues</a:t>
          </a:r>
          <a:endParaRPr lang="en-US" dirty="0">
            <a:latin typeface="Times New Roman" panose="02020603050405020304" pitchFamily="18" charset="0"/>
            <a:cs typeface="Times New Roman" panose="02020603050405020304" pitchFamily="18" charset="0"/>
          </a:endParaRPr>
        </a:p>
      </dgm:t>
    </dgm:pt>
    <dgm:pt modelId="{D6C43968-2580-47E0-85EF-107980C827F6}" type="parTrans" cxnId="{6854652F-EFBA-4F45-886A-A4BEF6A25B50}">
      <dgm:prSet/>
      <dgm:spPr/>
      <dgm:t>
        <a:bodyPr/>
        <a:lstStyle/>
        <a:p>
          <a:endParaRPr lang="en-US"/>
        </a:p>
      </dgm:t>
    </dgm:pt>
    <dgm:pt modelId="{EB301508-34DB-4028-A348-C1F258F9D73B}" type="sibTrans" cxnId="{6854652F-EFBA-4F45-886A-A4BEF6A25B50}">
      <dgm:prSet/>
      <dgm:spPr/>
      <dgm:t>
        <a:bodyPr/>
        <a:lstStyle/>
        <a:p>
          <a:endParaRPr lang="en-US"/>
        </a:p>
      </dgm:t>
    </dgm:pt>
    <dgm:pt modelId="{3C2CADE1-18ED-4956-A53F-DD904A2F7A7B}">
      <dgm:prSet/>
      <dgm:spPr/>
      <dgm:t>
        <a:bodyPr/>
        <a:lstStyle/>
        <a:p>
          <a:pPr rtl="0"/>
          <a:r>
            <a:rPr lang="en-US" dirty="0" smtClean="0">
              <a:latin typeface="Times New Roman" panose="02020603050405020304" pitchFamily="18" charset="0"/>
              <a:cs typeface="Times New Roman" panose="02020603050405020304" pitchFamily="18" charset="0"/>
            </a:rPr>
            <a:t>4,521 </a:t>
          </a:r>
          <a:r>
            <a:rPr lang="en-US" dirty="0" smtClean="0">
              <a:latin typeface="Times New Roman" panose="02020603050405020304" pitchFamily="18" charset="0"/>
              <a:cs typeface="Times New Roman" panose="02020603050405020304" pitchFamily="18" charset="0"/>
            </a:rPr>
            <a:t>euthanized</a:t>
          </a:r>
          <a:endParaRPr lang="en-US" dirty="0">
            <a:latin typeface="Times New Roman" panose="02020603050405020304" pitchFamily="18" charset="0"/>
            <a:cs typeface="Times New Roman" panose="02020603050405020304" pitchFamily="18" charset="0"/>
          </a:endParaRPr>
        </a:p>
      </dgm:t>
    </dgm:pt>
    <dgm:pt modelId="{FCC8126A-8908-448C-A125-092816A8796E}" type="parTrans" cxnId="{37C5F289-CB2B-4EBD-BA55-62C876302720}">
      <dgm:prSet/>
      <dgm:spPr/>
      <dgm:t>
        <a:bodyPr/>
        <a:lstStyle/>
        <a:p>
          <a:endParaRPr lang="en-US"/>
        </a:p>
      </dgm:t>
    </dgm:pt>
    <dgm:pt modelId="{08D5951D-E6BE-4DA3-ABC5-8AFEBEF3A78D}" type="sibTrans" cxnId="{37C5F289-CB2B-4EBD-BA55-62C876302720}">
      <dgm:prSet/>
      <dgm:spPr/>
      <dgm:t>
        <a:bodyPr/>
        <a:lstStyle/>
        <a:p>
          <a:endParaRPr lang="en-US"/>
        </a:p>
      </dgm:t>
    </dgm:pt>
    <dgm:pt modelId="{DE2C7DA1-0A77-4131-B9CD-C0968FCBB8B6}" type="pres">
      <dgm:prSet presAssocID="{6BE235AA-8A47-472B-A790-3EA8842AFC5B}" presName="Name0" presStyleCnt="0">
        <dgm:presLayoutVars>
          <dgm:chMax/>
          <dgm:chPref val="3"/>
          <dgm:dir/>
          <dgm:animOne val="branch"/>
          <dgm:animLvl val="lvl"/>
        </dgm:presLayoutVars>
      </dgm:prSet>
      <dgm:spPr/>
      <dgm:t>
        <a:bodyPr/>
        <a:lstStyle/>
        <a:p>
          <a:endParaRPr lang="en-US"/>
        </a:p>
      </dgm:t>
    </dgm:pt>
    <dgm:pt modelId="{869C0714-0D56-4BFF-B6D0-7A646A812272}" type="pres">
      <dgm:prSet presAssocID="{66F44820-06CF-4FC8-86EF-EE4E9084F2F0}" presName="composite" presStyleCnt="0"/>
      <dgm:spPr/>
      <dgm:t>
        <a:bodyPr/>
        <a:lstStyle/>
        <a:p>
          <a:endParaRPr lang="en-US"/>
        </a:p>
      </dgm:t>
    </dgm:pt>
    <dgm:pt modelId="{CDEFF818-1CED-4B04-9C75-95F90F447C93}" type="pres">
      <dgm:prSet presAssocID="{66F44820-06CF-4FC8-86EF-EE4E9084F2F0}" presName="FirstChild" presStyleLbl="revTx" presStyleIdx="0" presStyleCnt="4">
        <dgm:presLayoutVars>
          <dgm:chMax val="0"/>
          <dgm:chPref val="0"/>
          <dgm:bulletEnabled val="1"/>
        </dgm:presLayoutVars>
      </dgm:prSet>
      <dgm:spPr/>
      <dgm:t>
        <a:bodyPr/>
        <a:lstStyle/>
        <a:p>
          <a:endParaRPr lang="en-US"/>
        </a:p>
      </dgm:t>
    </dgm:pt>
    <dgm:pt modelId="{F00097F0-97EB-4768-BBD4-ABF1463B035A}" type="pres">
      <dgm:prSet presAssocID="{66F44820-06CF-4FC8-86EF-EE4E9084F2F0}" presName="Parent" presStyleLbl="alignNode1" presStyleIdx="0" presStyleCnt="2">
        <dgm:presLayoutVars>
          <dgm:chMax val="3"/>
          <dgm:chPref val="3"/>
          <dgm:bulletEnabled val="1"/>
        </dgm:presLayoutVars>
      </dgm:prSet>
      <dgm:spPr/>
      <dgm:t>
        <a:bodyPr/>
        <a:lstStyle/>
        <a:p>
          <a:endParaRPr lang="en-US"/>
        </a:p>
      </dgm:t>
    </dgm:pt>
    <dgm:pt modelId="{78721F7A-8AED-4D5B-B87C-8188344C5819}" type="pres">
      <dgm:prSet presAssocID="{66F44820-06CF-4FC8-86EF-EE4E9084F2F0}" presName="Accent" presStyleLbl="parChTrans1D1" presStyleIdx="0" presStyleCnt="2"/>
      <dgm:spPr/>
      <dgm:t>
        <a:bodyPr/>
        <a:lstStyle/>
        <a:p>
          <a:endParaRPr lang="en-US"/>
        </a:p>
      </dgm:t>
    </dgm:pt>
    <dgm:pt modelId="{A8F1FF37-2A9C-44DA-B66F-442C606DE037}" type="pres">
      <dgm:prSet presAssocID="{66F44820-06CF-4FC8-86EF-EE4E9084F2F0}" presName="Child" presStyleLbl="revTx" presStyleIdx="1" presStyleCnt="4">
        <dgm:presLayoutVars>
          <dgm:chMax val="0"/>
          <dgm:chPref val="0"/>
          <dgm:bulletEnabled val="1"/>
        </dgm:presLayoutVars>
      </dgm:prSet>
      <dgm:spPr/>
      <dgm:t>
        <a:bodyPr/>
        <a:lstStyle/>
        <a:p>
          <a:endParaRPr lang="en-US"/>
        </a:p>
      </dgm:t>
    </dgm:pt>
    <dgm:pt modelId="{EE67AD70-6FE0-470E-98F3-8BEFFA4D00CD}" type="pres">
      <dgm:prSet presAssocID="{ED4FC865-4ADB-4A7D-9130-96C6561110EC}" presName="sibTrans" presStyleCnt="0"/>
      <dgm:spPr/>
      <dgm:t>
        <a:bodyPr/>
        <a:lstStyle/>
        <a:p>
          <a:endParaRPr lang="en-US"/>
        </a:p>
      </dgm:t>
    </dgm:pt>
    <dgm:pt modelId="{7BDD6EE2-7A4B-4A53-9649-8F3AC90781F6}" type="pres">
      <dgm:prSet presAssocID="{13128468-9940-42E4-B3FE-2219B97AC948}" presName="composite" presStyleCnt="0"/>
      <dgm:spPr/>
      <dgm:t>
        <a:bodyPr/>
        <a:lstStyle/>
        <a:p>
          <a:endParaRPr lang="en-US"/>
        </a:p>
      </dgm:t>
    </dgm:pt>
    <dgm:pt modelId="{A873C209-83BD-49F2-B2E6-E0C1FE80867E}" type="pres">
      <dgm:prSet presAssocID="{13128468-9940-42E4-B3FE-2219B97AC948}" presName="FirstChild" presStyleLbl="revTx" presStyleIdx="2" presStyleCnt="4">
        <dgm:presLayoutVars>
          <dgm:chMax val="0"/>
          <dgm:chPref val="0"/>
          <dgm:bulletEnabled val="1"/>
        </dgm:presLayoutVars>
      </dgm:prSet>
      <dgm:spPr/>
      <dgm:t>
        <a:bodyPr/>
        <a:lstStyle/>
        <a:p>
          <a:endParaRPr lang="en-US"/>
        </a:p>
      </dgm:t>
    </dgm:pt>
    <dgm:pt modelId="{4D2FEE5B-A8A7-4CD4-B9FD-7691F1917F2E}" type="pres">
      <dgm:prSet presAssocID="{13128468-9940-42E4-B3FE-2219B97AC948}" presName="Parent" presStyleLbl="alignNode1" presStyleIdx="1" presStyleCnt="2">
        <dgm:presLayoutVars>
          <dgm:chMax val="3"/>
          <dgm:chPref val="3"/>
          <dgm:bulletEnabled val="1"/>
        </dgm:presLayoutVars>
      </dgm:prSet>
      <dgm:spPr/>
      <dgm:t>
        <a:bodyPr/>
        <a:lstStyle/>
        <a:p>
          <a:endParaRPr lang="en-US"/>
        </a:p>
      </dgm:t>
    </dgm:pt>
    <dgm:pt modelId="{F3E00F7A-8A09-4BCB-BC84-99C094F6C168}" type="pres">
      <dgm:prSet presAssocID="{13128468-9940-42E4-B3FE-2219B97AC948}" presName="Accent" presStyleLbl="parChTrans1D1" presStyleIdx="1" presStyleCnt="2"/>
      <dgm:spPr/>
      <dgm:t>
        <a:bodyPr/>
        <a:lstStyle/>
        <a:p>
          <a:endParaRPr lang="en-US"/>
        </a:p>
      </dgm:t>
    </dgm:pt>
    <dgm:pt modelId="{C02193C8-24E8-483E-B036-91E64CAC85D3}" type="pres">
      <dgm:prSet presAssocID="{13128468-9940-42E4-B3FE-2219B97AC948}" presName="Child" presStyleLbl="revTx" presStyleIdx="3" presStyleCnt="4">
        <dgm:presLayoutVars>
          <dgm:chMax val="0"/>
          <dgm:chPref val="0"/>
          <dgm:bulletEnabled val="1"/>
        </dgm:presLayoutVars>
      </dgm:prSet>
      <dgm:spPr/>
      <dgm:t>
        <a:bodyPr/>
        <a:lstStyle/>
        <a:p>
          <a:endParaRPr lang="en-US"/>
        </a:p>
      </dgm:t>
    </dgm:pt>
  </dgm:ptLst>
  <dgm:cxnLst>
    <dgm:cxn modelId="{37C5F289-CB2B-4EBD-BA55-62C876302720}" srcId="{13128468-9940-42E4-B3FE-2219B97AC948}" destId="{3C2CADE1-18ED-4956-A53F-DD904A2F7A7B}" srcOrd="4" destOrd="0" parTransId="{FCC8126A-8908-448C-A125-092816A8796E}" sibTransId="{08D5951D-E6BE-4DA3-ABC5-8AFEBEF3A78D}"/>
    <dgm:cxn modelId="{ED13252E-F32F-48D4-8634-1D14B1209B84}" srcId="{6BE235AA-8A47-472B-A790-3EA8842AFC5B}" destId="{13128468-9940-42E4-B3FE-2219B97AC948}" srcOrd="1" destOrd="0" parTransId="{2FC8FB63-545A-4728-A2BD-4263E56CA80A}" sibTransId="{03A52AE7-9A99-4A7E-B1E8-0C5AD39B089D}"/>
    <dgm:cxn modelId="{D296B091-BA5A-474A-B5BD-DCAD6C854A80}" srcId="{66F44820-06CF-4FC8-86EF-EE4E9084F2F0}" destId="{BA7B6E8A-09AE-4DA8-AE43-0226693D9024}" srcOrd="0" destOrd="0" parTransId="{E927BEC0-E72A-4831-AA0C-840BAC58B33D}" sibTransId="{8E1EE797-7971-4E2D-BD1C-D113381FCA13}"/>
    <dgm:cxn modelId="{E1D14EB6-D8FB-43CB-856F-E223BCE5245D}" type="presOf" srcId="{801BF50D-3572-4AE1-834A-5B9EA13A78FE}" destId="{A8F1FF37-2A9C-44DA-B66F-442C606DE037}" srcOrd="0" destOrd="1" presId="urn:microsoft.com/office/officeart/2011/layout/TabList"/>
    <dgm:cxn modelId="{44442F49-2FA1-4F7D-8BBA-B62308DD7D49}" type="presOf" srcId="{BA7B6E8A-09AE-4DA8-AE43-0226693D9024}" destId="{CDEFF818-1CED-4B04-9C75-95F90F447C93}" srcOrd="0" destOrd="0" presId="urn:microsoft.com/office/officeart/2011/layout/TabList"/>
    <dgm:cxn modelId="{A4C2D419-5716-4572-8E07-AAED7D070DAA}" type="presOf" srcId="{13128468-9940-42E4-B3FE-2219B97AC948}" destId="{4D2FEE5B-A8A7-4CD4-B9FD-7691F1917F2E}" srcOrd="0" destOrd="0" presId="urn:microsoft.com/office/officeart/2011/layout/TabList"/>
    <dgm:cxn modelId="{51F61034-197D-425C-82FE-39DEE06C5A86}" srcId="{13128468-9940-42E4-B3FE-2219B97AC948}" destId="{DCE30ABA-31F6-4C0D-9345-D004705D4F68}" srcOrd="1" destOrd="0" parTransId="{DFEDE23F-48FC-45E2-8C8E-78E01F2F85A8}" sibTransId="{53E37E5D-12E3-4403-835A-7A0F81407D25}"/>
    <dgm:cxn modelId="{96D98D1A-3CD9-4B40-B05D-DAF6E6C95892}" type="presOf" srcId="{DCE30ABA-31F6-4C0D-9345-D004705D4F68}" destId="{C02193C8-24E8-483E-B036-91E64CAC85D3}" srcOrd="0" destOrd="0" presId="urn:microsoft.com/office/officeart/2011/layout/TabList"/>
    <dgm:cxn modelId="{0E2EE28A-3D16-4513-9B86-03E3AA7F6FE9}" srcId="{66F44820-06CF-4FC8-86EF-EE4E9084F2F0}" destId="{8ECDC6BA-CE9D-46A9-BDA3-AF583F4F8104}" srcOrd="3" destOrd="0" parTransId="{9286FC1D-F4C2-40CF-8393-E5C0369DA47E}" sibTransId="{CA864CDD-32E2-4AFB-B1A4-36AEB440D814}"/>
    <dgm:cxn modelId="{944E68C2-A4FF-4A40-84D7-891922BD757D}" type="presOf" srcId="{6BE235AA-8A47-472B-A790-3EA8842AFC5B}" destId="{DE2C7DA1-0A77-4131-B9CD-C0968FCBB8B6}" srcOrd="0" destOrd="0" presId="urn:microsoft.com/office/officeart/2011/layout/TabList"/>
    <dgm:cxn modelId="{7BA6DAD8-6785-4866-BF9B-2A193D41B5B6}" srcId="{13128468-9940-42E4-B3FE-2219B97AC948}" destId="{5E836C84-BED8-4EE2-9CB1-C1DC3164B894}" srcOrd="0" destOrd="0" parTransId="{3156AD96-6EA0-473E-B7C9-B11566162A51}" sibTransId="{2AFB2F4C-B89E-44F9-9BD4-1B2ED5E7B604}"/>
    <dgm:cxn modelId="{6D08B28F-C0A2-4AE3-A12D-5EB0C0EDFC2C}" srcId="{66F44820-06CF-4FC8-86EF-EE4E9084F2F0}" destId="{801BF50D-3572-4AE1-834A-5B9EA13A78FE}" srcOrd="2" destOrd="0" parTransId="{18840289-BA4D-4F41-BDF5-AFE010C971BF}" sibTransId="{E3EB40BD-5E8A-442E-A13C-C457A9471C66}"/>
    <dgm:cxn modelId="{C0B3CF09-F2BC-4874-81F2-84F819FC3AB3}" type="presOf" srcId="{BB027F0F-9880-450A-89CD-E3016DF2625D}" destId="{A8F1FF37-2A9C-44DA-B66F-442C606DE037}" srcOrd="0" destOrd="0" presId="urn:microsoft.com/office/officeart/2011/layout/TabList"/>
    <dgm:cxn modelId="{1986B588-3A16-446D-949E-C688DE3AF0B9}" type="presOf" srcId="{5E836C84-BED8-4EE2-9CB1-C1DC3164B894}" destId="{A873C209-83BD-49F2-B2E6-E0C1FE80867E}" srcOrd="0" destOrd="0" presId="urn:microsoft.com/office/officeart/2011/layout/TabList"/>
    <dgm:cxn modelId="{696404AC-745F-4A26-ABE1-51B6F18039CE}" type="presOf" srcId="{8ECDC6BA-CE9D-46A9-BDA3-AF583F4F8104}" destId="{A8F1FF37-2A9C-44DA-B66F-442C606DE037}" srcOrd="0" destOrd="2" presId="urn:microsoft.com/office/officeart/2011/layout/TabList"/>
    <dgm:cxn modelId="{50CB0F90-F88A-4358-818E-3211DA2FF8C2}" srcId="{6BE235AA-8A47-472B-A790-3EA8842AFC5B}" destId="{66F44820-06CF-4FC8-86EF-EE4E9084F2F0}" srcOrd="0" destOrd="0" parTransId="{D46E990D-7EF0-4AFD-8CF5-9DB0545385CF}" sibTransId="{ED4FC865-4ADB-4A7D-9130-96C6561110EC}"/>
    <dgm:cxn modelId="{A0ECC571-646F-4C28-A0C6-ABCFC6F2AE0C}" srcId="{13128468-9940-42E4-B3FE-2219B97AC948}" destId="{047900D3-9146-4BC5-8256-8BCC3D5A21C0}" srcOrd="2" destOrd="0" parTransId="{991345EE-F855-4400-A58A-AEB627A407B2}" sibTransId="{0B58DA3F-9938-4DD2-B380-B9DD3371058C}"/>
    <dgm:cxn modelId="{66AB9BAB-F6EE-49B9-8968-765E4CA330E9}" type="presOf" srcId="{3C2CADE1-18ED-4956-A53F-DD904A2F7A7B}" destId="{C02193C8-24E8-483E-B036-91E64CAC85D3}" srcOrd="0" destOrd="3" presId="urn:microsoft.com/office/officeart/2011/layout/TabList"/>
    <dgm:cxn modelId="{D56E815A-D5F3-46E1-9C9B-7CA2517D1291}" type="presOf" srcId="{D8493E4C-9D3E-4344-BE15-5C11002BB9F3}" destId="{C02193C8-24E8-483E-B036-91E64CAC85D3}" srcOrd="0" destOrd="2" presId="urn:microsoft.com/office/officeart/2011/layout/TabList"/>
    <dgm:cxn modelId="{8D6B7FAA-D369-44D1-924E-18DA4823A75E}" type="presOf" srcId="{66F44820-06CF-4FC8-86EF-EE4E9084F2F0}" destId="{F00097F0-97EB-4768-BBD4-ABF1463B035A}" srcOrd="0" destOrd="0" presId="urn:microsoft.com/office/officeart/2011/layout/TabList"/>
    <dgm:cxn modelId="{CF4EBB76-85EC-458F-87E6-485873C52953}" type="presOf" srcId="{047900D3-9146-4BC5-8256-8BCC3D5A21C0}" destId="{C02193C8-24E8-483E-B036-91E64CAC85D3}" srcOrd="0" destOrd="1" presId="urn:microsoft.com/office/officeart/2011/layout/TabList"/>
    <dgm:cxn modelId="{C112F697-FD6B-4DF6-90BD-48B1C375959C}" srcId="{66F44820-06CF-4FC8-86EF-EE4E9084F2F0}" destId="{BB027F0F-9880-450A-89CD-E3016DF2625D}" srcOrd="1" destOrd="0" parTransId="{551F4B4D-7116-44A9-A851-D2BF25FA6E30}" sibTransId="{F70D4991-3714-4CED-B617-BE3E99B1C5BF}"/>
    <dgm:cxn modelId="{6854652F-EFBA-4F45-886A-A4BEF6A25B50}" srcId="{13128468-9940-42E4-B3FE-2219B97AC948}" destId="{D8493E4C-9D3E-4344-BE15-5C11002BB9F3}" srcOrd="3" destOrd="0" parTransId="{D6C43968-2580-47E0-85EF-107980C827F6}" sibTransId="{EB301508-34DB-4028-A348-C1F258F9D73B}"/>
    <dgm:cxn modelId="{7BA181CA-18E6-4EAE-B183-EF9DB9060B96}" type="presParOf" srcId="{DE2C7DA1-0A77-4131-B9CD-C0968FCBB8B6}" destId="{869C0714-0D56-4BFF-B6D0-7A646A812272}" srcOrd="0" destOrd="0" presId="urn:microsoft.com/office/officeart/2011/layout/TabList"/>
    <dgm:cxn modelId="{1D85D302-C6BA-49B8-A993-4D106063B5A2}" type="presParOf" srcId="{869C0714-0D56-4BFF-B6D0-7A646A812272}" destId="{CDEFF818-1CED-4B04-9C75-95F90F447C93}" srcOrd="0" destOrd="0" presId="urn:microsoft.com/office/officeart/2011/layout/TabList"/>
    <dgm:cxn modelId="{16B98B50-C94C-4C28-963F-54AAC5C27FA1}" type="presParOf" srcId="{869C0714-0D56-4BFF-B6D0-7A646A812272}" destId="{F00097F0-97EB-4768-BBD4-ABF1463B035A}" srcOrd="1" destOrd="0" presId="urn:microsoft.com/office/officeart/2011/layout/TabList"/>
    <dgm:cxn modelId="{2E75F808-61B1-4D05-A2C6-1C3862F0A86A}" type="presParOf" srcId="{869C0714-0D56-4BFF-B6D0-7A646A812272}" destId="{78721F7A-8AED-4D5B-B87C-8188344C5819}" srcOrd="2" destOrd="0" presId="urn:microsoft.com/office/officeart/2011/layout/TabList"/>
    <dgm:cxn modelId="{0FF82F56-BE3C-42B9-AC27-448ECB40541B}" type="presParOf" srcId="{DE2C7DA1-0A77-4131-B9CD-C0968FCBB8B6}" destId="{A8F1FF37-2A9C-44DA-B66F-442C606DE037}" srcOrd="1" destOrd="0" presId="urn:microsoft.com/office/officeart/2011/layout/TabList"/>
    <dgm:cxn modelId="{E04768A1-B226-489C-BA4A-76FD3FA1F166}" type="presParOf" srcId="{DE2C7DA1-0A77-4131-B9CD-C0968FCBB8B6}" destId="{EE67AD70-6FE0-470E-98F3-8BEFFA4D00CD}" srcOrd="2" destOrd="0" presId="urn:microsoft.com/office/officeart/2011/layout/TabList"/>
    <dgm:cxn modelId="{B7231D24-7412-4021-B3E4-59CAEB1E362C}" type="presParOf" srcId="{DE2C7DA1-0A77-4131-B9CD-C0968FCBB8B6}" destId="{7BDD6EE2-7A4B-4A53-9649-8F3AC90781F6}" srcOrd="3" destOrd="0" presId="urn:microsoft.com/office/officeart/2011/layout/TabList"/>
    <dgm:cxn modelId="{7DE4DD27-C3F8-4769-8DAE-39551862BB5C}" type="presParOf" srcId="{7BDD6EE2-7A4B-4A53-9649-8F3AC90781F6}" destId="{A873C209-83BD-49F2-B2E6-E0C1FE80867E}" srcOrd="0" destOrd="0" presId="urn:microsoft.com/office/officeart/2011/layout/TabList"/>
    <dgm:cxn modelId="{956081A6-D96D-4288-9338-55DEA130E75B}" type="presParOf" srcId="{7BDD6EE2-7A4B-4A53-9649-8F3AC90781F6}" destId="{4D2FEE5B-A8A7-4CD4-B9FD-7691F1917F2E}" srcOrd="1" destOrd="0" presId="urn:microsoft.com/office/officeart/2011/layout/TabList"/>
    <dgm:cxn modelId="{E16B8983-9327-4C0D-929A-5619D0C855E4}" type="presParOf" srcId="{7BDD6EE2-7A4B-4A53-9649-8F3AC90781F6}" destId="{F3E00F7A-8A09-4BCB-BC84-99C094F6C168}" srcOrd="2" destOrd="0" presId="urn:microsoft.com/office/officeart/2011/layout/TabList"/>
    <dgm:cxn modelId="{7BDFDD82-56A7-49AB-99C2-4F37B371AA8E}" type="presParOf" srcId="{DE2C7DA1-0A77-4131-B9CD-C0968FCBB8B6}" destId="{C02193C8-24E8-483E-B036-91E64CAC85D3}" srcOrd="4" destOrd="0" presId="urn:microsoft.com/office/officeart/2011/layout/TabList"/>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2EF5B2BA-6E24-4C09-A78D-F3E503CC94DC}" type="doc">
      <dgm:prSet loTypeId="urn:microsoft.com/office/officeart/2005/8/layout/target2" loCatId="relationship" qsTypeId="urn:microsoft.com/office/officeart/2005/8/quickstyle/3d2" qsCatId="3D" csTypeId="urn:microsoft.com/office/officeart/2005/8/colors/colorful5" csCatId="colorful" phldr="1"/>
      <dgm:spPr/>
      <dgm:t>
        <a:bodyPr/>
        <a:lstStyle/>
        <a:p>
          <a:endParaRPr lang="en-US"/>
        </a:p>
      </dgm:t>
    </dgm:pt>
    <dgm:pt modelId="{E73317A5-15EE-4296-B511-9C4774777D55}">
      <dgm:prSet custT="1"/>
      <dgm:spPr>
        <a:blipFill rotWithShape="0">
          <a:blip xmlns:r="http://schemas.openxmlformats.org/officeDocument/2006/relationships" r:embed="rId1"/>
          <a:tile tx="0" ty="0" sx="100000" sy="100000" flip="none" algn="tl"/>
        </a:blipFill>
      </dgm:spPr>
      <dgm:t>
        <a:bodyPr/>
        <a:lstStyle/>
        <a:p>
          <a:pPr algn="ctr" rtl="0"/>
          <a:r>
            <a:rPr lang="en-US" sz="3200" dirty="0" smtClean="0">
              <a:solidFill>
                <a:schemeClr val="tx1"/>
              </a:solidFill>
              <a:latin typeface="Times New Roman" panose="02020603050405020304" pitchFamily="18" charset="0"/>
              <a:cs typeface="Times New Roman" panose="02020603050405020304" pitchFamily="18" charset="0"/>
            </a:rPr>
            <a:t>Theoretical Analysis: Douglas McGregor’s X/Y  Theory</a:t>
          </a:r>
        </a:p>
        <a:p>
          <a:pPr algn="l" rtl="0"/>
          <a:r>
            <a:rPr lang="en-US" sz="3200" dirty="0" smtClean="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endParaRPr>
        </a:p>
      </dgm:t>
    </dgm:pt>
    <dgm:pt modelId="{8067297F-B00F-4261-A57C-59A66DDCF7B5}" type="parTrans" cxnId="{59AA44DF-7280-4B1D-B5A2-443386C1D700}">
      <dgm:prSet/>
      <dgm:spPr/>
      <dgm:t>
        <a:bodyPr/>
        <a:lstStyle/>
        <a:p>
          <a:endParaRPr lang="en-US"/>
        </a:p>
      </dgm:t>
    </dgm:pt>
    <dgm:pt modelId="{08822B06-5AA5-47BC-B421-149432AC39F2}" type="sibTrans" cxnId="{59AA44DF-7280-4B1D-B5A2-443386C1D700}">
      <dgm:prSet/>
      <dgm:spPr/>
      <dgm:t>
        <a:bodyPr/>
        <a:lstStyle/>
        <a:p>
          <a:endParaRPr lang="en-US"/>
        </a:p>
      </dgm:t>
    </dgm:pt>
    <dgm:pt modelId="{4C76CF26-79E5-4FBC-95F6-568FB5253227}">
      <dgm:prSet/>
      <dgm:spPr>
        <a:blipFill rotWithShape="0">
          <a:blip xmlns:r="http://schemas.openxmlformats.org/officeDocument/2006/relationships" r:embed="rId2"/>
          <a:tile tx="0" ty="0" sx="100000" sy="100000" flip="none" algn="tl"/>
        </a:blipFill>
      </dgm:spPr>
      <dgm:t>
        <a:bodyPr/>
        <a:lstStyle/>
        <a:p>
          <a:pPr rtl="0"/>
          <a:r>
            <a:rPr lang="en-US" dirty="0" smtClean="0">
              <a:solidFill>
                <a:schemeClr val="tx1"/>
              </a:solidFill>
              <a:latin typeface="Times New Roman" panose="02020603050405020304" pitchFamily="18" charset="0"/>
              <a:cs typeface="Times New Roman" panose="02020603050405020304" pitchFamily="18" charset="0"/>
            </a:rPr>
            <a:t>Y: enjoy working, self disciplined, seek advancement</a:t>
          </a:r>
        </a:p>
        <a:p>
          <a:pPr rtl="0"/>
          <a:r>
            <a:rPr lang="en-US" dirty="0" smtClean="0">
              <a:solidFill>
                <a:schemeClr val="tx1"/>
              </a:solidFill>
              <a:latin typeface="Times New Roman" panose="02020603050405020304" pitchFamily="18" charset="0"/>
              <a:cs typeface="Times New Roman" panose="02020603050405020304" pitchFamily="18" charset="0"/>
            </a:rPr>
            <a:t>X: do as little as possible, require constant supervision, lack initiative</a:t>
          </a:r>
          <a:endParaRPr lang="en-US" dirty="0">
            <a:solidFill>
              <a:schemeClr val="tx1"/>
            </a:solidFill>
            <a:latin typeface="Times New Roman" panose="02020603050405020304" pitchFamily="18" charset="0"/>
            <a:cs typeface="Times New Roman" panose="02020603050405020304" pitchFamily="18" charset="0"/>
          </a:endParaRPr>
        </a:p>
      </dgm:t>
    </dgm:pt>
    <dgm:pt modelId="{852781DA-DC23-4CC4-B504-9DD6BD2BACBC}" type="parTrans" cxnId="{53BDBA6D-B8F8-4985-8B1E-D17A0B5339AA}">
      <dgm:prSet/>
      <dgm:spPr/>
      <dgm:t>
        <a:bodyPr/>
        <a:lstStyle/>
        <a:p>
          <a:endParaRPr lang="en-US"/>
        </a:p>
      </dgm:t>
    </dgm:pt>
    <dgm:pt modelId="{70C2A7F1-A360-4CE8-AE1C-E705838D2728}" type="sibTrans" cxnId="{53BDBA6D-B8F8-4985-8B1E-D17A0B5339AA}">
      <dgm:prSet/>
      <dgm:spPr/>
      <dgm:t>
        <a:bodyPr/>
        <a:lstStyle/>
        <a:p>
          <a:endParaRPr lang="en-US"/>
        </a:p>
      </dgm:t>
    </dgm:pt>
    <dgm:pt modelId="{08838030-15F3-45A9-8C34-BD10F20F062A}">
      <dgm:prSet/>
      <dgm:spPr/>
      <dgm:t>
        <a:bodyPr/>
        <a:lstStyle/>
        <a:p>
          <a:pPr rtl="0"/>
          <a:endParaRPr lang="en-US"/>
        </a:p>
      </dgm:t>
    </dgm:pt>
    <dgm:pt modelId="{02DCF627-D705-44CD-90F7-EAB79E5736C9}" type="parTrans" cxnId="{B9C19E74-A82C-4D2A-AF9C-11468C4400C4}">
      <dgm:prSet/>
      <dgm:spPr/>
      <dgm:t>
        <a:bodyPr/>
        <a:lstStyle/>
        <a:p>
          <a:endParaRPr lang="en-US"/>
        </a:p>
      </dgm:t>
    </dgm:pt>
    <dgm:pt modelId="{27267CB9-9C2D-40B8-A229-1914F04B3620}" type="sibTrans" cxnId="{B9C19E74-A82C-4D2A-AF9C-11468C4400C4}">
      <dgm:prSet/>
      <dgm:spPr/>
      <dgm:t>
        <a:bodyPr/>
        <a:lstStyle/>
        <a:p>
          <a:endParaRPr lang="en-US"/>
        </a:p>
      </dgm:t>
    </dgm:pt>
    <dgm:pt modelId="{270D37DC-4C12-4FD9-9824-236D929EC622}">
      <dgm:prSet/>
      <dgm:spPr/>
      <dgm:t>
        <a:bodyPr/>
        <a:lstStyle/>
        <a:p>
          <a:endParaRPr lang="en-US"/>
        </a:p>
      </dgm:t>
    </dgm:pt>
    <dgm:pt modelId="{D2D31D75-7F3A-4FB5-9BA4-8F8384515AEF}" type="parTrans" cxnId="{1ACA5148-EE77-4B1D-967B-A5E724C2B64E}">
      <dgm:prSet/>
      <dgm:spPr/>
      <dgm:t>
        <a:bodyPr/>
        <a:lstStyle/>
        <a:p>
          <a:endParaRPr lang="en-US"/>
        </a:p>
      </dgm:t>
    </dgm:pt>
    <dgm:pt modelId="{264E873C-1582-446B-8691-B7F7F389DFC7}" type="sibTrans" cxnId="{1ACA5148-EE77-4B1D-967B-A5E724C2B64E}">
      <dgm:prSet/>
      <dgm:spPr/>
      <dgm:t>
        <a:bodyPr/>
        <a:lstStyle/>
        <a:p>
          <a:endParaRPr lang="en-US"/>
        </a:p>
      </dgm:t>
    </dgm:pt>
    <dgm:pt modelId="{0EBC5633-C9B8-4468-A3FE-1AC251080665}">
      <dgm:prSet custT="1"/>
      <dgm:spPr>
        <a:blipFill rotWithShape="0">
          <a:blip xmlns:r="http://schemas.openxmlformats.org/officeDocument/2006/relationships" r:embed="rId3"/>
          <a:tile tx="0" ty="0" sx="100000" sy="100000" flip="none" algn="tl"/>
        </a:blipFill>
      </dgm:spPr>
      <dgm:t>
        <a:bodyPr/>
        <a:lstStyle/>
        <a:p>
          <a:pPr rtl="0"/>
          <a:r>
            <a:rPr lang="en-US" sz="1400" dirty="0" smtClean="0">
              <a:solidFill>
                <a:schemeClr val="tx1"/>
              </a:solidFill>
              <a:latin typeface="Times New Roman" panose="02020603050405020304" pitchFamily="18" charset="0"/>
              <a:cs typeface="Times New Roman" panose="02020603050405020304" pitchFamily="18" charset="0"/>
            </a:rPr>
            <a:t>McGregor suggestions:</a:t>
          </a:r>
        </a:p>
        <a:p>
          <a:pPr rtl="0"/>
          <a:r>
            <a:rPr lang="en-US" sz="1400" dirty="0" smtClean="0">
              <a:solidFill>
                <a:schemeClr val="tx1"/>
              </a:solidFill>
              <a:latin typeface="Times New Roman" panose="02020603050405020304" pitchFamily="18" charset="0"/>
              <a:cs typeface="Times New Roman" panose="02020603050405020304" pitchFamily="18" charset="0"/>
            </a:rPr>
            <a:t>1) Treat employees as mature adults</a:t>
          </a:r>
        </a:p>
        <a:p>
          <a:pPr rtl="0"/>
          <a:r>
            <a:rPr lang="en-US" sz="1400" dirty="0" smtClean="0">
              <a:solidFill>
                <a:schemeClr val="tx1"/>
              </a:solidFill>
              <a:latin typeface="Times New Roman" panose="02020603050405020304" pitchFamily="18" charset="0"/>
              <a:cs typeface="Times New Roman" panose="02020603050405020304" pitchFamily="18" charset="0"/>
            </a:rPr>
            <a:t>2) Provide advancement opportunities</a:t>
          </a:r>
        </a:p>
        <a:p>
          <a:pPr rtl="0"/>
          <a:r>
            <a:rPr lang="en-US" sz="1400" dirty="0" smtClean="0">
              <a:solidFill>
                <a:schemeClr val="tx1"/>
              </a:solidFill>
              <a:latin typeface="Times New Roman" panose="02020603050405020304" pitchFamily="18" charset="0"/>
              <a:cs typeface="Times New Roman" panose="02020603050405020304" pitchFamily="18" charset="0"/>
            </a:rPr>
            <a:t>3) Reduce micromanagement</a:t>
          </a:r>
        </a:p>
        <a:p>
          <a:pPr rtl="0"/>
          <a:r>
            <a:rPr lang="en-US" sz="1400" dirty="0" smtClean="0">
              <a:solidFill>
                <a:schemeClr val="tx1"/>
              </a:solidFill>
              <a:latin typeface="Times New Roman" panose="02020603050405020304" pitchFamily="18" charset="0"/>
              <a:cs typeface="Times New Roman" panose="02020603050405020304" pitchFamily="18" charset="0"/>
            </a:rPr>
            <a:t>4) Allow employees the opportunity to take ownership of  their assigned areas</a:t>
          </a:r>
        </a:p>
        <a:p>
          <a:pPr rtl="0"/>
          <a:r>
            <a:rPr lang="en-US" sz="1400" dirty="0" smtClean="0">
              <a:solidFill>
                <a:schemeClr val="tx1"/>
              </a:solidFill>
              <a:latin typeface="Times New Roman" panose="02020603050405020304" pitchFamily="18" charset="0"/>
              <a:cs typeface="Times New Roman" panose="02020603050405020304" pitchFamily="18" charset="0"/>
            </a:rPr>
            <a:t>5) Promote employee self-confidence, self worth</a:t>
          </a:r>
        </a:p>
        <a:p>
          <a:pPr rtl="0"/>
          <a:r>
            <a:rPr lang="en-US" sz="1400" dirty="0" smtClean="0">
              <a:solidFill>
                <a:schemeClr val="tx1"/>
              </a:solidFill>
              <a:latin typeface="Times New Roman" panose="02020603050405020304" pitchFamily="18" charset="0"/>
              <a:cs typeface="Times New Roman" panose="02020603050405020304" pitchFamily="18" charset="0"/>
            </a:rPr>
            <a:t>6) Recognize that all employees, especially lower ranked employees as valuable assets  </a:t>
          </a:r>
        </a:p>
        <a:p>
          <a:pPr rtl="0"/>
          <a:endParaRPr lang="en-US" sz="1200" dirty="0">
            <a:solidFill>
              <a:schemeClr val="tx1"/>
            </a:solidFill>
            <a:latin typeface="Times New Roman" panose="02020603050405020304" pitchFamily="18" charset="0"/>
            <a:cs typeface="Times New Roman" panose="02020603050405020304" pitchFamily="18" charset="0"/>
          </a:endParaRPr>
        </a:p>
      </dgm:t>
    </dgm:pt>
    <dgm:pt modelId="{519612AE-4BBE-48C1-832E-E33EDFC99B75}" type="parTrans" cxnId="{7FEEDED8-F16B-47B2-A9F1-A3E49D3AA5CE}">
      <dgm:prSet/>
      <dgm:spPr/>
      <dgm:t>
        <a:bodyPr/>
        <a:lstStyle/>
        <a:p>
          <a:endParaRPr lang="en-US"/>
        </a:p>
      </dgm:t>
    </dgm:pt>
    <dgm:pt modelId="{2F4A8AD3-C4EC-4CCB-844A-3EC30E1AD36E}" type="sibTrans" cxnId="{7FEEDED8-F16B-47B2-A9F1-A3E49D3AA5CE}">
      <dgm:prSet/>
      <dgm:spPr/>
      <dgm:t>
        <a:bodyPr/>
        <a:lstStyle/>
        <a:p>
          <a:endParaRPr lang="en-US"/>
        </a:p>
      </dgm:t>
    </dgm:pt>
    <dgm:pt modelId="{FA069652-D8B4-4620-A6FE-AF9E2B93F9B0}" type="pres">
      <dgm:prSet presAssocID="{2EF5B2BA-6E24-4C09-A78D-F3E503CC94DC}" presName="Name0" presStyleCnt="0">
        <dgm:presLayoutVars>
          <dgm:chMax val="3"/>
          <dgm:chPref val="1"/>
          <dgm:dir/>
          <dgm:animLvl val="lvl"/>
          <dgm:resizeHandles/>
        </dgm:presLayoutVars>
      </dgm:prSet>
      <dgm:spPr/>
      <dgm:t>
        <a:bodyPr/>
        <a:lstStyle/>
        <a:p>
          <a:endParaRPr lang="en-US"/>
        </a:p>
      </dgm:t>
    </dgm:pt>
    <dgm:pt modelId="{157ADCED-4131-4C05-BA6D-66FE3AD74A22}" type="pres">
      <dgm:prSet presAssocID="{2EF5B2BA-6E24-4C09-A78D-F3E503CC94DC}" presName="outerBox" presStyleCnt="0"/>
      <dgm:spPr/>
    </dgm:pt>
    <dgm:pt modelId="{45FBAD86-EDD9-4AA5-B53D-5A5498EB7DC5}" type="pres">
      <dgm:prSet presAssocID="{2EF5B2BA-6E24-4C09-A78D-F3E503CC94DC}" presName="outerBoxParent" presStyleLbl="node1" presStyleIdx="0" presStyleCnt="3"/>
      <dgm:spPr/>
      <dgm:t>
        <a:bodyPr/>
        <a:lstStyle/>
        <a:p>
          <a:endParaRPr lang="en-US"/>
        </a:p>
      </dgm:t>
    </dgm:pt>
    <dgm:pt modelId="{7EE7D165-2571-42EA-982E-2CAD89443236}" type="pres">
      <dgm:prSet presAssocID="{2EF5B2BA-6E24-4C09-A78D-F3E503CC94DC}" presName="outerBoxChildren" presStyleCnt="0"/>
      <dgm:spPr/>
    </dgm:pt>
    <dgm:pt modelId="{A745CF41-DDA3-4ECA-8CE7-D6961E49C815}" type="pres">
      <dgm:prSet presAssocID="{2EF5B2BA-6E24-4C09-A78D-F3E503CC94DC}" presName="middleBox" presStyleCnt="0"/>
      <dgm:spPr/>
    </dgm:pt>
    <dgm:pt modelId="{389C28D7-DEB3-41E0-B67E-A39B53D5607D}" type="pres">
      <dgm:prSet presAssocID="{2EF5B2BA-6E24-4C09-A78D-F3E503CC94DC}" presName="middleBoxParent" presStyleLbl="node1" presStyleIdx="1" presStyleCnt="3"/>
      <dgm:spPr/>
      <dgm:t>
        <a:bodyPr/>
        <a:lstStyle/>
        <a:p>
          <a:endParaRPr lang="en-US"/>
        </a:p>
      </dgm:t>
    </dgm:pt>
    <dgm:pt modelId="{E72C7ED5-74DF-4BCF-BBB3-CA73FABBD2BC}" type="pres">
      <dgm:prSet presAssocID="{2EF5B2BA-6E24-4C09-A78D-F3E503CC94DC}" presName="middleBoxChildren" presStyleCnt="0"/>
      <dgm:spPr/>
    </dgm:pt>
    <dgm:pt modelId="{982AEA8A-ED5F-45A9-BF86-0DAD91E83D14}" type="pres">
      <dgm:prSet presAssocID="{2EF5B2BA-6E24-4C09-A78D-F3E503CC94DC}" presName="centerBox" presStyleCnt="0"/>
      <dgm:spPr/>
    </dgm:pt>
    <dgm:pt modelId="{F622086E-6C2C-4C35-8A7D-F2784D68220B}" type="pres">
      <dgm:prSet presAssocID="{2EF5B2BA-6E24-4C09-A78D-F3E503CC94DC}" presName="centerBoxParent" presStyleLbl="node1" presStyleIdx="2" presStyleCnt="3"/>
      <dgm:spPr/>
      <dgm:t>
        <a:bodyPr/>
        <a:lstStyle/>
        <a:p>
          <a:endParaRPr lang="en-US"/>
        </a:p>
      </dgm:t>
    </dgm:pt>
  </dgm:ptLst>
  <dgm:cxnLst>
    <dgm:cxn modelId="{FFE027E7-9E0F-4BFF-B0CA-F6FFA8624B57}" type="presOf" srcId="{2EF5B2BA-6E24-4C09-A78D-F3E503CC94DC}" destId="{FA069652-D8B4-4620-A6FE-AF9E2B93F9B0}" srcOrd="0" destOrd="0" presId="urn:microsoft.com/office/officeart/2005/8/layout/target2"/>
    <dgm:cxn modelId="{DA31346B-CE1E-40B5-A151-DDE94D503BB3}" type="presOf" srcId="{0EBC5633-C9B8-4468-A3FE-1AC251080665}" destId="{F622086E-6C2C-4C35-8A7D-F2784D68220B}" srcOrd="0" destOrd="0" presId="urn:microsoft.com/office/officeart/2005/8/layout/target2"/>
    <dgm:cxn modelId="{86624E01-124D-4A1F-99E4-22CCCED2CBAD}" type="presOf" srcId="{E73317A5-15EE-4296-B511-9C4774777D55}" destId="{45FBAD86-EDD9-4AA5-B53D-5A5498EB7DC5}" srcOrd="0" destOrd="0" presId="urn:microsoft.com/office/officeart/2005/8/layout/target2"/>
    <dgm:cxn modelId="{1ACA5148-EE77-4B1D-967B-A5E724C2B64E}" srcId="{2EF5B2BA-6E24-4C09-A78D-F3E503CC94DC}" destId="{270D37DC-4C12-4FD9-9824-236D929EC622}" srcOrd="3" destOrd="0" parTransId="{D2D31D75-7F3A-4FB5-9BA4-8F8384515AEF}" sibTransId="{264E873C-1582-446B-8691-B7F7F389DFC7}"/>
    <dgm:cxn modelId="{EC170913-3F5A-4B6A-9D9B-655D39750D08}" type="presOf" srcId="{4C76CF26-79E5-4FBC-95F6-568FB5253227}" destId="{389C28D7-DEB3-41E0-B67E-A39B53D5607D}" srcOrd="0" destOrd="0" presId="urn:microsoft.com/office/officeart/2005/8/layout/target2"/>
    <dgm:cxn modelId="{B9C19E74-A82C-4D2A-AF9C-11468C4400C4}" srcId="{2EF5B2BA-6E24-4C09-A78D-F3E503CC94DC}" destId="{08838030-15F3-45A9-8C34-BD10F20F062A}" srcOrd="4" destOrd="0" parTransId="{02DCF627-D705-44CD-90F7-EAB79E5736C9}" sibTransId="{27267CB9-9C2D-40B8-A229-1914F04B3620}"/>
    <dgm:cxn modelId="{53BDBA6D-B8F8-4985-8B1E-D17A0B5339AA}" srcId="{2EF5B2BA-6E24-4C09-A78D-F3E503CC94DC}" destId="{4C76CF26-79E5-4FBC-95F6-568FB5253227}" srcOrd="1" destOrd="0" parTransId="{852781DA-DC23-4CC4-B504-9DD6BD2BACBC}" sibTransId="{70C2A7F1-A360-4CE8-AE1C-E705838D2728}"/>
    <dgm:cxn modelId="{59AA44DF-7280-4B1D-B5A2-443386C1D700}" srcId="{2EF5B2BA-6E24-4C09-A78D-F3E503CC94DC}" destId="{E73317A5-15EE-4296-B511-9C4774777D55}" srcOrd="0" destOrd="0" parTransId="{8067297F-B00F-4261-A57C-59A66DDCF7B5}" sibTransId="{08822B06-5AA5-47BC-B421-149432AC39F2}"/>
    <dgm:cxn modelId="{7FEEDED8-F16B-47B2-A9F1-A3E49D3AA5CE}" srcId="{2EF5B2BA-6E24-4C09-A78D-F3E503CC94DC}" destId="{0EBC5633-C9B8-4468-A3FE-1AC251080665}" srcOrd="2" destOrd="0" parTransId="{519612AE-4BBE-48C1-832E-E33EDFC99B75}" sibTransId="{2F4A8AD3-C4EC-4CCB-844A-3EC30E1AD36E}"/>
    <dgm:cxn modelId="{1B114D52-2FEC-40E2-A4D3-B30F15DDA09C}" type="presParOf" srcId="{FA069652-D8B4-4620-A6FE-AF9E2B93F9B0}" destId="{157ADCED-4131-4C05-BA6D-66FE3AD74A22}" srcOrd="0" destOrd="0" presId="urn:microsoft.com/office/officeart/2005/8/layout/target2"/>
    <dgm:cxn modelId="{4AFABB17-08DC-49FA-89A4-187FBF58F277}" type="presParOf" srcId="{157ADCED-4131-4C05-BA6D-66FE3AD74A22}" destId="{45FBAD86-EDD9-4AA5-B53D-5A5498EB7DC5}" srcOrd="0" destOrd="0" presId="urn:microsoft.com/office/officeart/2005/8/layout/target2"/>
    <dgm:cxn modelId="{E6F13E45-8061-4C29-BFD0-5F72690755EC}" type="presParOf" srcId="{157ADCED-4131-4C05-BA6D-66FE3AD74A22}" destId="{7EE7D165-2571-42EA-982E-2CAD89443236}" srcOrd="1" destOrd="0" presId="urn:microsoft.com/office/officeart/2005/8/layout/target2"/>
    <dgm:cxn modelId="{5AB47022-8225-437B-ACA1-8E06378FAAF4}" type="presParOf" srcId="{FA069652-D8B4-4620-A6FE-AF9E2B93F9B0}" destId="{A745CF41-DDA3-4ECA-8CE7-D6961E49C815}" srcOrd="1" destOrd="0" presId="urn:microsoft.com/office/officeart/2005/8/layout/target2"/>
    <dgm:cxn modelId="{2241CA3D-122D-4875-A23A-30D81A28E724}" type="presParOf" srcId="{A745CF41-DDA3-4ECA-8CE7-D6961E49C815}" destId="{389C28D7-DEB3-41E0-B67E-A39B53D5607D}" srcOrd="0" destOrd="0" presId="urn:microsoft.com/office/officeart/2005/8/layout/target2"/>
    <dgm:cxn modelId="{71308B59-7044-48EC-87BF-250AF27F86FA}" type="presParOf" srcId="{A745CF41-DDA3-4ECA-8CE7-D6961E49C815}" destId="{E72C7ED5-74DF-4BCF-BBB3-CA73FABBD2BC}" srcOrd="1" destOrd="0" presId="urn:microsoft.com/office/officeart/2005/8/layout/target2"/>
    <dgm:cxn modelId="{AA32F314-CC94-4879-A22B-FC3C3FC87B8C}" type="presParOf" srcId="{FA069652-D8B4-4620-A6FE-AF9E2B93F9B0}" destId="{982AEA8A-ED5F-45A9-BF86-0DAD91E83D14}" srcOrd="2" destOrd="0" presId="urn:microsoft.com/office/officeart/2005/8/layout/target2"/>
    <dgm:cxn modelId="{F66E1CA5-AB76-4373-90FC-CBB4FB5BA9DC}" type="presParOf" srcId="{982AEA8A-ED5F-45A9-BF86-0DAD91E83D14}" destId="{F622086E-6C2C-4C35-8A7D-F2784D68220B}"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20A2C9-7F93-4D47-9F4E-3367138896F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AA04AE1-459B-493C-ACF2-BF35DC1E2DAF}">
      <dgm:prSet custT="1"/>
      <dgm:spPr>
        <a:solidFill>
          <a:schemeClr val="accent2">
            <a:lumMod val="50000"/>
          </a:schemeClr>
        </a:solidFill>
      </dgm:spPr>
      <dgm:t>
        <a:bodyPr/>
        <a:lstStyle/>
        <a:p>
          <a:pPr rtl="0"/>
          <a:r>
            <a:rPr lang="en-US" sz="2000" dirty="0" smtClean="0">
              <a:latin typeface="Times New Roman" panose="02020603050405020304" pitchFamily="18" charset="0"/>
              <a:cs typeface="Times New Roman" panose="02020603050405020304" pitchFamily="18" charset="0"/>
            </a:rPr>
            <a:t>Theoretical Analysis: Tom Burns and G.M. Stalker’s Mechanistic Model </a:t>
          </a:r>
          <a:endParaRPr lang="en-US" sz="2000" dirty="0">
            <a:latin typeface="Times New Roman" panose="02020603050405020304" pitchFamily="18" charset="0"/>
            <a:cs typeface="Times New Roman" panose="02020603050405020304" pitchFamily="18" charset="0"/>
          </a:endParaRPr>
        </a:p>
      </dgm:t>
    </dgm:pt>
    <dgm:pt modelId="{37202A66-403C-4857-AB20-21E033454B0A}" type="parTrans" cxnId="{E77C79DA-C3D8-4B3A-89A8-ADD2A05E33AD}">
      <dgm:prSet/>
      <dgm:spPr/>
      <dgm:t>
        <a:bodyPr/>
        <a:lstStyle/>
        <a:p>
          <a:endParaRPr lang="en-US"/>
        </a:p>
      </dgm:t>
    </dgm:pt>
    <dgm:pt modelId="{86B74817-2C60-48FF-AA83-0C5FD2275F18}" type="sibTrans" cxnId="{E77C79DA-C3D8-4B3A-89A8-ADD2A05E33AD}">
      <dgm:prSet/>
      <dgm:spPr/>
      <dgm:t>
        <a:bodyPr/>
        <a:lstStyle/>
        <a:p>
          <a:endParaRPr lang="en-US"/>
        </a:p>
      </dgm:t>
    </dgm:pt>
    <dgm:pt modelId="{205720A1-523B-4269-86C7-B7468E4C9103}">
      <dgm:prSet/>
      <dgm:spPr>
        <a:blipFill rotWithShape="0">
          <a:blip xmlns:r="http://schemas.openxmlformats.org/officeDocument/2006/relationships" r:embed="rId1"/>
          <a:tile tx="0" ty="0" sx="100000" sy="100000" flip="none" algn="tl"/>
        </a:blipFill>
      </dgm:spPr>
      <dgm:t>
        <a:bodyPr/>
        <a:lstStyle/>
        <a:p>
          <a:pPr rtl="0"/>
          <a:r>
            <a:rPr lang="en-US" dirty="0" smtClean="0">
              <a:latin typeface="Times New Roman" panose="02020603050405020304" pitchFamily="18" charset="0"/>
              <a:cs typeface="Times New Roman" panose="02020603050405020304" pitchFamily="18" charset="0"/>
            </a:rPr>
            <a:t>Works best in stable conditions</a:t>
          </a:r>
          <a:endParaRPr lang="en-US" dirty="0">
            <a:latin typeface="Times New Roman" panose="02020603050405020304" pitchFamily="18" charset="0"/>
            <a:cs typeface="Times New Roman" panose="02020603050405020304" pitchFamily="18" charset="0"/>
          </a:endParaRPr>
        </a:p>
      </dgm:t>
    </dgm:pt>
    <dgm:pt modelId="{4D704766-8602-4316-9CB8-BD30E1DE2EA2}" type="parTrans" cxnId="{635CEF83-873A-4349-BCC3-2A2E52F6DE36}">
      <dgm:prSet/>
      <dgm:spPr/>
      <dgm:t>
        <a:bodyPr/>
        <a:lstStyle/>
        <a:p>
          <a:endParaRPr lang="en-US"/>
        </a:p>
      </dgm:t>
    </dgm:pt>
    <dgm:pt modelId="{D5C03BF5-DEEE-4E68-BC59-C12C31FCB80A}" type="sibTrans" cxnId="{635CEF83-873A-4349-BCC3-2A2E52F6DE36}">
      <dgm:prSet/>
      <dgm:spPr/>
      <dgm:t>
        <a:bodyPr/>
        <a:lstStyle/>
        <a:p>
          <a:endParaRPr lang="en-US"/>
        </a:p>
      </dgm:t>
    </dgm:pt>
    <dgm:pt modelId="{BF0BB5E5-01C6-4D5C-B4D8-1DBAEF72EDC4}">
      <dgm:prSet/>
      <dgm:spPr/>
      <dgm:t>
        <a:bodyPr/>
        <a:lstStyle/>
        <a:p>
          <a:pPr rtl="0"/>
          <a:r>
            <a:rPr lang="en-US" dirty="0" smtClean="0">
              <a:latin typeface="Times New Roman" panose="02020603050405020304" pitchFamily="18" charset="0"/>
              <a:cs typeface="Times New Roman" panose="02020603050405020304" pitchFamily="18" charset="0"/>
            </a:rPr>
            <a:t>Bureaucratic authority base</a:t>
          </a:r>
          <a:endParaRPr lang="en-US" dirty="0">
            <a:latin typeface="Times New Roman" panose="02020603050405020304" pitchFamily="18" charset="0"/>
            <a:cs typeface="Times New Roman" panose="02020603050405020304" pitchFamily="18" charset="0"/>
          </a:endParaRPr>
        </a:p>
      </dgm:t>
    </dgm:pt>
    <dgm:pt modelId="{7BA5973E-0A45-4ED8-8CD0-E4D3E69C80FB}" type="parTrans" cxnId="{E541EE72-EF42-4428-93A5-769A4DADE989}">
      <dgm:prSet/>
      <dgm:spPr/>
      <dgm:t>
        <a:bodyPr/>
        <a:lstStyle/>
        <a:p>
          <a:endParaRPr lang="en-US"/>
        </a:p>
      </dgm:t>
    </dgm:pt>
    <dgm:pt modelId="{896DC256-9E56-420C-B019-8B8E69D301E0}" type="sibTrans" cxnId="{E541EE72-EF42-4428-93A5-769A4DADE989}">
      <dgm:prSet/>
      <dgm:spPr/>
      <dgm:t>
        <a:bodyPr/>
        <a:lstStyle/>
        <a:p>
          <a:endParaRPr lang="en-US"/>
        </a:p>
      </dgm:t>
    </dgm:pt>
    <dgm:pt modelId="{BAB43003-12E3-42C9-8820-C736F0B6337C}">
      <dgm:prSet/>
      <dgm:spPr/>
      <dgm:t>
        <a:bodyPr/>
        <a:lstStyle/>
        <a:p>
          <a:pPr rtl="0"/>
          <a:r>
            <a:rPr lang="en-US" dirty="0" smtClean="0">
              <a:latin typeface="Times New Roman" panose="02020603050405020304" pitchFamily="18" charset="0"/>
              <a:cs typeface="Times New Roman" panose="02020603050405020304" pitchFamily="18" charset="0"/>
            </a:rPr>
            <a:t>Hierarchy of authority</a:t>
          </a:r>
          <a:endParaRPr lang="en-US" dirty="0">
            <a:latin typeface="Times New Roman" panose="02020603050405020304" pitchFamily="18" charset="0"/>
            <a:cs typeface="Times New Roman" panose="02020603050405020304" pitchFamily="18" charset="0"/>
          </a:endParaRPr>
        </a:p>
      </dgm:t>
    </dgm:pt>
    <dgm:pt modelId="{D0D7A169-5002-4DDA-AA0B-F4A9CB640FF4}" type="parTrans" cxnId="{290C5494-E565-4190-B0EA-2884F8172831}">
      <dgm:prSet/>
      <dgm:spPr/>
      <dgm:t>
        <a:bodyPr/>
        <a:lstStyle/>
        <a:p>
          <a:endParaRPr lang="en-US"/>
        </a:p>
      </dgm:t>
    </dgm:pt>
    <dgm:pt modelId="{75706F6E-E240-432A-8DB2-D538C165D734}" type="sibTrans" cxnId="{290C5494-E565-4190-B0EA-2884F8172831}">
      <dgm:prSet/>
      <dgm:spPr/>
      <dgm:t>
        <a:bodyPr/>
        <a:lstStyle/>
        <a:p>
          <a:endParaRPr lang="en-US"/>
        </a:p>
      </dgm:t>
    </dgm:pt>
    <dgm:pt modelId="{7594CA46-67EE-49E8-AE25-30429B7DF750}">
      <dgm:prSet/>
      <dgm:spPr/>
      <dgm:t>
        <a:bodyPr/>
        <a:lstStyle/>
        <a:p>
          <a:pPr rtl="0"/>
          <a:r>
            <a:rPr lang="en-US" dirty="0" smtClean="0">
              <a:latin typeface="Times New Roman" panose="02020603050405020304" pitchFamily="18" charset="0"/>
              <a:cs typeface="Times New Roman" panose="02020603050405020304" pitchFamily="18" charset="0"/>
            </a:rPr>
            <a:t>Vertical communication</a:t>
          </a:r>
          <a:endParaRPr lang="en-US" dirty="0">
            <a:latin typeface="Times New Roman" panose="02020603050405020304" pitchFamily="18" charset="0"/>
            <a:cs typeface="Times New Roman" panose="02020603050405020304" pitchFamily="18" charset="0"/>
          </a:endParaRPr>
        </a:p>
      </dgm:t>
    </dgm:pt>
    <dgm:pt modelId="{29FE6073-8C70-4DBA-9C63-2F2C79B0AD97}" type="parTrans" cxnId="{EC0EE75D-BD84-4756-BFBC-8270657B347E}">
      <dgm:prSet/>
      <dgm:spPr/>
      <dgm:t>
        <a:bodyPr/>
        <a:lstStyle/>
        <a:p>
          <a:endParaRPr lang="en-US"/>
        </a:p>
      </dgm:t>
    </dgm:pt>
    <dgm:pt modelId="{CC8C69EB-F1A5-4496-B4F7-D03AA87193B5}" type="sibTrans" cxnId="{EC0EE75D-BD84-4756-BFBC-8270657B347E}">
      <dgm:prSet/>
      <dgm:spPr/>
      <dgm:t>
        <a:bodyPr/>
        <a:lstStyle/>
        <a:p>
          <a:endParaRPr lang="en-US"/>
        </a:p>
      </dgm:t>
    </dgm:pt>
    <dgm:pt modelId="{E81AA239-0EFE-4144-B64A-DC31701B63B1}">
      <dgm:prSet/>
      <dgm:spPr/>
      <dgm:t>
        <a:bodyPr/>
        <a:lstStyle/>
        <a:p>
          <a:pPr rtl="0"/>
          <a:r>
            <a:rPr lang="en-US" dirty="0" smtClean="0">
              <a:latin typeface="Times New Roman" panose="02020603050405020304" pitchFamily="18" charset="0"/>
              <a:cs typeface="Times New Roman" panose="02020603050405020304" pitchFamily="18" charset="0"/>
            </a:rPr>
            <a:t>Written rules and regulations</a:t>
          </a:r>
          <a:endParaRPr lang="en-US" dirty="0">
            <a:latin typeface="Times New Roman" panose="02020603050405020304" pitchFamily="18" charset="0"/>
            <a:cs typeface="Times New Roman" panose="02020603050405020304" pitchFamily="18" charset="0"/>
          </a:endParaRPr>
        </a:p>
      </dgm:t>
    </dgm:pt>
    <dgm:pt modelId="{F2CB85B7-B44A-4164-96E0-498679609E51}" type="parTrans" cxnId="{8AA01B91-6E27-4AE2-BB2A-74AF673A02F9}">
      <dgm:prSet/>
      <dgm:spPr/>
      <dgm:t>
        <a:bodyPr/>
        <a:lstStyle/>
        <a:p>
          <a:endParaRPr lang="en-US"/>
        </a:p>
      </dgm:t>
    </dgm:pt>
    <dgm:pt modelId="{124ED9D7-2B65-4DC8-8C81-9982EAC88305}" type="sibTrans" cxnId="{8AA01B91-6E27-4AE2-BB2A-74AF673A02F9}">
      <dgm:prSet/>
      <dgm:spPr/>
      <dgm:t>
        <a:bodyPr/>
        <a:lstStyle/>
        <a:p>
          <a:endParaRPr lang="en-US"/>
        </a:p>
      </dgm:t>
    </dgm:pt>
    <dgm:pt modelId="{04AEB839-9B5A-4E0F-98E3-4C126EE10A5B}">
      <dgm:prSet/>
      <dgm:spPr/>
      <dgm:t>
        <a:bodyPr/>
        <a:lstStyle/>
        <a:p>
          <a:pPr rtl="0"/>
          <a:r>
            <a:rPr lang="en-US" dirty="0" smtClean="0">
              <a:latin typeface="Times New Roman" panose="02020603050405020304" pitchFamily="18" charset="0"/>
              <a:cs typeface="Times New Roman" panose="02020603050405020304" pitchFamily="18" charset="0"/>
            </a:rPr>
            <a:t>Clear instructions noting organizational objectives and expectations</a:t>
          </a:r>
          <a:endParaRPr lang="en-US" dirty="0">
            <a:latin typeface="Times New Roman" panose="02020603050405020304" pitchFamily="18" charset="0"/>
            <a:cs typeface="Times New Roman" panose="02020603050405020304" pitchFamily="18" charset="0"/>
          </a:endParaRPr>
        </a:p>
      </dgm:t>
    </dgm:pt>
    <dgm:pt modelId="{6A021E9A-F321-45AF-BBC7-31100B9D2CB7}" type="parTrans" cxnId="{0A85D1AF-6812-40A7-A295-F4815D467EAC}">
      <dgm:prSet/>
      <dgm:spPr/>
      <dgm:t>
        <a:bodyPr/>
        <a:lstStyle/>
        <a:p>
          <a:endParaRPr lang="en-US"/>
        </a:p>
      </dgm:t>
    </dgm:pt>
    <dgm:pt modelId="{230A256E-A009-4FB2-9987-B26C20129429}" type="sibTrans" cxnId="{0A85D1AF-6812-40A7-A295-F4815D467EAC}">
      <dgm:prSet/>
      <dgm:spPr/>
      <dgm:t>
        <a:bodyPr/>
        <a:lstStyle/>
        <a:p>
          <a:endParaRPr lang="en-US"/>
        </a:p>
      </dgm:t>
    </dgm:pt>
    <dgm:pt modelId="{C6B028B7-5546-4ED8-B5C8-EACAC6C07A0D}" type="pres">
      <dgm:prSet presAssocID="{2720A2C9-7F93-4D47-9F4E-3367138896FC}" presName="Name0" presStyleCnt="0">
        <dgm:presLayoutVars>
          <dgm:dir/>
          <dgm:animLvl val="lvl"/>
          <dgm:resizeHandles val="exact"/>
        </dgm:presLayoutVars>
      </dgm:prSet>
      <dgm:spPr/>
    </dgm:pt>
    <dgm:pt modelId="{F24CC636-6EAB-4DB1-849D-8502DA923C40}" type="pres">
      <dgm:prSet presAssocID="{3AA04AE1-459B-493C-ACF2-BF35DC1E2DAF}" presName="linNode" presStyleCnt="0"/>
      <dgm:spPr/>
    </dgm:pt>
    <dgm:pt modelId="{F2458233-DC5F-4FEC-9204-E8832FCCD324}" type="pres">
      <dgm:prSet presAssocID="{3AA04AE1-459B-493C-ACF2-BF35DC1E2DAF}" presName="parentText" presStyleLbl="node1" presStyleIdx="0" presStyleCnt="1" custScaleX="144259">
        <dgm:presLayoutVars>
          <dgm:chMax val="1"/>
          <dgm:bulletEnabled val="1"/>
        </dgm:presLayoutVars>
      </dgm:prSet>
      <dgm:spPr/>
    </dgm:pt>
    <dgm:pt modelId="{37EB3256-2DC2-499D-8759-EEFD0C562633}" type="pres">
      <dgm:prSet presAssocID="{3AA04AE1-459B-493C-ACF2-BF35DC1E2DAF}" presName="descendantText" presStyleLbl="alignAccFollowNode1" presStyleIdx="0" presStyleCnt="1" custScaleY="108639">
        <dgm:presLayoutVars>
          <dgm:bulletEnabled val="1"/>
        </dgm:presLayoutVars>
      </dgm:prSet>
      <dgm:spPr/>
    </dgm:pt>
  </dgm:ptLst>
  <dgm:cxnLst>
    <dgm:cxn modelId="{0A85D1AF-6812-40A7-A295-F4815D467EAC}" srcId="{BF0BB5E5-01C6-4D5C-B4D8-1DBAEF72EDC4}" destId="{04AEB839-9B5A-4E0F-98E3-4C126EE10A5B}" srcOrd="3" destOrd="0" parTransId="{6A021E9A-F321-45AF-BBC7-31100B9D2CB7}" sibTransId="{230A256E-A009-4FB2-9987-B26C20129429}"/>
    <dgm:cxn modelId="{635CEF83-873A-4349-BCC3-2A2E52F6DE36}" srcId="{3AA04AE1-459B-493C-ACF2-BF35DC1E2DAF}" destId="{205720A1-523B-4269-86C7-B7468E4C9103}" srcOrd="0" destOrd="0" parTransId="{4D704766-8602-4316-9CB8-BD30E1DE2EA2}" sibTransId="{D5C03BF5-DEEE-4E68-BC59-C12C31FCB80A}"/>
    <dgm:cxn modelId="{E541EE72-EF42-4428-93A5-769A4DADE989}" srcId="{3AA04AE1-459B-493C-ACF2-BF35DC1E2DAF}" destId="{BF0BB5E5-01C6-4D5C-B4D8-1DBAEF72EDC4}" srcOrd="1" destOrd="0" parTransId="{7BA5973E-0A45-4ED8-8CD0-E4D3E69C80FB}" sibTransId="{896DC256-9E56-420C-B019-8B8E69D301E0}"/>
    <dgm:cxn modelId="{4705F18F-81EE-4A9E-9D43-65B33DC4F715}" type="presOf" srcId="{205720A1-523B-4269-86C7-B7468E4C9103}" destId="{37EB3256-2DC2-499D-8759-EEFD0C562633}" srcOrd="0" destOrd="0" presId="urn:microsoft.com/office/officeart/2005/8/layout/vList5"/>
    <dgm:cxn modelId="{C9FABD60-E57D-45A0-9267-D317FB7AEFA2}" type="presOf" srcId="{BF0BB5E5-01C6-4D5C-B4D8-1DBAEF72EDC4}" destId="{37EB3256-2DC2-499D-8759-EEFD0C562633}" srcOrd="0" destOrd="1" presId="urn:microsoft.com/office/officeart/2005/8/layout/vList5"/>
    <dgm:cxn modelId="{245CC516-B438-4C98-BF49-D681D65151C1}" type="presOf" srcId="{E81AA239-0EFE-4144-B64A-DC31701B63B1}" destId="{37EB3256-2DC2-499D-8759-EEFD0C562633}" srcOrd="0" destOrd="4" presId="urn:microsoft.com/office/officeart/2005/8/layout/vList5"/>
    <dgm:cxn modelId="{630823F0-8133-4416-A977-239E3B7D9450}" type="presOf" srcId="{3AA04AE1-459B-493C-ACF2-BF35DC1E2DAF}" destId="{F2458233-DC5F-4FEC-9204-E8832FCCD324}" srcOrd="0" destOrd="0" presId="urn:microsoft.com/office/officeart/2005/8/layout/vList5"/>
    <dgm:cxn modelId="{2C49CBB5-50C1-48A4-99DA-137688594FC2}" type="presOf" srcId="{04AEB839-9B5A-4E0F-98E3-4C126EE10A5B}" destId="{37EB3256-2DC2-499D-8759-EEFD0C562633}" srcOrd="0" destOrd="5" presId="urn:microsoft.com/office/officeart/2005/8/layout/vList5"/>
    <dgm:cxn modelId="{D1005DFA-1A9C-4E53-B033-9A90DFD9B610}" type="presOf" srcId="{7594CA46-67EE-49E8-AE25-30429B7DF750}" destId="{37EB3256-2DC2-499D-8759-EEFD0C562633}" srcOrd="0" destOrd="3" presId="urn:microsoft.com/office/officeart/2005/8/layout/vList5"/>
    <dgm:cxn modelId="{96E74986-69C6-499A-A6B9-BA2DB502287C}" type="presOf" srcId="{BAB43003-12E3-42C9-8820-C736F0B6337C}" destId="{37EB3256-2DC2-499D-8759-EEFD0C562633}" srcOrd="0" destOrd="2" presId="urn:microsoft.com/office/officeart/2005/8/layout/vList5"/>
    <dgm:cxn modelId="{8AA01B91-6E27-4AE2-BB2A-74AF673A02F9}" srcId="{BF0BB5E5-01C6-4D5C-B4D8-1DBAEF72EDC4}" destId="{E81AA239-0EFE-4144-B64A-DC31701B63B1}" srcOrd="2" destOrd="0" parTransId="{F2CB85B7-B44A-4164-96E0-498679609E51}" sibTransId="{124ED9D7-2B65-4DC8-8C81-9982EAC88305}"/>
    <dgm:cxn modelId="{EC0EE75D-BD84-4756-BFBC-8270657B347E}" srcId="{BF0BB5E5-01C6-4D5C-B4D8-1DBAEF72EDC4}" destId="{7594CA46-67EE-49E8-AE25-30429B7DF750}" srcOrd="1" destOrd="0" parTransId="{29FE6073-8C70-4DBA-9C63-2F2C79B0AD97}" sibTransId="{CC8C69EB-F1A5-4496-B4F7-D03AA87193B5}"/>
    <dgm:cxn modelId="{290C5494-E565-4190-B0EA-2884F8172831}" srcId="{BF0BB5E5-01C6-4D5C-B4D8-1DBAEF72EDC4}" destId="{BAB43003-12E3-42C9-8820-C736F0B6337C}" srcOrd="0" destOrd="0" parTransId="{D0D7A169-5002-4DDA-AA0B-F4A9CB640FF4}" sibTransId="{75706F6E-E240-432A-8DB2-D538C165D734}"/>
    <dgm:cxn modelId="{E77C79DA-C3D8-4B3A-89A8-ADD2A05E33AD}" srcId="{2720A2C9-7F93-4D47-9F4E-3367138896FC}" destId="{3AA04AE1-459B-493C-ACF2-BF35DC1E2DAF}" srcOrd="0" destOrd="0" parTransId="{37202A66-403C-4857-AB20-21E033454B0A}" sibTransId="{86B74817-2C60-48FF-AA83-0C5FD2275F18}"/>
    <dgm:cxn modelId="{0922533C-B2E4-448E-8B08-9F8F328ED8D7}" type="presOf" srcId="{2720A2C9-7F93-4D47-9F4E-3367138896FC}" destId="{C6B028B7-5546-4ED8-B5C8-EACAC6C07A0D}" srcOrd="0" destOrd="0" presId="urn:microsoft.com/office/officeart/2005/8/layout/vList5"/>
    <dgm:cxn modelId="{91F539DE-9798-4FA7-B3A2-073536428890}" type="presParOf" srcId="{C6B028B7-5546-4ED8-B5C8-EACAC6C07A0D}" destId="{F24CC636-6EAB-4DB1-849D-8502DA923C40}" srcOrd="0" destOrd="0" presId="urn:microsoft.com/office/officeart/2005/8/layout/vList5"/>
    <dgm:cxn modelId="{16666C57-FD48-4297-B479-956CE1E280DD}" type="presParOf" srcId="{F24CC636-6EAB-4DB1-849D-8502DA923C40}" destId="{F2458233-DC5F-4FEC-9204-E8832FCCD324}" srcOrd="0" destOrd="0" presId="urn:microsoft.com/office/officeart/2005/8/layout/vList5"/>
    <dgm:cxn modelId="{8BCBE416-F306-4413-8C97-1EB51FB523D5}" type="presParOf" srcId="{F24CC636-6EAB-4DB1-849D-8502DA923C40}" destId="{37EB3256-2DC2-499D-8759-EEFD0C56263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67FF3B-F45D-4208-B08B-7D5546B953E9}"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C6E59F70-33BB-40F8-9EEA-4AD7A676811C}">
      <dgm:prSet/>
      <dgm:spPr>
        <a:solidFill>
          <a:schemeClr val="accent1">
            <a:lumMod val="50000"/>
          </a:schemeClr>
        </a:solidFill>
      </dgm:spPr>
      <dgm:t>
        <a:bodyPr/>
        <a:lstStyle/>
        <a:p>
          <a:pPr rtl="0"/>
          <a:r>
            <a:rPr lang="en-US" dirty="0" smtClean="0">
              <a:latin typeface="Times New Roman" panose="02020603050405020304" pitchFamily="18" charset="0"/>
              <a:cs typeface="Times New Roman" panose="02020603050405020304" pitchFamily="18" charset="0"/>
            </a:rPr>
            <a:t>Advantages:</a:t>
          </a:r>
          <a:endParaRPr lang="en-US" dirty="0">
            <a:latin typeface="Times New Roman" panose="02020603050405020304" pitchFamily="18" charset="0"/>
            <a:cs typeface="Times New Roman" panose="02020603050405020304" pitchFamily="18" charset="0"/>
          </a:endParaRPr>
        </a:p>
      </dgm:t>
    </dgm:pt>
    <dgm:pt modelId="{21B01072-DBCE-4704-A109-ABED57E7EF44}" type="parTrans" cxnId="{153923E6-AED2-4AB4-AC7C-893E0A85ADBF}">
      <dgm:prSet/>
      <dgm:spPr/>
      <dgm:t>
        <a:bodyPr/>
        <a:lstStyle/>
        <a:p>
          <a:endParaRPr lang="en-US"/>
        </a:p>
      </dgm:t>
    </dgm:pt>
    <dgm:pt modelId="{70A5985D-861D-49A2-AE57-43DC31528B9A}" type="sibTrans" cxnId="{153923E6-AED2-4AB4-AC7C-893E0A85ADBF}">
      <dgm:prSet/>
      <dgm:spPr/>
      <dgm:t>
        <a:bodyPr/>
        <a:lstStyle/>
        <a:p>
          <a:endParaRPr lang="en-US"/>
        </a:p>
      </dgm:t>
    </dgm:pt>
    <dgm:pt modelId="{1D27C881-B22E-45C6-BA03-D7C20C26CE87}">
      <dgm:prSet/>
      <dgm:spPr>
        <a:blipFill rotWithShape="0">
          <a:blip xmlns:r="http://schemas.openxmlformats.org/officeDocument/2006/relationships" r:embed="rId1"/>
          <a:tile tx="0" ty="0" sx="100000" sy="100000" flip="none" algn="tl"/>
        </a:blipFill>
      </dgm:spPr>
      <dgm:t>
        <a:bodyPr/>
        <a:lstStyle/>
        <a:p>
          <a:pPr rtl="0"/>
          <a:r>
            <a:rPr lang="en-US" dirty="0" smtClean="0">
              <a:latin typeface="Times New Roman" panose="02020603050405020304" pitchFamily="18" charset="0"/>
              <a:cs typeface="Times New Roman" panose="02020603050405020304" pitchFamily="18" charset="0"/>
            </a:rPr>
            <a:t>Stability of authority</a:t>
          </a:r>
          <a:endParaRPr lang="en-US" dirty="0">
            <a:latin typeface="Times New Roman" panose="02020603050405020304" pitchFamily="18" charset="0"/>
            <a:cs typeface="Times New Roman" panose="02020603050405020304" pitchFamily="18" charset="0"/>
          </a:endParaRPr>
        </a:p>
      </dgm:t>
    </dgm:pt>
    <dgm:pt modelId="{5C59A6ED-6DB2-4B01-9D78-4C03B062D03A}" type="parTrans" cxnId="{91F4E5A5-7A4A-47D8-A992-947266084C57}">
      <dgm:prSet/>
      <dgm:spPr/>
      <dgm:t>
        <a:bodyPr/>
        <a:lstStyle/>
        <a:p>
          <a:endParaRPr lang="en-US"/>
        </a:p>
      </dgm:t>
    </dgm:pt>
    <dgm:pt modelId="{77126F0A-4F4A-4EA0-ABA8-09066988815F}" type="sibTrans" cxnId="{91F4E5A5-7A4A-47D8-A992-947266084C57}">
      <dgm:prSet/>
      <dgm:spPr/>
      <dgm:t>
        <a:bodyPr/>
        <a:lstStyle/>
        <a:p>
          <a:endParaRPr lang="en-US"/>
        </a:p>
      </dgm:t>
    </dgm:pt>
    <dgm:pt modelId="{8534D361-4BCA-44B2-BF89-5B4068B4B6BE}">
      <dgm:prSet/>
      <dgm:spPr/>
      <dgm:t>
        <a:bodyPr/>
        <a:lstStyle/>
        <a:p>
          <a:pPr rtl="0"/>
          <a:r>
            <a:rPr lang="en-US" dirty="0" smtClean="0">
              <a:latin typeface="Times New Roman" panose="02020603050405020304" pitchFamily="18" charset="0"/>
              <a:cs typeface="Times New Roman" panose="02020603050405020304" pitchFamily="18" charset="0"/>
            </a:rPr>
            <a:t>Specialization of tasks</a:t>
          </a:r>
          <a:endParaRPr lang="en-US" dirty="0">
            <a:latin typeface="Times New Roman" panose="02020603050405020304" pitchFamily="18" charset="0"/>
            <a:cs typeface="Times New Roman" panose="02020603050405020304" pitchFamily="18" charset="0"/>
          </a:endParaRPr>
        </a:p>
      </dgm:t>
    </dgm:pt>
    <dgm:pt modelId="{85CF1D0D-1157-4102-B043-543347B9EAF5}" type="parTrans" cxnId="{EDAAB988-D19B-486E-83B2-6E330FA83289}">
      <dgm:prSet/>
      <dgm:spPr/>
      <dgm:t>
        <a:bodyPr/>
        <a:lstStyle/>
        <a:p>
          <a:endParaRPr lang="en-US"/>
        </a:p>
      </dgm:t>
    </dgm:pt>
    <dgm:pt modelId="{3113EF00-626D-4814-9E3D-4DD921692F37}" type="sibTrans" cxnId="{EDAAB988-D19B-486E-83B2-6E330FA83289}">
      <dgm:prSet/>
      <dgm:spPr/>
      <dgm:t>
        <a:bodyPr/>
        <a:lstStyle/>
        <a:p>
          <a:endParaRPr lang="en-US"/>
        </a:p>
      </dgm:t>
    </dgm:pt>
    <dgm:pt modelId="{AB757898-2B2B-43FC-8E4F-0945041E3EA0}">
      <dgm:prSet/>
      <dgm:spPr/>
      <dgm:t>
        <a:bodyPr/>
        <a:lstStyle/>
        <a:p>
          <a:pPr rtl="0"/>
          <a:r>
            <a:rPr lang="en-US" dirty="0" smtClean="0">
              <a:latin typeface="Times New Roman" panose="02020603050405020304" pitchFamily="18" charset="0"/>
              <a:cs typeface="Times New Roman" panose="02020603050405020304" pitchFamily="18" charset="0"/>
            </a:rPr>
            <a:t>Scope of job</a:t>
          </a:r>
          <a:endParaRPr lang="en-US" dirty="0">
            <a:latin typeface="Times New Roman" panose="02020603050405020304" pitchFamily="18" charset="0"/>
            <a:cs typeface="Times New Roman" panose="02020603050405020304" pitchFamily="18" charset="0"/>
          </a:endParaRPr>
        </a:p>
      </dgm:t>
    </dgm:pt>
    <dgm:pt modelId="{418864CB-E98F-42A4-980B-3355662EE3CB}" type="parTrans" cxnId="{6B844767-1886-4B75-83DB-AE06ED8B53AE}">
      <dgm:prSet/>
      <dgm:spPr/>
      <dgm:t>
        <a:bodyPr/>
        <a:lstStyle/>
        <a:p>
          <a:endParaRPr lang="en-US"/>
        </a:p>
      </dgm:t>
    </dgm:pt>
    <dgm:pt modelId="{5B98ED11-7AC4-440B-A7E7-489D0EDDAB0D}" type="sibTrans" cxnId="{6B844767-1886-4B75-83DB-AE06ED8B53AE}">
      <dgm:prSet/>
      <dgm:spPr/>
      <dgm:t>
        <a:bodyPr/>
        <a:lstStyle/>
        <a:p>
          <a:endParaRPr lang="en-US"/>
        </a:p>
      </dgm:t>
    </dgm:pt>
    <dgm:pt modelId="{98B99C8B-08B9-47DB-97A7-7D3CB22B5196}">
      <dgm:prSet/>
      <dgm:spPr/>
      <dgm:t>
        <a:bodyPr/>
        <a:lstStyle/>
        <a:p>
          <a:pPr rtl="0"/>
          <a:r>
            <a:rPr lang="en-US" dirty="0" smtClean="0">
              <a:latin typeface="Times New Roman" panose="02020603050405020304" pitchFamily="18" charset="0"/>
              <a:cs typeface="Times New Roman" panose="02020603050405020304" pitchFamily="18" charset="0"/>
            </a:rPr>
            <a:t>Supports top-down decision making authority,  communication, and implementation</a:t>
          </a:r>
          <a:endParaRPr lang="en-US" dirty="0">
            <a:latin typeface="Times New Roman" panose="02020603050405020304" pitchFamily="18" charset="0"/>
            <a:cs typeface="Times New Roman" panose="02020603050405020304" pitchFamily="18" charset="0"/>
          </a:endParaRPr>
        </a:p>
      </dgm:t>
    </dgm:pt>
    <dgm:pt modelId="{B4DCFEEC-CC2B-4B8D-9242-D4371BA652E5}" type="parTrans" cxnId="{0BC01340-18D4-4089-8A58-774F73DF4210}">
      <dgm:prSet/>
      <dgm:spPr/>
      <dgm:t>
        <a:bodyPr/>
        <a:lstStyle/>
        <a:p>
          <a:endParaRPr lang="en-US"/>
        </a:p>
      </dgm:t>
    </dgm:pt>
    <dgm:pt modelId="{0F5C43C7-9A48-4962-AA2C-DCB87CBA0FAB}" type="sibTrans" cxnId="{0BC01340-18D4-4089-8A58-774F73DF4210}">
      <dgm:prSet/>
      <dgm:spPr/>
      <dgm:t>
        <a:bodyPr/>
        <a:lstStyle/>
        <a:p>
          <a:endParaRPr lang="en-US"/>
        </a:p>
      </dgm:t>
    </dgm:pt>
    <dgm:pt modelId="{7B4A1125-6913-4B3C-985E-9EF39763852C}">
      <dgm:prSet/>
      <dgm:spPr>
        <a:solidFill>
          <a:schemeClr val="accent5">
            <a:lumMod val="50000"/>
          </a:schemeClr>
        </a:solidFill>
      </dgm:spPr>
      <dgm:t>
        <a:bodyPr/>
        <a:lstStyle/>
        <a:p>
          <a:pPr rtl="0"/>
          <a:r>
            <a:rPr lang="en-US" dirty="0" smtClean="0">
              <a:latin typeface="Times New Roman" panose="02020603050405020304" pitchFamily="18" charset="0"/>
              <a:cs typeface="Times New Roman" panose="02020603050405020304" pitchFamily="18" charset="0"/>
            </a:rPr>
            <a:t>CCAC</a:t>
          </a:r>
          <a:r>
            <a:rPr lang="en-US" dirty="0" smtClean="0"/>
            <a:t> </a:t>
          </a:r>
          <a:endParaRPr lang="en-US" dirty="0"/>
        </a:p>
      </dgm:t>
    </dgm:pt>
    <dgm:pt modelId="{B038892B-4624-42E5-AA75-B29EB4D892CF}" type="parTrans" cxnId="{9861F419-B03C-453A-B830-6DDF4504CA94}">
      <dgm:prSet/>
      <dgm:spPr/>
      <dgm:t>
        <a:bodyPr/>
        <a:lstStyle/>
        <a:p>
          <a:endParaRPr lang="en-US"/>
        </a:p>
      </dgm:t>
    </dgm:pt>
    <dgm:pt modelId="{BAE9EA4F-F567-4377-88EF-70772A4F1C62}" type="sibTrans" cxnId="{9861F419-B03C-453A-B830-6DDF4504CA94}">
      <dgm:prSet/>
      <dgm:spPr/>
      <dgm:t>
        <a:bodyPr/>
        <a:lstStyle/>
        <a:p>
          <a:endParaRPr lang="en-US"/>
        </a:p>
      </dgm:t>
    </dgm:pt>
    <dgm:pt modelId="{BF1E459C-3168-45F0-ABF8-6BBC5CEF67D5}">
      <dgm:prSet/>
      <dgm:spPr>
        <a:blipFill rotWithShape="0">
          <a:blip xmlns:r="http://schemas.openxmlformats.org/officeDocument/2006/relationships" r:embed="rId1"/>
          <a:tile tx="0" ty="0" sx="100000" sy="100000" flip="none" algn="tl"/>
        </a:blipFill>
      </dgm:spPr>
      <dgm:t>
        <a:bodyPr/>
        <a:lstStyle/>
        <a:p>
          <a:pPr rtl="0"/>
          <a:r>
            <a:rPr lang="en-US" dirty="0" smtClean="0">
              <a:latin typeface="Times New Roman" panose="02020603050405020304" pitchFamily="18" charset="0"/>
              <a:cs typeface="Times New Roman" panose="02020603050405020304" pitchFamily="18" charset="0"/>
            </a:rPr>
            <a:t>Formal job descriptions</a:t>
          </a:r>
          <a:endParaRPr lang="en-US" dirty="0">
            <a:latin typeface="Times New Roman" panose="02020603050405020304" pitchFamily="18" charset="0"/>
            <a:cs typeface="Times New Roman" panose="02020603050405020304" pitchFamily="18" charset="0"/>
          </a:endParaRPr>
        </a:p>
      </dgm:t>
    </dgm:pt>
    <dgm:pt modelId="{D6437B69-0BDE-416F-BE92-28FBB417A94E}" type="parTrans" cxnId="{AD2BD88E-DDE2-4F8B-8DAE-75D67853B694}">
      <dgm:prSet/>
      <dgm:spPr/>
      <dgm:t>
        <a:bodyPr/>
        <a:lstStyle/>
        <a:p>
          <a:endParaRPr lang="en-US"/>
        </a:p>
      </dgm:t>
    </dgm:pt>
    <dgm:pt modelId="{20C8221F-A2D1-4E15-89BA-5E9A0E2C9446}" type="sibTrans" cxnId="{AD2BD88E-DDE2-4F8B-8DAE-75D67853B694}">
      <dgm:prSet/>
      <dgm:spPr/>
      <dgm:t>
        <a:bodyPr/>
        <a:lstStyle/>
        <a:p>
          <a:endParaRPr lang="en-US"/>
        </a:p>
      </dgm:t>
    </dgm:pt>
    <dgm:pt modelId="{AC9BDD6B-DC7B-4B04-9F9D-8D9924CD1C40}">
      <dgm:prSet/>
      <dgm:spPr/>
      <dgm:t>
        <a:bodyPr/>
        <a:lstStyle/>
        <a:p>
          <a:pPr rtl="0"/>
          <a:r>
            <a:rPr lang="en-US" dirty="0" smtClean="0">
              <a:latin typeface="Times New Roman" panose="02020603050405020304" pitchFamily="18" charset="0"/>
              <a:cs typeface="Times New Roman" panose="02020603050405020304" pitchFamily="18" charset="0"/>
            </a:rPr>
            <a:t>Clear lines of authority</a:t>
          </a:r>
          <a:endParaRPr lang="en-US" dirty="0">
            <a:latin typeface="Times New Roman" panose="02020603050405020304" pitchFamily="18" charset="0"/>
            <a:cs typeface="Times New Roman" panose="02020603050405020304" pitchFamily="18" charset="0"/>
          </a:endParaRPr>
        </a:p>
      </dgm:t>
    </dgm:pt>
    <dgm:pt modelId="{F3B83342-DC18-483F-AE7C-DA72CC532B69}" type="parTrans" cxnId="{1C28C5E4-B31E-481A-B5FD-222FC6051485}">
      <dgm:prSet/>
      <dgm:spPr/>
      <dgm:t>
        <a:bodyPr/>
        <a:lstStyle/>
        <a:p>
          <a:endParaRPr lang="en-US"/>
        </a:p>
      </dgm:t>
    </dgm:pt>
    <dgm:pt modelId="{8846FA6B-BEB0-4DB2-A82A-98058E5EB10B}" type="sibTrans" cxnId="{1C28C5E4-B31E-481A-B5FD-222FC6051485}">
      <dgm:prSet/>
      <dgm:spPr/>
      <dgm:t>
        <a:bodyPr/>
        <a:lstStyle/>
        <a:p>
          <a:endParaRPr lang="en-US"/>
        </a:p>
      </dgm:t>
    </dgm:pt>
    <dgm:pt modelId="{4D1172C7-4EB3-47B0-AA16-164021D8F7FB}">
      <dgm:prSet/>
      <dgm:spPr/>
      <dgm:t>
        <a:bodyPr/>
        <a:lstStyle/>
        <a:p>
          <a:pPr rtl="0"/>
          <a:r>
            <a:rPr lang="en-US" dirty="0" smtClean="0">
              <a:latin typeface="Times New Roman" panose="02020603050405020304" pitchFamily="18" charset="0"/>
              <a:cs typeface="Times New Roman" panose="02020603050405020304" pitchFamily="18" charset="0"/>
            </a:rPr>
            <a:t>Formal organizational rules and regulations</a:t>
          </a:r>
          <a:endParaRPr lang="en-US" dirty="0">
            <a:latin typeface="Times New Roman" panose="02020603050405020304" pitchFamily="18" charset="0"/>
            <a:cs typeface="Times New Roman" panose="02020603050405020304" pitchFamily="18" charset="0"/>
          </a:endParaRPr>
        </a:p>
      </dgm:t>
    </dgm:pt>
    <dgm:pt modelId="{F98DFFCE-9952-4727-844F-E249B2437DCB}" type="parTrans" cxnId="{FFFAD8A2-A577-4071-859C-CA26D1F52C99}">
      <dgm:prSet/>
      <dgm:spPr/>
      <dgm:t>
        <a:bodyPr/>
        <a:lstStyle/>
        <a:p>
          <a:endParaRPr lang="en-US"/>
        </a:p>
      </dgm:t>
    </dgm:pt>
    <dgm:pt modelId="{1D857C32-1F78-4850-AC93-69787BD5E152}" type="sibTrans" cxnId="{FFFAD8A2-A577-4071-859C-CA26D1F52C99}">
      <dgm:prSet/>
      <dgm:spPr/>
      <dgm:t>
        <a:bodyPr/>
        <a:lstStyle/>
        <a:p>
          <a:endParaRPr lang="en-US"/>
        </a:p>
      </dgm:t>
    </dgm:pt>
    <dgm:pt modelId="{3A6A578A-53E8-4B64-9D30-13F712BFDE94}" type="pres">
      <dgm:prSet presAssocID="{6767FF3B-F45D-4208-B08B-7D5546B953E9}" presName="Name0" presStyleCnt="0">
        <dgm:presLayoutVars>
          <dgm:dir/>
          <dgm:animLvl val="lvl"/>
          <dgm:resizeHandles val="exact"/>
        </dgm:presLayoutVars>
      </dgm:prSet>
      <dgm:spPr/>
    </dgm:pt>
    <dgm:pt modelId="{3B60894A-404D-4654-8B59-E60E1FD6D414}" type="pres">
      <dgm:prSet presAssocID="{C6E59F70-33BB-40F8-9EEA-4AD7A676811C}" presName="linNode" presStyleCnt="0"/>
      <dgm:spPr/>
    </dgm:pt>
    <dgm:pt modelId="{22F70B41-466B-4BDB-9519-275D71BFF258}" type="pres">
      <dgm:prSet presAssocID="{C6E59F70-33BB-40F8-9EEA-4AD7A676811C}" presName="parentText" presStyleLbl="node1" presStyleIdx="0" presStyleCnt="2">
        <dgm:presLayoutVars>
          <dgm:chMax val="1"/>
          <dgm:bulletEnabled val="1"/>
        </dgm:presLayoutVars>
      </dgm:prSet>
      <dgm:spPr/>
    </dgm:pt>
    <dgm:pt modelId="{D77CFE7F-6BBC-44A8-8C17-325567CE6428}" type="pres">
      <dgm:prSet presAssocID="{C6E59F70-33BB-40F8-9EEA-4AD7A676811C}" presName="descendantText" presStyleLbl="alignAccFollowNode1" presStyleIdx="0" presStyleCnt="2">
        <dgm:presLayoutVars>
          <dgm:bulletEnabled val="1"/>
        </dgm:presLayoutVars>
      </dgm:prSet>
      <dgm:spPr/>
    </dgm:pt>
    <dgm:pt modelId="{2C49636E-7B3D-4347-AF55-45D11956DF60}" type="pres">
      <dgm:prSet presAssocID="{70A5985D-861D-49A2-AE57-43DC31528B9A}" presName="sp" presStyleCnt="0"/>
      <dgm:spPr/>
    </dgm:pt>
    <dgm:pt modelId="{9AEF0391-4F74-4A9D-AFD9-0C115152B184}" type="pres">
      <dgm:prSet presAssocID="{7B4A1125-6913-4B3C-985E-9EF39763852C}" presName="linNode" presStyleCnt="0"/>
      <dgm:spPr/>
    </dgm:pt>
    <dgm:pt modelId="{21B4ACC9-A4D3-4455-A29E-FBC15378CB32}" type="pres">
      <dgm:prSet presAssocID="{7B4A1125-6913-4B3C-985E-9EF39763852C}" presName="parentText" presStyleLbl="node1" presStyleIdx="1" presStyleCnt="2">
        <dgm:presLayoutVars>
          <dgm:chMax val="1"/>
          <dgm:bulletEnabled val="1"/>
        </dgm:presLayoutVars>
      </dgm:prSet>
      <dgm:spPr/>
    </dgm:pt>
    <dgm:pt modelId="{9DC12F9B-B73E-43E2-BEFB-25F1248DD022}" type="pres">
      <dgm:prSet presAssocID="{7B4A1125-6913-4B3C-985E-9EF39763852C}" presName="descendantText" presStyleLbl="alignAccFollowNode1" presStyleIdx="1" presStyleCnt="2">
        <dgm:presLayoutVars>
          <dgm:bulletEnabled val="1"/>
        </dgm:presLayoutVars>
      </dgm:prSet>
      <dgm:spPr/>
    </dgm:pt>
  </dgm:ptLst>
  <dgm:cxnLst>
    <dgm:cxn modelId="{AD2BD88E-DDE2-4F8B-8DAE-75D67853B694}" srcId="{7B4A1125-6913-4B3C-985E-9EF39763852C}" destId="{BF1E459C-3168-45F0-ABF8-6BBC5CEF67D5}" srcOrd="0" destOrd="0" parTransId="{D6437B69-0BDE-416F-BE92-28FBB417A94E}" sibTransId="{20C8221F-A2D1-4E15-89BA-5E9A0E2C9446}"/>
    <dgm:cxn modelId="{7CC8AD9A-F1AD-45B5-BDAA-0D98D064692F}" type="presOf" srcId="{4D1172C7-4EB3-47B0-AA16-164021D8F7FB}" destId="{9DC12F9B-B73E-43E2-BEFB-25F1248DD022}" srcOrd="0" destOrd="2" presId="urn:microsoft.com/office/officeart/2005/8/layout/vList5"/>
    <dgm:cxn modelId="{153923E6-AED2-4AB4-AC7C-893E0A85ADBF}" srcId="{6767FF3B-F45D-4208-B08B-7D5546B953E9}" destId="{C6E59F70-33BB-40F8-9EEA-4AD7A676811C}" srcOrd="0" destOrd="0" parTransId="{21B01072-DBCE-4704-A109-ABED57E7EF44}" sibTransId="{70A5985D-861D-49A2-AE57-43DC31528B9A}"/>
    <dgm:cxn modelId="{E60BEBA4-9688-4D30-952A-E56CBFA08273}" type="presOf" srcId="{98B99C8B-08B9-47DB-97A7-7D3CB22B5196}" destId="{D77CFE7F-6BBC-44A8-8C17-325567CE6428}" srcOrd="0" destOrd="3" presId="urn:microsoft.com/office/officeart/2005/8/layout/vList5"/>
    <dgm:cxn modelId="{EDAAB988-D19B-486E-83B2-6E330FA83289}" srcId="{C6E59F70-33BB-40F8-9EEA-4AD7A676811C}" destId="{8534D361-4BCA-44B2-BF89-5B4068B4B6BE}" srcOrd="1" destOrd="0" parTransId="{85CF1D0D-1157-4102-B043-543347B9EAF5}" sibTransId="{3113EF00-626D-4814-9E3D-4DD921692F37}"/>
    <dgm:cxn modelId="{ECA2B873-BFFB-47D0-A75C-A703E27CC237}" type="presOf" srcId="{AB757898-2B2B-43FC-8E4F-0945041E3EA0}" destId="{D77CFE7F-6BBC-44A8-8C17-325567CE6428}" srcOrd="0" destOrd="2" presId="urn:microsoft.com/office/officeart/2005/8/layout/vList5"/>
    <dgm:cxn modelId="{DF51593C-0989-42E5-8E58-A17B9428899B}" type="presOf" srcId="{AC9BDD6B-DC7B-4B04-9F9D-8D9924CD1C40}" destId="{9DC12F9B-B73E-43E2-BEFB-25F1248DD022}" srcOrd="0" destOrd="1" presId="urn:microsoft.com/office/officeart/2005/8/layout/vList5"/>
    <dgm:cxn modelId="{A1BE8524-6A50-4C09-A2E6-FEEDCE63C1E3}" type="presOf" srcId="{7B4A1125-6913-4B3C-985E-9EF39763852C}" destId="{21B4ACC9-A4D3-4455-A29E-FBC15378CB32}" srcOrd="0" destOrd="0" presId="urn:microsoft.com/office/officeart/2005/8/layout/vList5"/>
    <dgm:cxn modelId="{0BC01340-18D4-4089-8A58-774F73DF4210}" srcId="{C6E59F70-33BB-40F8-9EEA-4AD7A676811C}" destId="{98B99C8B-08B9-47DB-97A7-7D3CB22B5196}" srcOrd="2" destOrd="0" parTransId="{B4DCFEEC-CC2B-4B8D-9242-D4371BA652E5}" sibTransId="{0F5C43C7-9A48-4962-AA2C-DCB87CBA0FAB}"/>
    <dgm:cxn modelId="{C1978C4E-34B9-4862-BD95-F8DF5588448D}" type="presOf" srcId="{8534D361-4BCA-44B2-BF89-5B4068B4B6BE}" destId="{D77CFE7F-6BBC-44A8-8C17-325567CE6428}" srcOrd="0" destOrd="1" presId="urn:microsoft.com/office/officeart/2005/8/layout/vList5"/>
    <dgm:cxn modelId="{6B844767-1886-4B75-83DB-AE06ED8B53AE}" srcId="{8534D361-4BCA-44B2-BF89-5B4068B4B6BE}" destId="{AB757898-2B2B-43FC-8E4F-0945041E3EA0}" srcOrd="0" destOrd="0" parTransId="{418864CB-E98F-42A4-980B-3355662EE3CB}" sibTransId="{5B98ED11-7AC4-440B-A7E7-489D0EDDAB0D}"/>
    <dgm:cxn modelId="{FFFAD8A2-A577-4071-859C-CA26D1F52C99}" srcId="{7B4A1125-6913-4B3C-985E-9EF39763852C}" destId="{4D1172C7-4EB3-47B0-AA16-164021D8F7FB}" srcOrd="2" destOrd="0" parTransId="{F98DFFCE-9952-4727-844F-E249B2437DCB}" sibTransId="{1D857C32-1F78-4850-AC93-69787BD5E152}"/>
    <dgm:cxn modelId="{225649E2-B2E8-4AB8-8F4D-56873D000A62}" type="presOf" srcId="{BF1E459C-3168-45F0-ABF8-6BBC5CEF67D5}" destId="{9DC12F9B-B73E-43E2-BEFB-25F1248DD022}" srcOrd="0" destOrd="0" presId="urn:microsoft.com/office/officeart/2005/8/layout/vList5"/>
    <dgm:cxn modelId="{0CBAAE71-4303-411D-AFEA-2EFEE1988D92}" type="presOf" srcId="{6767FF3B-F45D-4208-B08B-7D5546B953E9}" destId="{3A6A578A-53E8-4B64-9D30-13F712BFDE94}" srcOrd="0" destOrd="0" presId="urn:microsoft.com/office/officeart/2005/8/layout/vList5"/>
    <dgm:cxn modelId="{84281492-D4F5-4381-AA37-0CC07F3780BC}" type="presOf" srcId="{C6E59F70-33BB-40F8-9EEA-4AD7A676811C}" destId="{22F70B41-466B-4BDB-9519-275D71BFF258}" srcOrd="0" destOrd="0" presId="urn:microsoft.com/office/officeart/2005/8/layout/vList5"/>
    <dgm:cxn modelId="{1C28C5E4-B31E-481A-B5FD-222FC6051485}" srcId="{7B4A1125-6913-4B3C-985E-9EF39763852C}" destId="{AC9BDD6B-DC7B-4B04-9F9D-8D9924CD1C40}" srcOrd="1" destOrd="0" parTransId="{F3B83342-DC18-483F-AE7C-DA72CC532B69}" sibTransId="{8846FA6B-BEB0-4DB2-A82A-98058E5EB10B}"/>
    <dgm:cxn modelId="{91F4E5A5-7A4A-47D8-A992-947266084C57}" srcId="{C6E59F70-33BB-40F8-9EEA-4AD7A676811C}" destId="{1D27C881-B22E-45C6-BA03-D7C20C26CE87}" srcOrd="0" destOrd="0" parTransId="{5C59A6ED-6DB2-4B01-9D78-4C03B062D03A}" sibTransId="{77126F0A-4F4A-4EA0-ABA8-09066988815F}"/>
    <dgm:cxn modelId="{657A4D29-3F1E-4EFA-AD35-4E583C451BDF}" type="presOf" srcId="{1D27C881-B22E-45C6-BA03-D7C20C26CE87}" destId="{D77CFE7F-6BBC-44A8-8C17-325567CE6428}" srcOrd="0" destOrd="0" presId="urn:microsoft.com/office/officeart/2005/8/layout/vList5"/>
    <dgm:cxn modelId="{9861F419-B03C-453A-B830-6DDF4504CA94}" srcId="{6767FF3B-F45D-4208-B08B-7D5546B953E9}" destId="{7B4A1125-6913-4B3C-985E-9EF39763852C}" srcOrd="1" destOrd="0" parTransId="{B038892B-4624-42E5-AA75-B29EB4D892CF}" sibTransId="{BAE9EA4F-F567-4377-88EF-70772A4F1C62}"/>
    <dgm:cxn modelId="{E515CB6E-A1BB-4FB8-8477-8AC28BAC91EA}" type="presParOf" srcId="{3A6A578A-53E8-4B64-9D30-13F712BFDE94}" destId="{3B60894A-404D-4654-8B59-E60E1FD6D414}" srcOrd="0" destOrd="0" presId="urn:microsoft.com/office/officeart/2005/8/layout/vList5"/>
    <dgm:cxn modelId="{953D2AF4-608B-4BE1-9813-35E2F78B9A3D}" type="presParOf" srcId="{3B60894A-404D-4654-8B59-E60E1FD6D414}" destId="{22F70B41-466B-4BDB-9519-275D71BFF258}" srcOrd="0" destOrd="0" presId="urn:microsoft.com/office/officeart/2005/8/layout/vList5"/>
    <dgm:cxn modelId="{6B0452C7-96AC-4EA0-9A37-30FCB9D2E6CB}" type="presParOf" srcId="{3B60894A-404D-4654-8B59-E60E1FD6D414}" destId="{D77CFE7F-6BBC-44A8-8C17-325567CE6428}" srcOrd="1" destOrd="0" presId="urn:microsoft.com/office/officeart/2005/8/layout/vList5"/>
    <dgm:cxn modelId="{367A08F5-5D01-4278-9639-4075F5BCA7A8}" type="presParOf" srcId="{3A6A578A-53E8-4B64-9D30-13F712BFDE94}" destId="{2C49636E-7B3D-4347-AF55-45D11956DF60}" srcOrd="1" destOrd="0" presId="urn:microsoft.com/office/officeart/2005/8/layout/vList5"/>
    <dgm:cxn modelId="{4A739553-CE05-4C43-8349-DF8EBBCAE0B2}" type="presParOf" srcId="{3A6A578A-53E8-4B64-9D30-13F712BFDE94}" destId="{9AEF0391-4F74-4A9D-AFD9-0C115152B184}" srcOrd="2" destOrd="0" presId="urn:microsoft.com/office/officeart/2005/8/layout/vList5"/>
    <dgm:cxn modelId="{DFBF5245-973C-4627-BD33-EDE70C0A7495}" type="presParOf" srcId="{9AEF0391-4F74-4A9D-AFD9-0C115152B184}" destId="{21B4ACC9-A4D3-4455-A29E-FBC15378CB32}" srcOrd="0" destOrd="0" presId="urn:microsoft.com/office/officeart/2005/8/layout/vList5"/>
    <dgm:cxn modelId="{375A8DBD-BC04-4033-BA4F-A92B65159755}" type="presParOf" srcId="{9AEF0391-4F74-4A9D-AFD9-0C115152B184}" destId="{9DC12F9B-B73E-43E2-BEFB-25F1248DD022}"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D95851-B124-4FF8-88C0-C4A245B66FDF}"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61C4C60B-4020-4C61-9AE2-0C07A84480F0}">
      <dgm:prSet/>
      <dgm:spPr>
        <a:blipFill rotWithShape="0">
          <a:blip xmlns:r="http://schemas.openxmlformats.org/officeDocument/2006/relationships" r:embed="rId1"/>
          <a:tile tx="0" ty="0" sx="100000" sy="100000" flip="none" algn="tl"/>
        </a:blipFill>
        <a:scene3d>
          <a:camera prst="orthographicFront"/>
          <a:lightRig rig="threePt" dir="t"/>
        </a:scene3d>
        <a:sp3d>
          <a:bevelT/>
        </a:sp3d>
      </dgm:spPr>
      <dgm:t>
        <a:bodyPr/>
        <a:lstStyle/>
        <a:p>
          <a:pPr algn="ctr" rtl="0"/>
          <a:r>
            <a:rPr lang="en-US" dirty="0" smtClean="0">
              <a:solidFill>
                <a:schemeClr val="bg1"/>
              </a:solidFill>
              <a:latin typeface="Times New Roman" panose="02020603050405020304" pitchFamily="18" charset="0"/>
              <a:cs typeface="Times New Roman" panose="02020603050405020304" pitchFamily="18" charset="0"/>
            </a:rPr>
            <a:t>Theoretical Analysis: Pfeffer and Salancik’s External Control of Organizations</a:t>
          </a:r>
        </a:p>
        <a:p>
          <a:pPr algn="ctr" rtl="0"/>
          <a:r>
            <a:rPr lang="en-US" dirty="0" smtClean="0">
              <a:solidFill>
                <a:schemeClr val="bg1"/>
              </a:solidFill>
              <a:latin typeface="Times New Roman" panose="02020603050405020304" pitchFamily="18" charset="0"/>
              <a:cs typeface="Times New Roman" panose="02020603050405020304" pitchFamily="18" charset="0"/>
            </a:rPr>
            <a:t>Resource Dependence Perspective </a:t>
          </a:r>
          <a:endParaRPr lang="en-US" dirty="0">
            <a:solidFill>
              <a:schemeClr val="bg1"/>
            </a:solidFill>
            <a:latin typeface="Times New Roman" panose="02020603050405020304" pitchFamily="18" charset="0"/>
            <a:cs typeface="Times New Roman" panose="02020603050405020304" pitchFamily="18" charset="0"/>
          </a:endParaRPr>
        </a:p>
      </dgm:t>
    </dgm:pt>
    <dgm:pt modelId="{283E4955-32C8-4A91-B183-4A7AA1086980}" type="parTrans" cxnId="{33B35465-C82F-43E9-9080-11DA48194548}">
      <dgm:prSet/>
      <dgm:spPr/>
      <dgm:t>
        <a:bodyPr/>
        <a:lstStyle/>
        <a:p>
          <a:endParaRPr lang="en-US"/>
        </a:p>
      </dgm:t>
    </dgm:pt>
    <dgm:pt modelId="{D37D894B-F66F-44F7-BA86-CB9C618B7C6D}" type="sibTrans" cxnId="{33B35465-C82F-43E9-9080-11DA48194548}">
      <dgm:prSet/>
      <dgm:spPr/>
      <dgm:t>
        <a:bodyPr/>
        <a:lstStyle/>
        <a:p>
          <a:endParaRPr lang="en-US"/>
        </a:p>
      </dgm:t>
    </dgm:pt>
    <dgm:pt modelId="{95911672-6992-4DCF-94CF-4E3AB0C02342}">
      <dgm:prSet/>
      <dgm:spPr>
        <a:solidFill>
          <a:schemeClr val="bg2">
            <a:alpha val="90000"/>
          </a:schemeClr>
        </a:solidFill>
        <a:scene3d>
          <a:camera prst="orthographicFront"/>
          <a:lightRig rig="threePt" dir="t"/>
        </a:scene3d>
        <a:sp3d>
          <a:bevelT/>
        </a:sp3d>
      </dgm:spPr>
      <dgm:t>
        <a:bodyPr/>
        <a:lstStyle/>
        <a:p>
          <a:pPr rtl="0"/>
          <a:r>
            <a:rPr lang="en-US" dirty="0" smtClean="0">
              <a:latin typeface="Times New Roman" panose="02020603050405020304" pitchFamily="18" charset="0"/>
              <a:cs typeface="Times New Roman" panose="02020603050405020304" pitchFamily="18" charset="0"/>
            </a:rPr>
            <a:t>Organizations are dependent upon the successful and ongoing acquisition of resources</a:t>
          </a:r>
          <a:endParaRPr lang="en-US" dirty="0">
            <a:latin typeface="Times New Roman" panose="02020603050405020304" pitchFamily="18" charset="0"/>
            <a:cs typeface="Times New Roman" panose="02020603050405020304" pitchFamily="18" charset="0"/>
          </a:endParaRPr>
        </a:p>
      </dgm:t>
    </dgm:pt>
    <dgm:pt modelId="{768E038E-295B-4086-8F52-8E95E4F9C55B}" type="parTrans" cxnId="{35F423B6-1E3C-4D09-B229-D033B7BC3280}">
      <dgm:prSet/>
      <dgm:spPr/>
      <dgm:t>
        <a:bodyPr/>
        <a:lstStyle/>
        <a:p>
          <a:endParaRPr lang="en-US"/>
        </a:p>
      </dgm:t>
    </dgm:pt>
    <dgm:pt modelId="{EC84CBC2-21AD-439E-A4DD-D430F7682F6A}" type="sibTrans" cxnId="{35F423B6-1E3C-4D09-B229-D033B7BC3280}">
      <dgm:prSet/>
      <dgm:spPr/>
      <dgm:t>
        <a:bodyPr/>
        <a:lstStyle/>
        <a:p>
          <a:endParaRPr lang="en-US"/>
        </a:p>
      </dgm:t>
    </dgm:pt>
    <dgm:pt modelId="{48BE0AA2-8EB0-4731-9CAD-4FD6B3A76BB2}">
      <dgm:prSet/>
      <dgm:spPr>
        <a:solidFill>
          <a:schemeClr val="bg2">
            <a:alpha val="90000"/>
          </a:schemeClr>
        </a:solidFill>
        <a:scene3d>
          <a:camera prst="orthographicFront"/>
          <a:lightRig rig="threePt" dir="t"/>
        </a:scene3d>
        <a:sp3d>
          <a:bevelT/>
        </a:sp3d>
      </dgm:spPr>
      <dgm:t>
        <a:bodyPr/>
        <a:lstStyle/>
        <a:p>
          <a:pPr rtl="0"/>
          <a:r>
            <a:rPr lang="en-US" dirty="0" smtClean="0">
              <a:latin typeface="Times New Roman" panose="02020603050405020304" pitchFamily="18" charset="0"/>
              <a:cs typeface="Times New Roman" panose="02020603050405020304" pitchFamily="18" charset="0"/>
            </a:rPr>
            <a:t>CCAC</a:t>
          </a:r>
          <a:endParaRPr lang="en-US" dirty="0">
            <a:latin typeface="Times New Roman" panose="02020603050405020304" pitchFamily="18" charset="0"/>
            <a:cs typeface="Times New Roman" panose="02020603050405020304" pitchFamily="18" charset="0"/>
          </a:endParaRPr>
        </a:p>
      </dgm:t>
    </dgm:pt>
    <dgm:pt modelId="{1B6A107A-8C96-452A-9269-F3BE413FD6FA}" type="parTrans" cxnId="{FD86FCF0-5A0C-4539-AE3E-4DF2AB6770B2}">
      <dgm:prSet/>
      <dgm:spPr/>
      <dgm:t>
        <a:bodyPr/>
        <a:lstStyle/>
        <a:p>
          <a:endParaRPr lang="en-US"/>
        </a:p>
      </dgm:t>
    </dgm:pt>
    <dgm:pt modelId="{0B32F1EE-A781-422D-8185-A2889A5D6886}" type="sibTrans" cxnId="{FD86FCF0-5A0C-4539-AE3E-4DF2AB6770B2}">
      <dgm:prSet/>
      <dgm:spPr/>
      <dgm:t>
        <a:bodyPr/>
        <a:lstStyle/>
        <a:p>
          <a:endParaRPr lang="en-US"/>
        </a:p>
      </dgm:t>
    </dgm:pt>
    <dgm:pt modelId="{299ACD77-593B-44C8-B411-2AAA60C4CF39}">
      <dgm:prSet/>
      <dgm:spPr>
        <a:solidFill>
          <a:schemeClr val="bg2">
            <a:alpha val="90000"/>
          </a:schemeClr>
        </a:solidFill>
        <a:scene3d>
          <a:camera prst="orthographicFront"/>
          <a:lightRig rig="threePt" dir="t"/>
        </a:scene3d>
        <a:sp3d>
          <a:bevelT/>
        </a:sp3d>
      </dgm:spPr>
      <dgm:t>
        <a:bodyPr/>
        <a:lstStyle/>
        <a:p>
          <a:pPr rtl="0"/>
          <a:r>
            <a:rPr lang="en-US" dirty="0" smtClean="0">
              <a:latin typeface="Times New Roman" panose="02020603050405020304" pitchFamily="18" charset="0"/>
              <a:cs typeface="Times New Roman" panose="02020603050405020304" pitchFamily="18" charset="0"/>
            </a:rPr>
            <a:t>Receives funding from Cobb County’s General Fund</a:t>
          </a:r>
          <a:endParaRPr lang="en-US" dirty="0">
            <a:latin typeface="Times New Roman" panose="02020603050405020304" pitchFamily="18" charset="0"/>
            <a:cs typeface="Times New Roman" panose="02020603050405020304" pitchFamily="18" charset="0"/>
          </a:endParaRPr>
        </a:p>
      </dgm:t>
    </dgm:pt>
    <dgm:pt modelId="{A94630C8-2445-413D-91A2-CFCF1E64F33E}" type="parTrans" cxnId="{16345436-620D-40D1-A281-0017551CD67E}">
      <dgm:prSet/>
      <dgm:spPr/>
      <dgm:t>
        <a:bodyPr/>
        <a:lstStyle/>
        <a:p>
          <a:endParaRPr lang="en-US"/>
        </a:p>
      </dgm:t>
    </dgm:pt>
    <dgm:pt modelId="{45DACA31-BFAF-409C-A1EF-120C9975E9B8}" type="sibTrans" cxnId="{16345436-620D-40D1-A281-0017551CD67E}">
      <dgm:prSet/>
      <dgm:spPr/>
      <dgm:t>
        <a:bodyPr/>
        <a:lstStyle/>
        <a:p>
          <a:endParaRPr lang="en-US"/>
        </a:p>
      </dgm:t>
    </dgm:pt>
    <dgm:pt modelId="{F30D836C-E1EB-4669-9462-FD4BACEE3F1E}">
      <dgm:prSet/>
      <dgm:spPr>
        <a:solidFill>
          <a:schemeClr val="bg2">
            <a:alpha val="90000"/>
          </a:schemeClr>
        </a:solidFill>
        <a:scene3d>
          <a:camera prst="orthographicFront"/>
          <a:lightRig rig="threePt" dir="t"/>
        </a:scene3d>
        <a:sp3d>
          <a:bevelT/>
        </a:sp3d>
      </dgm:spPr>
      <dgm:t>
        <a:bodyPr/>
        <a:lstStyle/>
        <a:p>
          <a:pPr rtl="0"/>
          <a:r>
            <a:rPr lang="en-US" dirty="0" smtClean="0">
              <a:latin typeface="Times New Roman" panose="02020603050405020304" pitchFamily="18" charset="0"/>
              <a:cs typeface="Times New Roman" panose="02020603050405020304" pitchFamily="18" charset="0"/>
            </a:rPr>
            <a:t>General Fund receives revenue from property taxes</a:t>
          </a:r>
          <a:endParaRPr lang="en-US" dirty="0">
            <a:latin typeface="Times New Roman" panose="02020603050405020304" pitchFamily="18" charset="0"/>
            <a:cs typeface="Times New Roman" panose="02020603050405020304" pitchFamily="18" charset="0"/>
          </a:endParaRPr>
        </a:p>
      </dgm:t>
    </dgm:pt>
    <dgm:pt modelId="{BAAF46EE-B05C-45CB-BDE1-0CFF59499E41}" type="parTrans" cxnId="{A4BA16E9-1D12-4D30-A1F3-CB07DCF85E89}">
      <dgm:prSet/>
      <dgm:spPr/>
      <dgm:t>
        <a:bodyPr/>
        <a:lstStyle/>
        <a:p>
          <a:endParaRPr lang="en-US"/>
        </a:p>
      </dgm:t>
    </dgm:pt>
    <dgm:pt modelId="{3F09AFAE-46CA-4701-BCAA-21461826240C}" type="sibTrans" cxnId="{A4BA16E9-1D12-4D30-A1F3-CB07DCF85E89}">
      <dgm:prSet/>
      <dgm:spPr/>
      <dgm:t>
        <a:bodyPr/>
        <a:lstStyle/>
        <a:p>
          <a:endParaRPr lang="en-US"/>
        </a:p>
      </dgm:t>
    </dgm:pt>
    <dgm:pt modelId="{157DC7A3-3D67-47C3-B12B-777E5B2BC97B}">
      <dgm:prSet/>
      <dgm:spPr>
        <a:solidFill>
          <a:schemeClr val="bg2">
            <a:alpha val="90000"/>
          </a:schemeClr>
        </a:solidFill>
        <a:scene3d>
          <a:camera prst="orthographicFront"/>
          <a:lightRig rig="threePt" dir="t"/>
        </a:scene3d>
        <a:sp3d>
          <a:bevelT/>
        </a:sp3d>
      </dgm:spPr>
      <dgm:t>
        <a:bodyPr/>
        <a:lstStyle/>
        <a:p>
          <a:pPr rtl="0"/>
          <a:r>
            <a:rPr lang="en-US" dirty="0" smtClean="0">
              <a:latin typeface="Times New Roman" panose="02020603050405020304" pitchFamily="18" charset="0"/>
              <a:cs typeface="Times New Roman" panose="02020603050405020304" pitchFamily="18" charset="0"/>
            </a:rPr>
            <a:t>State of economy affects acquisition of resources</a:t>
          </a:r>
          <a:endParaRPr lang="en-US" dirty="0">
            <a:latin typeface="Times New Roman" panose="02020603050405020304" pitchFamily="18" charset="0"/>
            <a:cs typeface="Times New Roman" panose="02020603050405020304" pitchFamily="18" charset="0"/>
          </a:endParaRPr>
        </a:p>
      </dgm:t>
    </dgm:pt>
    <dgm:pt modelId="{D0B2FBA0-F781-4F7C-B9AE-370B987A8645}" type="parTrans" cxnId="{0C2C9C3C-A928-4E98-9D20-00DFE1D9B020}">
      <dgm:prSet/>
      <dgm:spPr/>
      <dgm:t>
        <a:bodyPr/>
        <a:lstStyle/>
        <a:p>
          <a:endParaRPr lang="en-US"/>
        </a:p>
      </dgm:t>
    </dgm:pt>
    <dgm:pt modelId="{7626FC52-86C3-44CD-BB3A-43786375AAB4}" type="sibTrans" cxnId="{0C2C9C3C-A928-4E98-9D20-00DFE1D9B020}">
      <dgm:prSet/>
      <dgm:spPr/>
      <dgm:t>
        <a:bodyPr/>
        <a:lstStyle/>
        <a:p>
          <a:endParaRPr lang="en-US"/>
        </a:p>
      </dgm:t>
    </dgm:pt>
    <dgm:pt modelId="{3A7F54EE-7E7F-4137-8825-447347A45C3A}" type="pres">
      <dgm:prSet presAssocID="{A7D95851-B124-4FF8-88C0-C4A245B66FDF}" presName="Name0" presStyleCnt="0">
        <dgm:presLayoutVars>
          <dgm:chMax val="3"/>
          <dgm:chPref val="1"/>
          <dgm:dir/>
          <dgm:animLvl val="lvl"/>
          <dgm:resizeHandles/>
        </dgm:presLayoutVars>
      </dgm:prSet>
      <dgm:spPr/>
    </dgm:pt>
    <dgm:pt modelId="{FAA5264D-1225-46AB-A720-2B8CABD08A23}" type="pres">
      <dgm:prSet presAssocID="{A7D95851-B124-4FF8-88C0-C4A245B66FDF}" presName="outerBox" presStyleCnt="0"/>
      <dgm:spPr>
        <a:scene3d>
          <a:camera prst="orthographicFront"/>
          <a:lightRig rig="threePt" dir="t"/>
        </a:scene3d>
        <a:sp3d>
          <a:bevelT/>
        </a:sp3d>
      </dgm:spPr>
    </dgm:pt>
    <dgm:pt modelId="{488A11A2-4D77-4498-90C4-393CE5835E5A}" type="pres">
      <dgm:prSet presAssocID="{A7D95851-B124-4FF8-88C0-C4A245B66FDF}" presName="outerBoxParent" presStyleLbl="node1" presStyleIdx="0" presStyleCnt="1"/>
      <dgm:spPr/>
      <dgm:t>
        <a:bodyPr/>
        <a:lstStyle/>
        <a:p>
          <a:endParaRPr lang="en-US"/>
        </a:p>
      </dgm:t>
    </dgm:pt>
    <dgm:pt modelId="{207A2CD0-8D39-4D70-A87A-2CBCA2513005}" type="pres">
      <dgm:prSet presAssocID="{A7D95851-B124-4FF8-88C0-C4A245B66FDF}" presName="outerBoxChildren" presStyleCnt="0"/>
      <dgm:spPr>
        <a:scene3d>
          <a:camera prst="orthographicFront"/>
          <a:lightRig rig="threePt" dir="t"/>
        </a:scene3d>
        <a:sp3d>
          <a:bevelT/>
        </a:sp3d>
      </dgm:spPr>
    </dgm:pt>
    <dgm:pt modelId="{7E9ED4FB-1413-42A1-B41B-815C70DF4FF2}" type="pres">
      <dgm:prSet presAssocID="{95911672-6992-4DCF-94CF-4E3AB0C02342}" presName="oChild" presStyleLbl="fgAcc1" presStyleIdx="0" presStyleCnt="2">
        <dgm:presLayoutVars>
          <dgm:bulletEnabled val="1"/>
        </dgm:presLayoutVars>
      </dgm:prSet>
      <dgm:spPr/>
    </dgm:pt>
    <dgm:pt modelId="{8890E1AF-2440-4D17-A2B2-00918856DBE0}" type="pres">
      <dgm:prSet presAssocID="{EC84CBC2-21AD-439E-A4DD-D430F7682F6A}" presName="outerSibTrans" presStyleCnt="0"/>
      <dgm:spPr>
        <a:scene3d>
          <a:camera prst="orthographicFront"/>
          <a:lightRig rig="threePt" dir="t"/>
        </a:scene3d>
        <a:sp3d>
          <a:bevelT/>
        </a:sp3d>
      </dgm:spPr>
    </dgm:pt>
    <dgm:pt modelId="{D13CC080-7C86-4162-A0AE-0E980B6A4589}" type="pres">
      <dgm:prSet presAssocID="{48BE0AA2-8EB0-4731-9CAD-4FD6B3A76BB2}" presName="oChild" presStyleLbl="fgAcc1" presStyleIdx="1" presStyleCnt="2">
        <dgm:presLayoutVars>
          <dgm:bulletEnabled val="1"/>
        </dgm:presLayoutVars>
      </dgm:prSet>
      <dgm:spPr/>
    </dgm:pt>
  </dgm:ptLst>
  <dgm:cxnLst>
    <dgm:cxn modelId="{FD86FCF0-5A0C-4539-AE3E-4DF2AB6770B2}" srcId="{61C4C60B-4020-4C61-9AE2-0C07A84480F0}" destId="{48BE0AA2-8EB0-4731-9CAD-4FD6B3A76BB2}" srcOrd="1" destOrd="0" parTransId="{1B6A107A-8C96-452A-9269-F3BE413FD6FA}" sibTransId="{0B32F1EE-A781-422D-8185-A2889A5D6886}"/>
    <dgm:cxn modelId="{A4BA16E9-1D12-4D30-A1F3-CB07DCF85E89}" srcId="{48BE0AA2-8EB0-4731-9CAD-4FD6B3A76BB2}" destId="{F30D836C-E1EB-4669-9462-FD4BACEE3F1E}" srcOrd="1" destOrd="0" parTransId="{BAAF46EE-B05C-45CB-BDE1-0CFF59499E41}" sibTransId="{3F09AFAE-46CA-4701-BCAA-21461826240C}"/>
    <dgm:cxn modelId="{25EA58C5-3D99-4302-90C5-141A5F92F5A8}" type="presOf" srcId="{95911672-6992-4DCF-94CF-4E3AB0C02342}" destId="{7E9ED4FB-1413-42A1-B41B-815C70DF4FF2}" srcOrd="0" destOrd="0" presId="urn:microsoft.com/office/officeart/2005/8/layout/target2"/>
    <dgm:cxn modelId="{405C2A8F-A103-4A48-B4B7-599681079A62}" type="presOf" srcId="{48BE0AA2-8EB0-4731-9CAD-4FD6B3A76BB2}" destId="{D13CC080-7C86-4162-A0AE-0E980B6A4589}" srcOrd="0" destOrd="0" presId="urn:microsoft.com/office/officeart/2005/8/layout/target2"/>
    <dgm:cxn modelId="{33B35465-C82F-43E9-9080-11DA48194548}" srcId="{A7D95851-B124-4FF8-88C0-C4A245B66FDF}" destId="{61C4C60B-4020-4C61-9AE2-0C07A84480F0}" srcOrd="0" destOrd="0" parTransId="{283E4955-32C8-4A91-B183-4A7AA1086980}" sibTransId="{D37D894B-F66F-44F7-BA86-CB9C618B7C6D}"/>
    <dgm:cxn modelId="{16345436-620D-40D1-A281-0017551CD67E}" srcId="{48BE0AA2-8EB0-4731-9CAD-4FD6B3A76BB2}" destId="{299ACD77-593B-44C8-B411-2AAA60C4CF39}" srcOrd="0" destOrd="0" parTransId="{A94630C8-2445-413D-91A2-CFCF1E64F33E}" sibTransId="{45DACA31-BFAF-409C-A1EF-120C9975E9B8}"/>
    <dgm:cxn modelId="{3EE9B19E-9EBB-463D-91E0-44B534157D03}" type="presOf" srcId="{F30D836C-E1EB-4669-9462-FD4BACEE3F1E}" destId="{D13CC080-7C86-4162-A0AE-0E980B6A4589}" srcOrd="0" destOrd="2" presId="urn:microsoft.com/office/officeart/2005/8/layout/target2"/>
    <dgm:cxn modelId="{123E459B-F334-4CD9-A2CF-F94C5CFECBCC}" type="presOf" srcId="{299ACD77-593B-44C8-B411-2AAA60C4CF39}" destId="{D13CC080-7C86-4162-A0AE-0E980B6A4589}" srcOrd="0" destOrd="1" presId="urn:microsoft.com/office/officeart/2005/8/layout/target2"/>
    <dgm:cxn modelId="{9E688C24-2095-4B08-A0A9-22D7DED0E86D}" type="presOf" srcId="{157DC7A3-3D67-47C3-B12B-777E5B2BC97B}" destId="{D13CC080-7C86-4162-A0AE-0E980B6A4589}" srcOrd="0" destOrd="3" presId="urn:microsoft.com/office/officeart/2005/8/layout/target2"/>
    <dgm:cxn modelId="{C0A5C09B-EDB2-455C-8B4F-BB7BEF3776EC}" type="presOf" srcId="{61C4C60B-4020-4C61-9AE2-0C07A84480F0}" destId="{488A11A2-4D77-4498-90C4-393CE5835E5A}" srcOrd="0" destOrd="0" presId="urn:microsoft.com/office/officeart/2005/8/layout/target2"/>
    <dgm:cxn modelId="{7F626925-37A3-4963-9E28-5457B6DBA422}" type="presOf" srcId="{A7D95851-B124-4FF8-88C0-C4A245B66FDF}" destId="{3A7F54EE-7E7F-4137-8825-447347A45C3A}" srcOrd="0" destOrd="0" presId="urn:microsoft.com/office/officeart/2005/8/layout/target2"/>
    <dgm:cxn modelId="{35F423B6-1E3C-4D09-B229-D033B7BC3280}" srcId="{61C4C60B-4020-4C61-9AE2-0C07A84480F0}" destId="{95911672-6992-4DCF-94CF-4E3AB0C02342}" srcOrd="0" destOrd="0" parTransId="{768E038E-295B-4086-8F52-8E95E4F9C55B}" sibTransId="{EC84CBC2-21AD-439E-A4DD-D430F7682F6A}"/>
    <dgm:cxn modelId="{0C2C9C3C-A928-4E98-9D20-00DFE1D9B020}" srcId="{48BE0AA2-8EB0-4731-9CAD-4FD6B3A76BB2}" destId="{157DC7A3-3D67-47C3-B12B-777E5B2BC97B}" srcOrd="2" destOrd="0" parTransId="{D0B2FBA0-F781-4F7C-B9AE-370B987A8645}" sibTransId="{7626FC52-86C3-44CD-BB3A-43786375AAB4}"/>
    <dgm:cxn modelId="{55AD485C-F1F6-4B11-8409-A9A38C12322A}" type="presParOf" srcId="{3A7F54EE-7E7F-4137-8825-447347A45C3A}" destId="{FAA5264D-1225-46AB-A720-2B8CABD08A23}" srcOrd="0" destOrd="0" presId="urn:microsoft.com/office/officeart/2005/8/layout/target2"/>
    <dgm:cxn modelId="{F34664DB-8975-43DA-9C7D-37A380E760BB}" type="presParOf" srcId="{FAA5264D-1225-46AB-A720-2B8CABD08A23}" destId="{488A11A2-4D77-4498-90C4-393CE5835E5A}" srcOrd="0" destOrd="0" presId="urn:microsoft.com/office/officeart/2005/8/layout/target2"/>
    <dgm:cxn modelId="{ADCBBA35-C74D-4A8C-996B-1BA8D48083F9}" type="presParOf" srcId="{FAA5264D-1225-46AB-A720-2B8CABD08A23}" destId="{207A2CD0-8D39-4D70-A87A-2CBCA2513005}" srcOrd="1" destOrd="0" presId="urn:microsoft.com/office/officeart/2005/8/layout/target2"/>
    <dgm:cxn modelId="{E9D9F32A-35C4-4845-9755-6A06326065A0}" type="presParOf" srcId="{207A2CD0-8D39-4D70-A87A-2CBCA2513005}" destId="{7E9ED4FB-1413-42A1-B41B-815C70DF4FF2}" srcOrd="0" destOrd="0" presId="urn:microsoft.com/office/officeart/2005/8/layout/target2"/>
    <dgm:cxn modelId="{5F468A3E-5915-4691-8C3E-57F6B01C0745}" type="presParOf" srcId="{207A2CD0-8D39-4D70-A87A-2CBCA2513005}" destId="{8890E1AF-2440-4D17-A2B2-00918856DBE0}" srcOrd="1" destOrd="0" presId="urn:microsoft.com/office/officeart/2005/8/layout/target2"/>
    <dgm:cxn modelId="{1D71D165-2ACA-4092-80CA-815539D950E9}" type="presParOf" srcId="{207A2CD0-8D39-4D70-A87A-2CBCA2513005}" destId="{D13CC080-7C86-4162-A0AE-0E980B6A4589}" srcOrd="2" destOrd="0" presId="urn:microsoft.com/office/officeart/2005/8/layout/target2"/>
  </dgm:cxnLst>
  <dgm:bg/>
  <dgm:whole>
    <a:ln w="76200">
      <a:solidFill>
        <a:schemeClr val="tx1">
          <a:lumMod val="95000"/>
          <a:lumOff val="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6C779-8D91-4AF0-B929-E9C52BD48958}">
      <dsp:nvSpPr>
        <dsp:cNvPr id="0" name=""/>
        <dsp:cNvSpPr/>
      </dsp:nvSpPr>
      <dsp:spPr>
        <a:xfrm>
          <a:off x="0" y="2159"/>
          <a:ext cx="6629400" cy="4418329"/>
        </a:xfrm>
        <a:prstGeom prst="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rtl="0">
            <a:lnSpc>
              <a:spcPct val="90000"/>
            </a:lnSpc>
            <a:spcBef>
              <a:spcPct val="0"/>
            </a:spcBef>
            <a:spcAft>
              <a:spcPct val="35000"/>
            </a:spcAft>
          </a:pPr>
          <a:r>
            <a:rPr lang="en-US" sz="4000" b="0" kern="1200" dirty="0" smtClean="0">
              <a:latin typeface="Times New Roman" panose="02020603050405020304" pitchFamily="18" charset="0"/>
              <a:cs typeface="Times New Roman" panose="02020603050405020304" pitchFamily="18" charset="0"/>
            </a:rPr>
            <a:t>Theoretical </a:t>
          </a:r>
          <a:r>
            <a:rPr lang="en-US" sz="4000" b="0" kern="1200" dirty="0" smtClean="0">
              <a:latin typeface="Times New Roman" panose="02020603050405020304" pitchFamily="18" charset="0"/>
              <a:cs typeface="Times New Roman" panose="02020603050405020304" pitchFamily="18" charset="0"/>
            </a:rPr>
            <a:t>Evaluation:</a:t>
          </a:r>
        </a:p>
        <a:p>
          <a:pPr lvl="0" algn="ctr" defTabSz="1778000" rtl="0">
            <a:lnSpc>
              <a:spcPct val="90000"/>
            </a:lnSpc>
            <a:spcBef>
              <a:spcPct val="0"/>
            </a:spcBef>
            <a:spcAft>
              <a:spcPct val="35000"/>
            </a:spcAft>
          </a:pPr>
          <a:r>
            <a:rPr lang="en-US" sz="4000" b="0" kern="1200" dirty="0" smtClean="0">
              <a:latin typeface="Times New Roman" panose="02020603050405020304" pitchFamily="18" charset="0"/>
              <a:cs typeface="Times New Roman" panose="02020603050405020304" pitchFamily="18" charset="0"/>
            </a:rPr>
            <a:t>The </a:t>
          </a:r>
          <a:r>
            <a:rPr lang="en-US" sz="4000" b="0" kern="1200" dirty="0" smtClean="0">
              <a:latin typeface="Times New Roman" panose="02020603050405020304" pitchFamily="18" charset="0"/>
              <a:cs typeface="Times New Roman" panose="02020603050405020304" pitchFamily="18" charset="0"/>
            </a:rPr>
            <a:t>Case of Cobb County Animal Control</a:t>
          </a:r>
          <a:r>
            <a:rPr lang="en-US" sz="5700" kern="1200" dirty="0" smtClean="0"/>
            <a:t/>
          </a:r>
          <a:br>
            <a:rPr lang="en-US" sz="5700" kern="1200" dirty="0" smtClean="0"/>
          </a:br>
          <a:r>
            <a:rPr lang="en-US" sz="5700" kern="1200" dirty="0" smtClean="0"/>
            <a:t> </a:t>
          </a:r>
          <a:endParaRPr lang="en-US" sz="5700" kern="1200" dirty="0"/>
        </a:p>
      </dsp:txBody>
      <dsp:txXfrm>
        <a:off x="0" y="2159"/>
        <a:ext cx="6629400" cy="44183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8F22B-CADA-4C45-BCFA-9C0FB1ACE24C}">
      <dsp:nvSpPr>
        <dsp:cNvPr id="0" name=""/>
        <dsp:cNvSpPr/>
      </dsp:nvSpPr>
      <dsp:spPr>
        <a:xfrm>
          <a:off x="108302" y="2298"/>
          <a:ext cx="6641394" cy="902456"/>
        </a:xfrm>
        <a:prstGeom prst="roundRect">
          <a:avLst>
            <a:gd name="adj" fmla="val 10000"/>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a:scene3d>
          <a:camera prst="orthographicFront"/>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kern="1200" dirty="0" smtClean="0">
              <a:latin typeface="Times New Roman" panose="02020603050405020304" pitchFamily="18" charset="0"/>
              <a:cs typeface="Times New Roman" panose="02020603050405020304" pitchFamily="18" charset="0"/>
            </a:rPr>
            <a:t>Theoretical Analysis: In Henry Mintzberg’s The Power Game and the Players </a:t>
          </a:r>
          <a:endParaRPr lang="en-US" sz="2900" kern="1200" dirty="0">
            <a:latin typeface="Times New Roman" panose="02020603050405020304" pitchFamily="18" charset="0"/>
            <a:cs typeface="Times New Roman" panose="02020603050405020304" pitchFamily="18" charset="0"/>
          </a:endParaRPr>
        </a:p>
      </dsp:txBody>
      <dsp:txXfrm>
        <a:off x="134734" y="28730"/>
        <a:ext cx="6588530" cy="849592"/>
      </dsp:txXfrm>
    </dsp:sp>
    <dsp:sp modelId="{F02DB9A4-297C-44B5-BA21-92900BBD7DF9}">
      <dsp:nvSpPr>
        <dsp:cNvPr id="0" name=""/>
        <dsp:cNvSpPr/>
      </dsp:nvSpPr>
      <dsp:spPr>
        <a:xfrm>
          <a:off x="772442" y="904755"/>
          <a:ext cx="793053" cy="433648"/>
        </a:xfrm>
        <a:custGeom>
          <a:avLst/>
          <a:gdLst/>
          <a:ahLst/>
          <a:cxnLst/>
          <a:rect l="0" t="0" r="0" b="0"/>
          <a:pathLst>
            <a:path>
              <a:moveTo>
                <a:pt x="0" y="0"/>
              </a:moveTo>
              <a:lnTo>
                <a:pt x="0" y="433648"/>
              </a:lnTo>
              <a:lnTo>
                <a:pt x="793053" y="433648"/>
              </a:lnTo>
            </a:path>
          </a:pathLst>
        </a:custGeom>
        <a:noFill/>
        <a:ln w="15875" cap="flat" cmpd="sng" algn="ctr">
          <a:solidFill>
            <a:schemeClr val="accent5">
              <a:shade val="60000"/>
              <a:hueOff val="0"/>
              <a:satOff val="0"/>
              <a:lumOff val="0"/>
              <a:alphaOff val="0"/>
            </a:schemeClr>
          </a:solidFill>
          <a:prstDash val="solid"/>
        </a:ln>
        <a:effectLst/>
        <a:scene3d>
          <a:camera prst="orthographicFront"/>
          <a:lightRig rig="threePt" dir="t"/>
        </a:scene3d>
        <a:sp3d>
          <a:bevelT w="101600" prst="riblet"/>
        </a:sp3d>
      </dsp:spPr>
      <dsp:style>
        <a:lnRef idx="2">
          <a:scrgbClr r="0" g="0" b="0"/>
        </a:lnRef>
        <a:fillRef idx="0">
          <a:scrgbClr r="0" g="0" b="0"/>
        </a:fillRef>
        <a:effectRef idx="0">
          <a:scrgbClr r="0" g="0" b="0"/>
        </a:effectRef>
        <a:fontRef idx="minor"/>
      </dsp:style>
    </dsp:sp>
    <dsp:sp modelId="{1B1D78C1-E3DE-4453-93D9-24A01B6A474F}">
      <dsp:nvSpPr>
        <dsp:cNvPr id="0" name=""/>
        <dsp:cNvSpPr/>
      </dsp:nvSpPr>
      <dsp:spPr>
        <a:xfrm>
          <a:off x="1565495" y="1119160"/>
          <a:ext cx="4991349" cy="438485"/>
        </a:xfrm>
        <a:prstGeom prst="roundRect">
          <a:avLst>
            <a:gd name="adj" fmla="val 10000"/>
          </a:avLst>
        </a:prstGeom>
        <a:solidFill>
          <a:schemeClr val="accent5">
            <a:alpha val="90000"/>
            <a:tint val="40000"/>
            <a:hueOff val="0"/>
            <a:satOff val="0"/>
            <a:lumOff val="0"/>
            <a:alphaOff val="0"/>
          </a:schemeClr>
        </a:solidFill>
        <a:ln w="15875" cap="flat" cmpd="sng" algn="ctr">
          <a:solidFill>
            <a:schemeClr val="accent5">
              <a:hueOff val="0"/>
              <a:satOff val="0"/>
              <a:lumOff val="0"/>
              <a:alphaOff val="0"/>
            </a:schemeClr>
          </a:solidFill>
          <a:prstDash val="solid"/>
        </a:ln>
        <a:effectLst/>
        <a:scene3d>
          <a:camera prst="orthographicFront"/>
          <a:lightRig rig="threePt" dir="t"/>
        </a:scene3d>
        <a:sp3d>
          <a:bevelT w="101600" prst="riblet"/>
        </a:sp3d>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rtl="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Organizations are not an island unto itself</a:t>
          </a:r>
          <a:endParaRPr lang="en-US" sz="1800" kern="1200" dirty="0">
            <a:latin typeface="Times New Roman" panose="02020603050405020304" pitchFamily="18" charset="0"/>
            <a:cs typeface="Times New Roman" panose="02020603050405020304" pitchFamily="18" charset="0"/>
          </a:endParaRPr>
        </a:p>
      </dsp:txBody>
      <dsp:txXfrm>
        <a:off x="1578338" y="1132003"/>
        <a:ext cx="4965663" cy="412799"/>
      </dsp:txXfrm>
    </dsp:sp>
    <dsp:sp modelId="{E16F5B96-6388-43E4-A8EE-493DB560180C}">
      <dsp:nvSpPr>
        <dsp:cNvPr id="0" name=""/>
        <dsp:cNvSpPr/>
      </dsp:nvSpPr>
      <dsp:spPr>
        <a:xfrm>
          <a:off x="772442" y="904755"/>
          <a:ext cx="664139" cy="1178585"/>
        </a:xfrm>
        <a:custGeom>
          <a:avLst/>
          <a:gdLst/>
          <a:ahLst/>
          <a:cxnLst/>
          <a:rect l="0" t="0" r="0" b="0"/>
          <a:pathLst>
            <a:path>
              <a:moveTo>
                <a:pt x="0" y="0"/>
              </a:moveTo>
              <a:lnTo>
                <a:pt x="0" y="1178585"/>
              </a:lnTo>
              <a:lnTo>
                <a:pt x="664139" y="1178585"/>
              </a:lnTo>
            </a:path>
          </a:pathLst>
        </a:custGeom>
        <a:noFill/>
        <a:ln w="15875" cap="flat" cmpd="sng" algn="ctr">
          <a:solidFill>
            <a:schemeClr val="accent5">
              <a:shade val="60000"/>
              <a:hueOff val="0"/>
              <a:satOff val="0"/>
              <a:lumOff val="0"/>
              <a:alphaOff val="0"/>
            </a:schemeClr>
          </a:solidFill>
          <a:prstDash val="solid"/>
        </a:ln>
        <a:effectLst/>
        <a:scene3d>
          <a:camera prst="orthographicFront"/>
          <a:lightRig rig="threePt" dir="t"/>
        </a:scene3d>
        <a:sp3d>
          <a:bevelT w="101600" prst="riblet"/>
        </a:sp3d>
      </dsp:spPr>
      <dsp:style>
        <a:lnRef idx="2">
          <a:scrgbClr r="0" g="0" b="0"/>
        </a:lnRef>
        <a:fillRef idx="0">
          <a:scrgbClr r="0" g="0" b="0"/>
        </a:fillRef>
        <a:effectRef idx="0">
          <a:scrgbClr r="0" g="0" b="0"/>
        </a:effectRef>
        <a:fontRef idx="minor"/>
      </dsp:style>
    </dsp:sp>
    <dsp:sp modelId="{4A4B384E-FCE6-47D5-B6F5-529FD2DE2EC4}">
      <dsp:nvSpPr>
        <dsp:cNvPr id="0" name=""/>
        <dsp:cNvSpPr/>
      </dsp:nvSpPr>
      <dsp:spPr>
        <a:xfrm>
          <a:off x="1436581" y="1794468"/>
          <a:ext cx="5138197" cy="577743"/>
        </a:xfrm>
        <a:prstGeom prst="roundRect">
          <a:avLst>
            <a:gd name="adj" fmla="val 10000"/>
          </a:avLst>
        </a:prstGeom>
        <a:solidFill>
          <a:schemeClr val="accent5">
            <a:alpha val="90000"/>
            <a:tint val="40000"/>
            <a:hueOff val="0"/>
            <a:satOff val="0"/>
            <a:lumOff val="0"/>
            <a:alphaOff val="0"/>
          </a:schemeClr>
        </a:solidFill>
        <a:ln w="15875" cap="flat" cmpd="sng" algn="ctr">
          <a:solidFill>
            <a:schemeClr val="accent5">
              <a:hueOff val="0"/>
              <a:satOff val="0"/>
              <a:lumOff val="0"/>
              <a:alphaOff val="0"/>
            </a:schemeClr>
          </a:solidFill>
          <a:prstDash val="solid"/>
        </a:ln>
        <a:effectLst/>
        <a:scene3d>
          <a:camera prst="orthographicFront"/>
          <a:lightRig rig="threePt" dir="t"/>
        </a:scene3d>
        <a:sp3d>
          <a:bevelT w="101600" prst="riblet"/>
        </a:sp3d>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rtl="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Many factors influence organizational decisions and actions</a:t>
          </a:r>
          <a:endParaRPr lang="en-US" sz="1800" kern="1200" dirty="0">
            <a:latin typeface="Times New Roman" panose="02020603050405020304" pitchFamily="18" charset="0"/>
            <a:cs typeface="Times New Roman" panose="02020603050405020304" pitchFamily="18" charset="0"/>
          </a:endParaRPr>
        </a:p>
      </dsp:txBody>
      <dsp:txXfrm>
        <a:off x="1453503" y="1811390"/>
        <a:ext cx="5104353" cy="543899"/>
      </dsp:txXfrm>
    </dsp:sp>
    <dsp:sp modelId="{2A820802-14E0-4D4B-AB7E-092AB11D208E}">
      <dsp:nvSpPr>
        <dsp:cNvPr id="0" name=""/>
        <dsp:cNvSpPr/>
      </dsp:nvSpPr>
      <dsp:spPr>
        <a:xfrm>
          <a:off x="772442" y="904755"/>
          <a:ext cx="664139" cy="2135690"/>
        </a:xfrm>
        <a:custGeom>
          <a:avLst/>
          <a:gdLst/>
          <a:ahLst/>
          <a:cxnLst/>
          <a:rect l="0" t="0" r="0" b="0"/>
          <a:pathLst>
            <a:path>
              <a:moveTo>
                <a:pt x="0" y="0"/>
              </a:moveTo>
              <a:lnTo>
                <a:pt x="0" y="2135690"/>
              </a:lnTo>
              <a:lnTo>
                <a:pt x="664139" y="2135690"/>
              </a:lnTo>
            </a:path>
          </a:pathLst>
        </a:custGeom>
        <a:noFill/>
        <a:ln w="15875" cap="flat" cmpd="sng" algn="ctr">
          <a:solidFill>
            <a:schemeClr val="accent5">
              <a:shade val="60000"/>
              <a:hueOff val="0"/>
              <a:satOff val="0"/>
              <a:lumOff val="0"/>
              <a:alphaOff val="0"/>
            </a:schemeClr>
          </a:solidFill>
          <a:prstDash val="solid"/>
        </a:ln>
        <a:effectLst/>
        <a:scene3d>
          <a:camera prst="orthographicFront"/>
          <a:lightRig rig="threePt" dir="t"/>
        </a:scene3d>
        <a:sp3d>
          <a:bevelT w="101600" prst="riblet"/>
        </a:sp3d>
      </dsp:spPr>
      <dsp:style>
        <a:lnRef idx="2">
          <a:scrgbClr r="0" g="0" b="0"/>
        </a:lnRef>
        <a:fillRef idx="0">
          <a:scrgbClr r="0" g="0" b="0"/>
        </a:fillRef>
        <a:effectRef idx="0">
          <a:scrgbClr r="0" g="0" b="0"/>
        </a:effectRef>
        <a:fontRef idx="minor"/>
      </dsp:style>
    </dsp:sp>
    <dsp:sp modelId="{42F271E9-188B-4BA0-9C00-9702BB22D634}">
      <dsp:nvSpPr>
        <dsp:cNvPr id="0" name=""/>
        <dsp:cNvSpPr/>
      </dsp:nvSpPr>
      <dsp:spPr>
        <a:xfrm>
          <a:off x="1436581" y="2597826"/>
          <a:ext cx="5137461" cy="885237"/>
        </a:xfrm>
        <a:prstGeom prst="roundRect">
          <a:avLst>
            <a:gd name="adj" fmla="val 10000"/>
          </a:avLst>
        </a:prstGeom>
        <a:solidFill>
          <a:schemeClr val="accent5">
            <a:alpha val="90000"/>
            <a:tint val="40000"/>
            <a:hueOff val="0"/>
            <a:satOff val="0"/>
            <a:lumOff val="0"/>
            <a:alphaOff val="0"/>
          </a:schemeClr>
        </a:solidFill>
        <a:ln w="15875" cap="flat" cmpd="sng" algn="ctr">
          <a:solidFill>
            <a:schemeClr val="accent5">
              <a:hueOff val="0"/>
              <a:satOff val="0"/>
              <a:lumOff val="0"/>
              <a:alphaOff val="0"/>
            </a:schemeClr>
          </a:solidFill>
          <a:prstDash val="solid"/>
        </a:ln>
        <a:effectLst/>
        <a:scene3d>
          <a:camera prst="orthographicFront"/>
          <a:lightRig rig="threePt" dir="t"/>
        </a:scene3d>
        <a:sp3d>
          <a:bevelT w="101600" prst="riblet"/>
        </a:sp3d>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t" anchorCtr="0">
          <a:noAutofit/>
        </a:bodyPr>
        <a:lstStyle/>
        <a:p>
          <a:pPr lvl="0" algn="l" defTabSz="488950" rtl="0">
            <a:lnSpc>
              <a:spcPct val="90000"/>
            </a:lnSpc>
            <a:spcBef>
              <a:spcPct val="0"/>
            </a:spcBef>
            <a:spcAft>
              <a:spcPct val="35000"/>
            </a:spcAft>
          </a:pPr>
          <a:r>
            <a:rPr lang="en-US" sz="1100" kern="1200" dirty="0" smtClean="0">
              <a:latin typeface="Times New Roman" panose="02020603050405020304" pitchFamily="18" charset="0"/>
              <a:cs typeface="Times New Roman" panose="02020603050405020304" pitchFamily="18" charset="0"/>
            </a:rPr>
            <a:t>Internal influencers</a:t>
          </a:r>
          <a:endParaRPr lang="en-US" sz="1100" kern="1200" dirty="0">
            <a:latin typeface="Times New Roman" panose="02020603050405020304" pitchFamily="18" charset="0"/>
            <a:cs typeface="Times New Roman" panose="02020603050405020304" pitchFamily="18" charset="0"/>
          </a:endParaRPr>
        </a:p>
        <a:p>
          <a:pPr marL="57150" lvl="1" indent="-57150" algn="l" defTabSz="488950" rtl="0">
            <a:lnSpc>
              <a:spcPct val="90000"/>
            </a:lnSpc>
            <a:spcBef>
              <a:spcPct val="0"/>
            </a:spcBef>
            <a:spcAft>
              <a:spcPct val="15000"/>
            </a:spcAft>
            <a:buChar char="••"/>
          </a:pPr>
          <a:r>
            <a:rPr lang="en-US" sz="1100" kern="1200" dirty="0" smtClean="0">
              <a:latin typeface="Times New Roman" panose="02020603050405020304" pitchFamily="18" charset="0"/>
              <a:cs typeface="Times New Roman" panose="02020603050405020304" pitchFamily="18" charset="0"/>
            </a:rPr>
            <a:t>Fulltime employees verbal imputes, decisions, and actions influence organizational goals and outcomes</a:t>
          </a:r>
          <a:endParaRPr lang="en-US" sz="1100" kern="1200" dirty="0">
            <a:latin typeface="Times New Roman" panose="02020603050405020304" pitchFamily="18" charset="0"/>
            <a:cs typeface="Times New Roman" panose="02020603050405020304" pitchFamily="18" charset="0"/>
          </a:endParaRPr>
        </a:p>
        <a:p>
          <a:pPr marL="114300" lvl="2" indent="-57150" algn="l" defTabSz="488950" rtl="0">
            <a:lnSpc>
              <a:spcPct val="90000"/>
            </a:lnSpc>
            <a:spcBef>
              <a:spcPct val="0"/>
            </a:spcBef>
            <a:spcAft>
              <a:spcPct val="15000"/>
            </a:spcAft>
            <a:buChar char="••"/>
          </a:pPr>
          <a:r>
            <a:rPr lang="en-US" sz="1100" kern="1200" dirty="0" smtClean="0">
              <a:latin typeface="Times New Roman" panose="02020603050405020304" pitchFamily="18" charset="0"/>
              <a:cs typeface="Times New Roman" panose="02020603050405020304" pitchFamily="18" charset="0"/>
            </a:rPr>
            <a:t>Example: staff meetings to discuss management/employee grievances</a:t>
          </a:r>
          <a:endParaRPr lang="en-US" sz="1100" kern="1200" dirty="0">
            <a:latin typeface="Times New Roman" panose="02020603050405020304" pitchFamily="18" charset="0"/>
            <a:cs typeface="Times New Roman" panose="02020603050405020304" pitchFamily="18" charset="0"/>
          </a:endParaRPr>
        </a:p>
      </dsp:txBody>
      <dsp:txXfrm>
        <a:off x="1462509" y="2623754"/>
        <a:ext cx="5085605" cy="833381"/>
      </dsp:txXfrm>
    </dsp:sp>
    <dsp:sp modelId="{ABADC60E-D53E-46F8-A5CA-B952135BF8BC}">
      <dsp:nvSpPr>
        <dsp:cNvPr id="0" name=""/>
        <dsp:cNvSpPr/>
      </dsp:nvSpPr>
      <dsp:spPr>
        <a:xfrm>
          <a:off x="772442" y="904755"/>
          <a:ext cx="664139" cy="3615434"/>
        </a:xfrm>
        <a:custGeom>
          <a:avLst/>
          <a:gdLst/>
          <a:ahLst/>
          <a:cxnLst/>
          <a:rect l="0" t="0" r="0" b="0"/>
          <a:pathLst>
            <a:path>
              <a:moveTo>
                <a:pt x="0" y="0"/>
              </a:moveTo>
              <a:lnTo>
                <a:pt x="0" y="3615434"/>
              </a:lnTo>
              <a:lnTo>
                <a:pt x="664139" y="3615434"/>
              </a:lnTo>
            </a:path>
          </a:pathLst>
        </a:custGeom>
        <a:noFill/>
        <a:ln w="15875" cap="flat" cmpd="sng" algn="ctr">
          <a:solidFill>
            <a:schemeClr val="accent5">
              <a:shade val="60000"/>
              <a:hueOff val="0"/>
              <a:satOff val="0"/>
              <a:lumOff val="0"/>
              <a:alphaOff val="0"/>
            </a:schemeClr>
          </a:solidFill>
          <a:prstDash val="solid"/>
        </a:ln>
        <a:effectLst/>
        <a:scene3d>
          <a:camera prst="orthographicFront"/>
          <a:lightRig rig="threePt" dir="t"/>
        </a:scene3d>
        <a:sp3d>
          <a:bevelT w="101600" prst="riblet"/>
        </a:sp3d>
      </dsp:spPr>
      <dsp:style>
        <a:lnRef idx="2">
          <a:scrgbClr r="0" g="0" b="0"/>
        </a:lnRef>
        <a:fillRef idx="0">
          <a:scrgbClr r="0" g="0" b="0"/>
        </a:fillRef>
        <a:effectRef idx="0">
          <a:scrgbClr r="0" g="0" b="0"/>
        </a:effectRef>
        <a:fontRef idx="minor"/>
      </dsp:style>
    </dsp:sp>
    <dsp:sp modelId="{6BE00986-B252-47E3-BB27-CEEAA6EE4230}">
      <dsp:nvSpPr>
        <dsp:cNvPr id="0" name=""/>
        <dsp:cNvSpPr/>
      </dsp:nvSpPr>
      <dsp:spPr>
        <a:xfrm>
          <a:off x="1436581" y="3708678"/>
          <a:ext cx="5200691" cy="1623022"/>
        </a:xfrm>
        <a:prstGeom prst="roundRect">
          <a:avLst>
            <a:gd name="adj" fmla="val 10000"/>
          </a:avLst>
        </a:prstGeom>
        <a:solidFill>
          <a:schemeClr val="accent5">
            <a:alpha val="90000"/>
            <a:tint val="40000"/>
            <a:hueOff val="0"/>
            <a:satOff val="0"/>
            <a:lumOff val="0"/>
            <a:alphaOff val="0"/>
          </a:schemeClr>
        </a:solidFill>
        <a:ln w="15875" cap="flat" cmpd="sng" algn="ctr">
          <a:solidFill>
            <a:schemeClr val="accent5">
              <a:hueOff val="0"/>
              <a:satOff val="0"/>
              <a:lumOff val="0"/>
              <a:alphaOff val="0"/>
            </a:schemeClr>
          </a:solidFill>
          <a:prstDash val="solid"/>
        </a:ln>
        <a:effectLst/>
        <a:scene3d>
          <a:camera prst="orthographicFront"/>
          <a:lightRig rig="threePt" dir="t"/>
        </a:scene3d>
        <a:sp3d>
          <a:bevelT w="101600" prst="riblet"/>
        </a:sp3d>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lvl="0" algn="l" defTabSz="533400" rtl="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External influencers</a:t>
          </a:r>
          <a:endParaRPr lang="en-US" sz="1200" kern="1200" dirty="0">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en-US" sz="1200" kern="1200" dirty="0" smtClean="0">
              <a:latin typeface="Times New Roman" panose="02020603050405020304" pitchFamily="18" charset="0"/>
              <a:cs typeface="Times New Roman" panose="02020603050405020304" pitchFamily="18" charset="0"/>
            </a:rPr>
            <a:t>General public (nonemployees) critiques public services, complains to public officials, thus affecting an organizations future decisions and actions.</a:t>
          </a:r>
          <a:endParaRPr lang="en-US" sz="1200" kern="1200" dirty="0">
            <a:latin typeface="Times New Roman" panose="02020603050405020304" pitchFamily="18" charset="0"/>
            <a:cs typeface="Times New Roman" panose="02020603050405020304" pitchFamily="18" charset="0"/>
          </a:endParaRPr>
        </a:p>
        <a:p>
          <a:pPr marL="228600" lvl="2" indent="-114300" algn="l" defTabSz="533400" rtl="0">
            <a:lnSpc>
              <a:spcPct val="90000"/>
            </a:lnSpc>
            <a:spcBef>
              <a:spcPct val="0"/>
            </a:spcBef>
            <a:spcAft>
              <a:spcPct val="15000"/>
            </a:spcAft>
            <a:buChar char="••"/>
          </a:pPr>
          <a:r>
            <a:rPr lang="en-US" sz="1200" kern="1200" dirty="0" smtClean="0">
              <a:latin typeface="Times New Roman" panose="02020603050405020304" pitchFamily="18" charset="0"/>
              <a:cs typeface="Times New Roman" panose="02020603050405020304" pitchFamily="18" charset="0"/>
            </a:rPr>
            <a:t>Example: Citizen complaint to the Board of Commissioners  regarding animal control’s inability to capture a large number of stray animal in their neighborhood. As a result, CCAC will reorganize its employees in-house shelter duties, thus assigning more officers to road duties instead of shelter management.</a:t>
          </a:r>
          <a:endParaRPr lang="en-US" sz="1200" kern="1200" dirty="0">
            <a:latin typeface="Times New Roman" panose="02020603050405020304" pitchFamily="18" charset="0"/>
            <a:cs typeface="Times New Roman" panose="02020603050405020304" pitchFamily="18" charset="0"/>
          </a:endParaRPr>
        </a:p>
      </dsp:txBody>
      <dsp:txXfrm>
        <a:off x="1484118" y="3756215"/>
        <a:ext cx="5105617" cy="15279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C201E-F33C-4E68-AF30-D151C63252A5}">
      <dsp:nvSpPr>
        <dsp:cNvPr id="0" name=""/>
        <dsp:cNvSpPr/>
      </dsp:nvSpPr>
      <dsp:spPr>
        <a:xfrm>
          <a:off x="1659464" y="0"/>
          <a:ext cx="3646315" cy="630218"/>
        </a:xfrm>
        <a:prstGeom prst="ellipse">
          <a:avLst/>
        </a:prstGeom>
        <a:gradFill rotWithShape="0">
          <a:gsLst>
            <a:gs pos="0">
              <a:schemeClr val="accent5">
                <a:alpha val="50000"/>
                <a:hueOff val="0"/>
                <a:satOff val="0"/>
                <a:lumOff val="0"/>
                <a:alphaOff val="0"/>
              </a:schemeClr>
            </a:gs>
            <a:gs pos="100000">
              <a:schemeClr val="accent5">
                <a:alpha val="50000"/>
                <a:hueOff val="0"/>
                <a:satOff val="0"/>
                <a:lumOff val="0"/>
                <a:alphaOff val="0"/>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rtl="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S.W.O.T.</a:t>
          </a:r>
          <a:endParaRPr lang="en-US" sz="3600" kern="1200" dirty="0">
            <a:latin typeface="Times New Roman" panose="02020603050405020304" pitchFamily="18" charset="0"/>
            <a:cs typeface="Times New Roman" panose="02020603050405020304" pitchFamily="18" charset="0"/>
          </a:endParaRPr>
        </a:p>
      </dsp:txBody>
      <dsp:txXfrm>
        <a:off x="2193454" y="92293"/>
        <a:ext cx="2578335" cy="4456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147A7-2AC5-44C6-B17E-2C3466E0AF77}">
      <dsp:nvSpPr>
        <dsp:cNvPr id="0" name=""/>
        <dsp:cNvSpPr/>
      </dsp:nvSpPr>
      <dsp:spPr>
        <a:xfrm rot="5400000">
          <a:off x="3801893" y="-1466132"/>
          <a:ext cx="823323" cy="3965699"/>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38100" dist="38100" dir="4800000" sx="98000" sy="98000" rotWithShape="0">
            <a:srgbClr val="000000">
              <a:alpha val="32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latin typeface="Times New Roman" panose="02020603050405020304" pitchFamily="18" charset="0"/>
              <a:cs typeface="Times New Roman" panose="02020603050405020304" pitchFamily="18" charset="0"/>
            </a:rPr>
            <a:t>Authoritative and fair leadership</a:t>
          </a:r>
          <a:endParaRPr lang="en-US" sz="1700" kern="1200" dirty="0">
            <a:latin typeface="Times New Roman" panose="02020603050405020304" pitchFamily="18" charset="0"/>
            <a:cs typeface="Times New Roman" panose="02020603050405020304" pitchFamily="18" charset="0"/>
          </a:endParaRPr>
        </a:p>
        <a:p>
          <a:pPr marL="171450" lvl="1" indent="-171450" algn="l" defTabSz="755650" rtl="0">
            <a:lnSpc>
              <a:spcPct val="90000"/>
            </a:lnSpc>
            <a:spcBef>
              <a:spcPct val="0"/>
            </a:spcBef>
            <a:spcAft>
              <a:spcPct val="15000"/>
            </a:spcAft>
            <a:buChar char="••"/>
          </a:pPr>
          <a:r>
            <a:rPr lang="en-US" sz="1700" kern="1200" dirty="0" smtClean="0">
              <a:latin typeface="Times New Roman" panose="02020603050405020304" pitchFamily="18" charset="0"/>
              <a:cs typeface="Times New Roman" panose="02020603050405020304" pitchFamily="18" charset="0"/>
            </a:rPr>
            <a:t>Positive community relationship</a:t>
          </a:r>
          <a:endParaRPr lang="en-US" sz="1700" kern="1200" dirty="0">
            <a:latin typeface="Times New Roman" panose="02020603050405020304" pitchFamily="18" charset="0"/>
            <a:cs typeface="Times New Roman" panose="02020603050405020304" pitchFamily="18" charset="0"/>
          </a:endParaRPr>
        </a:p>
      </dsp:txBody>
      <dsp:txXfrm rot="-5400000">
        <a:off x="2230706" y="145246"/>
        <a:ext cx="3925508" cy="742941"/>
      </dsp:txXfrm>
    </dsp:sp>
    <dsp:sp modelId="{C370E552-A6C1-4836-BA91-1BBFAF69A356}">
      <dsp:nvSpPr>
        <dsp:cNvPr id="0" name=""/>
        <dsp:cNvSpPr/>
      </dsp:nvSpPr>
      <dsp:spPr>
        <a:xfrm>
          <a:off x="0" y="2139"/>
          <a:ext cx="2230705" cy="1029154"/>
        </a:xfrm>
        <a:prstGeom prst="round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dirty="0" smtClean="0">
              <a:latin typeface="Times New Roman" panose="02020603050405020304" pitchFamily="18" charset="0"/>
              <a:cs typeface="Times New Roman" panose="02020603050405020304" pitchFamily="18" charset="0"/>
            </a:rPr>
            <a:t>Strengths</a:t>
          </a:r>
          <a:endParaRPr lang="en-US" sz="2500" kern="1200" dirty="0">
            <a:latin typeface="Times New Roman" panose="02020603050405020304" pitchFamily="18" charset="0"/>
            <a:cs typeface="Times New Roman" panose="02020603050405020304" pitchFamily="18" charset="0"/>
          </a:endParaRPr>
        </a:p>
      </dsp:txBody>
      <dsp:txXfrm>
        <a:off x="50239" y="52378"/>
        <a:ext cx="2130227" cy="928676"/>
      </dsp:txXfrm>
    </dsp:sp>
    <dsp:sp modelId="{F2305519-9E3F-4B96-81EA-FF4DA509DA3C}">
      <dsp:nvSpPr>
        <dsp:cNvPr id="0" name=""/>
        <dsp:cNvSpPr/>
      </dsp:nvSpPr>
      <dsp:spPr>
        <a:xfrm rot="5400000">
          <a:off x="3801893" y="-385521"/>
          <a:ext cx="823323" cy="3965699"/>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38100" dist="38100" dir="4800000" sx="98000" sy="98000" rotWithShape="0">
            <a:srgbClr val="000000">
              <a:alpha val="32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latin typeface="Times New Roman" panose="02020603050405020304" pitchFamily="18" charset="0"/>
              <a:cs typeface="Times New Roman" panose="02020603050405020304" pitchFamily="18" charset="0"/>
            </a:rPr>
            <a:t>X Theory employees and rule violations</a:t>
          </a:r>
          <a:endParaRPr lang="en-US" sz="1700" kern="1200" dirty="0">
            <a:latin typeface="Times New Roman" panose="02020603050405020304" pitchFamily="18" charset="0"/>
            <a:cs typeface="Times New Roman" panose="02020603050405020304" pitchFamily="18" charset="0"/>
          </a:endParaRPr>
        </a:p>
        <a:p>
          <a:pPr marL="171450" lvl="1" indent="-171450" algn="l" defTabSz="755650" rtl="0">
            <a:lnSpc>
              <a:spcPct val="90000"/>
            </a:lnSpc>
            <a:spcBef>
              <a:spcPct val="0"/>
            </a:spcBef>
            <a:spcAft>
              <a:spcPct val="15000"/>
            </a:spcAft>
            <a:buChar char="••"/>
          </a:pPr>
          <a:r>
            <a:rPr lang="en-US" sz="1700" kern="1200" dirty="0" smtClean="0">
              <a:latin typeface="Times New Roman" panose="02020603050405020304" pitchFamily="18" charset="0"/>
              <a:cs typeface="Times New Roman" panose="02020603050405020304" pitchFamily="18" charset="0"/>
            </a:rPr>
            <a:t>Political process and spay/neuter clinic</a:t>
          </a:r>
          <a:endParaRPr lang="en-US" sz="1700" kern="1200" dirty="0">
            <a:latin typeface="Times New Roman" panose="02020603050405020304" pitchFamily="18" charset="0"/>
            <a:cs typeface="Times New Roman" panose="02020603050405020304" pitchFamily="18" charset="0"/>
          </a:endParaRPr>
        </a:p>
      </dsp:txBody>
      <dsp:txXfrm rot="-5400000">
        <a:off x="2230706" y="1225857"/>
        <a:ext cx="3925508" cy="742941"/>
      </dsp:txXfrm>
    </dsp:sp>
    <dsp:sp modelId="{54119764-9409-4DDF-A320-0326C6DA172D}">
      <dsp:nvSpPr>
        <dsp:cNvPr id="0" name=""/>
        <dsp:cNvSpPr/>
      </dsp:nvSpPr>
      <dsp:spPr>
        <a:xfrm>
          <a:off x="0" y="1082751"/>
          <a:ext cx="2230705" cy="1029154"/>
        </a:xfrm>
        <a:prstGeom prst="round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dirty="0" smtClean="0">
              <a:latin typeface="Times New Roman" panose="02020603050405020304" pitchFamily="18" charset="0"/>
              <a:cs typeface="Times New Roman" panose="02020603050405020304" pitchFamily="18" charset="0"/>
            </a:rPr>
            <a:t>Weaknesses</a:t>
          </a:r>
          <a:endParaRPr lang="en-US" sz="2500" kern="1200" dirty="0">
            <a:latin typeface="Times New Roman" panose="02020603050405020304" pitchFamily="18" charset="0"/>
            <a:cs typeface="Times New Roman" panose="02020603050405020304" pitchFamily="18" charset="0"/>
          </a:endParaRPr>
        </a:p>
      </dsp:txBody>
      <dsp:txXfrm>
        <a:off x="50239" y="1132990"/>
        <a:ext cx="2130227" cy="928676"/>
      </dsp:txXfrm>
    </dsp:sp>
    <dsp:sp modelId="{49C4437E-14B1-4D23-BC6E-749CE19A0263}">
      <dsp:nvSpPr>
        <dsp:cNvPr id="0" name=""/>
        <dsp:cNvSpPr/>
      </dsp:nvSpPr>
      <dsp:spPr>
        <a:xfrm rot="5400000">
          <a:off x="3801893" y="695090"/>
          <a:ext cx="823323" cy="3965699"/>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38100" dist="38100" dir="4800000" sx="98000" sy="98000" rotWithShape="0">
            <a:srgbClr val="000000">
              <a:alpha val="32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latin typeface="Times New Roman" panose="02020603050405020304" pitchFamily="18" charset="0"/>
              <a:cs typeface="Times New Roman" panose="02020603050405020304" pitchFamily="18" charset="0"/>
            </a:rPr>
            <a:t>Support system for employees</a:t>
          </a:r>
          <a:endParaRPr lang="en-US" sz="1700" kern="1200" dirty="0">
            <a:latin typeface="Times New Roman" panose="02020603050405020304" pitchFamily="18" charset="0"/>
            <a:cs typeface="Times New Roman" panose="02020603050405020304" pitchFamily="18" charset="0"/>
          </a:endParaRPr>
        </a:p>
      </dsp:txBody>
      <dsp:txXfrm rot="-5400000">
        <a:off x="2230706" y="2306469"/>
        <a:ext cx="3925508" cy="742941"/>
      </dsp:txXfrm>
    </dsp:sp>
    <dsp:sp modelId="{23FED106-BDEC-4AFE-A000-FE19B582F870}">
      <dsp:nvSpPr>
        <dsp:cNvPr id="0" name=""/>
        <dsp:cNvSpPr/>
      </dsp:nvSpPr>
      <dsp:spPr>
        <a:xfrm>
          <a:off x="0" y="2163363"/>
          <a:ext cx="2230705" cy="1029154"/>
        </a:xfrm>
        <a:prstGeom prst="round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dirty="0" smtClean="0">
              <a:latin typeface="Times New Roman" panose="02020603050405020304" pitchFamily="18" charset="0"/>
              <a:cs typeface="Times New Roman" panose="02020603050405020304" pitchFamily="18" charset="0"/>
            </a:rPr>
            <a:t>Opportunities</a:t>
          </a:r>
          <a:endParaRPr lang="en-US" sz="2500" kern="1200" dirty="0">
            <a:latin typeface="Times New Roman" panose="02020603050405020304" pitchFamily="18" charset="0"/>
            <a:cs typeface="Times New Roman" panose="02020603050405020304" pitchFamily="18" charset="0"/>
          </a:endParaRPr>
        </a:p>
      </dsp:txBody>
      <dsp:txXfrm>
        <a:off x="50239" y="2213602"/>
        <a:ext cx="2130227" cy="928676"/>
      </dsp:txXfrm>
    </dsp:sp>
    <dsp:sp modelId="{D175AEE7-1C43-43B5-852D-E661CC3BDEA4}">
      <dsp:nvSpPr>
        <dsp:cNvPr id="0" name=""/>
        <dsp:cNvSpPr/>
      </dsp:nvSpPr>
      <dsp:spPr>
        <a:xfrm rot="5400000">
          <a:off x="3801893" y="1781614"/>
          <a:ext cx="823323" cy="3965699"/>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38100" dist="38100" dir="4800000" sx="98000" sy="98000" rotWithShape="0">
            <a:srgbClr val="000000">
              <a:alpha val="32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latin typeface="Times New Roman" panose="02020603050405020304" pitchFamily="18" charset="0"/>
              <a:cs typeface="Times New Roman" panose="02020603050405020304" pitchFamily="18" charset="0"/>
            </a:rPr>
            <a:t>Rule enforcement inconsistency</a:t>
          </a:r>
          <a:endParaRPr lang="en-US" sz="1700" kern="1200" dirty="0">
            <a:latin typeface="Times New Roman" panose="02020603050405020304" pitchFamily="18" charset="0"/>
            <a:cs typeface="Times New Roman" panose="02020603050405020304" pitchFamily="18" charset="0"/>
          </a:endParaRPr>
        </a:p>
      </dsp:txBody>
      <dsp:txXfrm rot="-5400000">
        <a:off x="2230706" y="3392993"/>
        <a:ext cx="3925508" cy="742941"/>
      </dsp:txXfrm>
    </dsp:sp>
    <dsp:sp modelId="{14132CD2-B8BE-406A-BD8D-162E27BBE7E2}">
      <dsp:nvSpPr>
        <dsp:cNvPr id="0" name=""/>
        <dsp:cNvSpPr/>
      </dsp:nvSpPr>
      <dsp:spPr>
        <a:xfrm>
          <a:off x="0" y="3243975"/>
          <a:ext cx="2230705" cy="1029154"/>
        </a:xfrm>
        <a:prstGeom prst="round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dirty="0" smtClean="0">
              <a:latin typeface="Times New Roman" panose="02020603050405020304" pitchFamily="18" charset="0"/>
              <a:cs typeface="Times New Roman" panose="02020603050405020304" pitchFamily="18" charset="0"/>
            </a:rPr>
            <a:t>Threats</a:t>
          </a:r>
          <a:endParaRPr lang="en-US" sz="2500" kern="1200" dirty="0">
            <a:latin typeface="Times New Roman" panose="02020603050405020304" pitchFamily="18" charset="0"/>
            <a:cs typeface="Times New Roman" panose="02020603050405020304" pitchFamily="18" charset="0"/>
          </a:endParaRPr>
        </a:p>
      </dsp:txBody>
      <dsp:txXfrm>
        <a:off x="50239" y="3294214"/>
        <a:ext cx="2130227" cy="9286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8CF17-FB87-4A47-ADCE-0E706A125FEF}">
      <dsp:nvSpPr>
        <dsp:cNvPr id="0" name=""/>
        <dsp:cNvSpPr/>
      </dsp:nvSpPr>
      <dsp:spPr>
        <a:xfrm>
          <a:off x="0" y="215142"/>
          <a:ext cx="6965245" cy="772200"/>
        </a:xfrm>
        <a:prstGeom prst="roundRect">
          <a:avLst/>
        </a:prstGeom>
        <a:solidFill>
          <a:schemeClr val="dk2">
            <a:hueOff val="0"/>
            <a:satOff val="0"/>
            <a:lumOff val="0"/>
            <a:alphaOff val="0"/>
          </a:schemeClr>
        </a:solidFill>
        <a:ln>
          <a:noFill/>
        </a:ln>
        <a:effectLst>
          <a:outerShdw blurRad="38100" dist="38100" dir="4800000" sx="98000" sy="98000" rotWithShape="0">
            <a:srgbClr val="000000">
              <a:alpha val="3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latin typeface="Times New Roman" panose="02020603050405020304" pitchFamily="18" charset="0"/>
              <a:cs typeface="Times New Roman" panose="02020603050405020304" pitchFamily="18" charset="0"/>
            </a:rPr>
            <a:t>Recommendations and Limits of Study</a:t>
          </a:r>
          <a:endParaRPr lang="en-US" sz="3300" kern="1200" dirty="0">
            <a:latin typeface="Times New Roman" panose="02020603050405020304" pitchFamily="18" charset="0"/>
            <a:cs typeface="Times New Roman" panose="02020603050405020304" pitchFamily="18" charset="0"/>
          </a:endParaRPr>
        </a:p>
      </dsp:txBody>
      <dsp:txXfrm>
        <a:off x="37696" y="252838"/>
        <a:ext cx="6889853" cy="6968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7F54F-5838-469A-BD1F-A9ADCF627673}">
      <dsp:nvSpPr>
        <dsp:cNvPr id="0" name=""/>
        <dsp:cNvSpPr/>
      </dsp:nvSpPr>
      <dsp:spPr>
        <a:xfrm>
          <a:off x="384048" y="1759"/>
          <a:ext cx="2432302" cy="1161037"/>
        </a:xfrm>
        <a:prstGeom prst="roundRect">
          <a:avLst/>
        </a:prstGeom>
        <a:solidFill>
          <a:schemeClr val="accent2">
            <a:hueOff val="0"/>
            <a:satOff val="0"/>
            <a:lumOff val="0"/>
            <a:alphaOff val="0"/>
          </a:schemeClr>
        </a:solidFill>
        <a:ln>
          <a:noFill/>
        </a:ln>
        <a:effectLst>
          <a:outerShdw blurRad="38100" dist="38100" dir="4800000" sx="98000" sy="98000" rotWithShape="0">
            <a:srgbClr val="000000">
              <a:alpha val="3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tx1"/>
              </a:solidFill>
              <a:latin typeface="Times New Roman" panose="02020603050405020304" pitchFamily="18" charset="0"/>
              <a:cs typeface="Times New Roman" panose="02020603050405020304" pitchFamily="18" charset="0"/>
            </a:rPr>
            <a:t>Hire more kennel staff</a:t>
          </a:r>
          <a:endParaRPr lang="en-US" sz="2300" kern="1200" dirty="0">
            <a:solidFill>
              <a:schemeClr val="tx1"/>
            </a:solidFill>
            <a:latin typeface="Times New Roman" panose="02020603050405020304" pitchFamily="18" charset="0"/>
            <a:cs typeface="Times New Roman" panose="02020603050405020304" pitchFamily="18" charset="0"/>
          </a:endParaRPr>
        </a:p>
      </dsp:txBody>
      <dsp:txXfrm>
        <a:off x="440725" y="58436"/>
        <a:ext cx="2318948" cy="1047683"/>
      </dsp:txXfrm>
    </dsp:sp>
    <dsp:sp modelId="{1B24029C-E6B7-4099-A70C-FFC9426AD745}">
      <dsp:nvSpPr>
        <dsp:cNvPr id="0" name=""/>
        <dsp:cNvSpPr/>
      </dsp:nvSpPr>
      <dsp:spPr>
        <a:xfrm>
          <a:off x="384048" y="1220849"/>
          <a:ext cx="2432302" cy="1161037"/>
        </a:xfrm>
        <a:prstGeom prst="roundRect">
          <a:avLst/>
        </a:prstGeom>
        <a:solidFill>
          <a:schemeClr val="accent2">
            <a:hueOff val="0"/>
            <a:satOff val="0"/>
            <a:lumOff val="0"/>
            <a:alphaOff val="0"/>
          </a:schemeClr>
        </a:solidFill>
        <a:ln>
          <a:noFill/>
        </a:ln>
        <a:effectLst>
          <a:outerShdw blurRad="38100" dist="38100" dir="4800000" sx="98000" sy="98000" rotWithShape="0">
            <a:srgbClr val="000000">
              <a:alpha val="3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Times New Roman" panose="02020603050405020304" pitchFamily="18" charset="0"/>
              <a:cs typeface="Times New Roman" panose="02020603050405020304" pitchFamily="18" charset="0"/>
            </a:rPr>
            <a:t>Retraining classes for rule violators</a:t>
          </a:r>
          <a:endParaRPr lang="en-US" sz="2200" kern="1200" dirty="0">
            <a:solidFill>
              <a:schemeClr val="tx1"/>
            </a:solidFill>
            <a:latin typeface="Times New Roman" panose="02020603050405020304" pitchFamily="18" charset="0"/>
            <a:cs typeface="Times New Roman" panose="02020603050405020304" pitchFamily="18" charset="0"/>
          </a:endParaRPr>
        </a:p>
      </dsp:txBody>
      <dsp:txXfrm>
        <a:off x="440725" y="1277526"/>
        <a:ext cx="2318948" cy="1047683"/>
      </dsp:txXfrm>
    </dsp:sp>
    <dsp:sp modelId="{7A05046E-A0A1-4143-BA82-CC0A5BDE0995}">
      <dsp:nvSpPr>
        <dsp:cNvPr id="0" name=""/>
        <dsp:cNvSpPr/>
      </dsp:nvSpPr>
      <dsp:spPr>
        <a:xfrm>
          <a:off x="384048" y="2439938"/>
          <a:ext cx="2432302" cy="1161037"/>
        </a:xfrm>
        <a:prstGeom prst="roundRect">
          <a:avLst/>
        </a:prstGeom>
        <a:solidFill>
          <a:schemeClr val="accent2">
            <a:hueOff val="0"/>
            <a:satOff val="0"/>
            <a:lumOff val="0"/>
            <a:alphaOff val="0"/>
          </a:schemeClr>
        </a:solidFill>
        <a:ln>
          <a:noFill/>
        </a:ln>
        <a:effectLst>
          <a:outerShdw blurRad="38100" dist="38100" dir="4800000" sx="98000" sy="98000" rotWithShape="0">
            <a:srgbClr val="000000">
              <a:alpha val="3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latin typeface="Times New Roman" panose="02020603050405020304" pitchFamily="18" charset="0"/>
              <a:cs typeface="Times New Roman" panose="02020603050405020304" pitchFamily="18" charset="0"/>
            </a:rPr>
            <a:t>Creating support systems for employees</a:t>
          </a:r>
          <a:endParaRPr lang="en-US" sz="2200" kern="1200" dirty="0">
            <a:solidFill>
              <a:schemeClr val="tx1"/>
            </a:solidFill>
            <a:latin typeface="Times New Roman" panose="02020603050405020304" pitchFamily="18" charset="0"/>
            <a:cs typeface="Times New Roman" panose="02020603050405020304" pitchFamily="18" charset="0"/>
          </a:endParaRPr>
        </a:p>
      </dsp:txBody>
      <dsp:txXfrm>
        <a:off x="440725" y="2496615"/>
        <a:ext cx="2318948" cy="1047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39845-CA7D-446C-AD8D-7B25E6D90A23}">
      <dsp:nvSpPr>
        <dsp:cNvPr id="0" name=""/>
        <dsp:cNvSpPr/>
      </dsp:nvSpPr>
      <dsp:spPr>
        <a:xfrm>
          <a:off x="1571979" y="0"/>
          <a:ext cx="2568220" cy="841022"/>
        </a:xfrm>
        <a:prstGeom prst="ellipse">
          <a:avLst/>
        </a:prstGeom>
        <a:gradFill rotWithShape="1">
          <a:gsLst>
            <a:gs pos="0">
              <a:schemeClr val="accent6">
                <a:tint val="50000"/>
                <a:satMod val="180000"/>
                <a:lumMod val="100000"/>
              </a:schemeClr>
            </a:gs>
            <a:gs pos="40000">
              <a:schemeClr val="accent6">
                <a:tint val="60000"/>
                <a:satMod val="130000"/>
                <a:lumMod val="100000"/>
              </a:schemeClr>
            </a:gs>
            <a:gs pos="100000">
              <a:schemeClr val="accent6">
                <a:tint val="96000"/>
                <a:lumMod val="108000"/>
              </a:schemeClr>
            </a:gs>
          </a:gsLst>
          <a:lin ang="5400000" scaled="0"/>
        </a:gradFill>
        <a:ln w="9525"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kern="1200" dirty="0" smtClean="0">
              <a:latin typeface="Times New Roman" panose="02020603050405020304" pitchFamily="18" charset="0"/>
              <a:cs typeface="Times New Roman" panose="02020603050405020304" pitchFamily="18" charset="0"/>
            </a:rPr>
            <a:t>By Lydia Weathers</a:t>
          </a:r>
          <a:endParaRPr lang="en-US" sz="2200" kern="1200" dirty="0">
            <a:latin typeface="Times New Roman" panose="02020603050405020304" pitchFamily="18" charset="0"/>
            <a:cs typeface="Times New Roman" panose="02020603050405020304" pitchFamily="18" charset="0"/>
          </a:endParaRPr>
        </a:p>
      </dsp:txBody>
      <dsp:txXfrm>
        <a:off x="1948086" y="123165"/>
        <a:ext cx="1816006" cy="594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6DD73-DE69-4072-B639-641D9BA0C24C}">
      <dsp:nvSpPr>
        <dsp:cNvPr id="0" name=""/>
        <dsp:cNvSpPr/>
      </dsp:nvSpPr>
      <dsp:spPr>
        <a:xfrm>
          <a:off x="7792867" y="3484200"/>
          <a:ext cx="136394" cy="1998383"/>
        </a:xfrm>
        <a:custGeom>
          <a:avLst/>
          <a:gdLst/>
          <a:ahLst/>
          <a:cxnLst/>
          <a:rect l="0" t="0" r="0" b="0"/>
          <a:pathLst>
            <a:path>
              <a:moveTo>
                <a:pt x="0" y="0"/>
              </a:moveTo>
              <a:lnTo>
                <a:pt x="0" y="1998383"/>
              </a:lnTo>
              <a:lnTo>
                <a:pt x="136394" y="1998383"/>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75842279-3978-4EF9-8923-42E1FEFEE324}">
      <dsp:nvSpPr>
        <dsp:cNvPr id="0" name=""/>
        <dsp:cNvSpPr/>
      </dsp:nvSpPr>
      <dsp:spPr>
        <a:xfrm>
          <a:off x="7792867" y="3484200"/>
          <a:ext cx="136394" cy="1221626"/>
        </a:xfrm>
        <a:custGeom>
          <a:avLst/>
          <a:gdLst/>
          <a:ahLst/>
          <a:cxnLst/>
          <a:rect l="0" t="0" r="0" b="0"/>
          <a:pathLst>
            <a:path>
              <a:moveTo>
                <a:pt x="0" y="0"/>
              </a:moveTo>
              <a:lnTo>
                <a:pt x="0" y="1221626"/>
              </a:lnTo>
              <a:lnTo>
                <a:pt x="136394" y="1221626"/>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F2B50A1F-C124-4BC7-824E-296867B2F324}">
      <dsp:nvSpPr>
        <dsp:cNvPr id="0" name=""/>
        <dsp:cNvSpPr/>
      </dsp:nvSpPr>
      <dsp:spPr>
        <a:xfrm>
          <a:off x="7792867" y="3484200"/>
          <a:ext cx="136394" cy="470945"/>
        </a:xfrm>
        <a:custGeom>
          <a:avLst/>
          <a:gdLst/>
          <a:ahLst/>
          <a:cxnLst/>
          <a:rect l="0" t="0" r="0" b="0"/>
          <a:pathLst>
            <a:path>
              <a:moveTo>
                <a:pt x="0" y="0"/>
              </a:moveTo>
              <a:lnTo>
                <a:pt x="0" y="470945"/>
              </a:lnTo>
              <a:lnTo>
                <a:pt x="136394" y="470945"/>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01654C7D-5480-4025-B7ED-00BA4112E5F1}">
      <dsp:nvSpPr>
        <dsp:cNvPr id="0" name=""/>
        <dsp:cNvSpPr/>
      </dsp:nvSpPr>
      <dsp:spPr>
        <a:xfrm>
          <a:off x="6506217" y="2838602"/>
          <a:ext cx="1650367" cy="190951"/>
        </a:xfrm>
        <a:custGeom>
          <a:avLst/>
          <a:gdLst/>
          <a:ahLst/>
          <a:cxnLst/>
          <a:rect l="0" t="0" r="0" b="0"/>
          <a:pathLst>
            <a:path>
              <a:moveTo>
                <a:pt x="0" y="0"/>
              </a:moveTo>
              <a:lnTo>
                <a:pt x="0" y="95475"/>
              </a:lnTo>
              <a:lnTo>
                <a:pt x="1650367" y="95475"/>
              </a:lnTo>
              <a:lnTo>
                <a:pt x="1650367" y="190951"/>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7AD21EF8-4DE0-4FE9-AE61-4FC734AE1A45}">
      <dsp:nvSpPr>
        <dsp:cNvPr id="0" name=""/>
        <dsp:cNvSpPr/>
      </dsp:nvSpPr>
      <dsp:spPr>
        <a:xfrm>
          <a:off x="6692622" y="3484200"/>
          <a:ext cx="136394" cy="418274"/>
        </a:xfrm>
        <a:custGeom>
          <a:avLst/>
          <a:gdLst/>
          <a:ahLst/>
          <a:cxnLst/>
          <a:rect l="0" t="0" r="0" b="0"/>
          <a:pathLst>
            <a:path>
              <a:moveTo>
                <a:pt x="0" y="0"/>
              </a:moveTo>
              <a:lnTo>
                <a:pt x="0" y="418274"/>
              </a:lnTo>
              <a:lnTo>
                <a:pt x="136394" y="418274"/>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E2080E0F-DA69-4458-92B6-800AC1CF92B8}">
      <dsp:nvSpPr>
        <dsp:cNvPr id="0" name=""/>
        <dsp:cNvSpPr/>
      </dsp:nvSpPr>
      <dsp:spPr>
        <a:xfrm>
          <a:off x="6506217" y="2838602"/>
          <a:ext cx="550122" cy="190951"/>
        </a:xfrm>
        <a:custGeom>
          <a:avLst/>
          <a:gdLst/>
          <a:ahLst/>
          <a:cxnLst/>
          <a:rect l="0" t="0" r="0" b="0"/>
          <a:pathLst>
            <a:path>
              <a:moveTo>
                <a:pt x="0" y="0"/>
              </a:moveTo>
              <a:lnTo>
                <a:pt x="0" y="95475"/>
              </a:lnTo>
              <a:lnTo>
                <a:pt x="550122" y="95475"/>
              </a:lnTo>
              <a:lnTo>
                <a:pt x="550122" y="190951"/>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65D2C1A9-A2DE-41E0-8E6C-C2CE26DD5ECE}">
      <dsp:nvSpPr>
        <dsp:cNvPr id="0" name=""/>
        <dsp:cNvSpPr/>
      </dsp:nvSpPr>
      <dsp:spPr>
        <a:xfrm>
          <a:off x="5592378" y="3484200"/>
          <a:ext cx="136394" cy="1709471"/>
        </a:xfrm>
        <a:custGeom>
          <a:avLst/>
          <a:gdLst/>
          <a:ahLst/>
          <a:cxnLst/>
          <a:rect l="0" t="0" r="0" b="0"/>
          <a:pathLst>
            <a:path>
              <a:moveTo>
                <a:pt x="0" y="0"/>
              </a:moveTo>
              <a:lnTo>
                <a:pt x="0" y="1709471"/>
              </a:lnTo>
              <a:lnTo>
                <a:pt x="136394" y="1709471"/>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D0CEBC17-51B0-4A17-8B38-73AA3CEF59F0}">
      <dsp:nvSpPr>
        <dsp:cNvPr id="0" name=""/>
        <dsp:cNvSpPr/>
      </dsp:nvSpPr>
      <dsp:spPr>
        <a:xfrm>
          <a:off x="5592378" y="3484200"/>
          <a:ext cx="136394" cy="1063873"/>
        </a:xfrm>
        <a:custGeom>
          <a:avLst/>
          <a:gdLst/>
          <a:ahLst/>
          <a:cxnLst/>
          <a:rect l="0" t="0" r="0" b="0"/>
          <a:pathLst>
            <a:path>
              <a:moveTo>
                <a:pt x="0" y="0"/>
              </a:moveTo>
              <a:lnTo>
                <a:pt x="0" y="1063873"/>
              </a:lnTo>
              <a:lnTo>
                <a:pt x="136394" y="1063873"/>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749E68F7-CCEA-4218-8C4B-98316040A0A2}">
      <dsp:nvSpPr>
        <dsp:cNvPr id="0" name=""/>
        <dsp:cNvSpPr/>
      </dsp:nvSpPr>
      <dsp:spPr>
        <a:xfrm>
          <a:off x="5592378" y="3484200"/>
          <a:ext cx="136394" cy="418274"/>
        </a:xfrm>
        <a:custGeom>
          <a:avLst/>
          <a:gdLst/>
          <a:ahLst/>
          <a:cxnLst/>
          <a:rect l="0" t="0" r="0" b="0"/>
          <a:pathLst>
            <a:path>
              <a:moveTo>
                <a:pt x="0" y="0"/>
              </a:moveTo>
              <a:lnTo>
                <a:pt x="0" y="418274"/>
              </a:lnTo>
              <a:lnTo>
                <a:pt x="136394" y="418274"/>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72095487-2A01-4F76-AF11-1B1C8CA66003}">
      <dsp:nvSpPr>
        <dsp:cNvPr id="0" name=""/>
        <dsp:cNvSpPr/>
      </dsp:nvSpPr>
      <dsp:spPr>
        <a:xfrm>
          <a:off x="5956095" y="2838602"/>
          <a:ext cx="550122" cy="190951"/>
        </a:xfrm>
        <a:custGeom>
          <a:avLst/>
          <a:gdLst/>
          <a:ahLst/>
          <a:cxnLst/>
          <a:rect l="0" t="0" r="0" b="0"/>
          <a:pathLst>
            <a:path>
              <a:moveTo>
                <a:pt x="550122" y="0"/>
              </a:moveTo>
              <a:lnTo>
                <a:pt x="550122" y="95475"/>
              </a:lnTo>
              <a:lnTo>
                <a:pt x="0" y="95475"/>
              </a:lnTo>
              <a:lnTo>
                <a:pt x="0" y="190951"/>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32446C96-4AA1-4D4A-A2A7-05BAE74BC9D3}">
      <dsp:nvSpPr>
        <dsp:cNvPr id="0" name=""/>
        <dsp:cNvSpPr/>
      </dsp:nvSpPr>
      <dsp:spPr>
        <a:xfrm>
          <a:off x="4492133" y="3484200"/>
          <a:ext cx="136394" cy="1063873"/>
        </a:xfrm>
        <a:custGeom>
          <a:avLst/>
          <a:gdLst/>
          <a:ahLst/>
          <a:cxnLst/>
          <a:rect l="0" t="0" r="0" b="0"/>
          <a:pathLst>
            <a:path>
              <a:moveTo>
                <a:pt x="0" y="0"/>
              </a:moveTo>
              <a:lnTo>
                <a:pt x="0" y="1063873"/>
              </a:lnTo>
              <a:lnTo>
                <a:pt x="136394" y="1063873"/>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BAF9FC44-4051-4FB2-A565-A17F0F099F1E}">
      <dsp:nvSpPr>
        <dsp:cNvPr id="0" name=""/>
        <dsp:cNvSpPr/>
      </dsp:nvSpPr>
      <dsp:spPr>
        <a:xfrm>
          <a:off x="4492133" y="3484200"/>
          <a:ext cx="136394" cy="418274"/>
        </a:xfrm>
        <a:custGeom>
          <a:avLst/>
          <a:gdLst/>
          <a:ahLst/>
          <a:cxnLst/>
          <a:rect l="0" t="0" r="0" b="0"/>
          <a:pathLst>
            <a:path>
              <a:moveTo>
                <a:pt x="0" y="0"/>
              </a:moveTo>
              <a:lnTo>
                <a:pt x="0" y="418274"/>
              </a:lnTo>
              <a:lnTo>
                <a:pt x="136394" y="418274"/>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7816A804-4595-4900-BD61-30FD6572D6A2}">
      <dsp:nvSpPr>
        <dsp:cNvPr id="0" name=""/>
        <dsp:cNvSpPr/>
      </dsp:nvSpPr>
      <dsp:spPr>
        <a:xfrm>
          <a:off x="4855850" y="2838602"/>
          <a:ext cx="1650367" cy="190951"/>
        </a:xfrm>
        <a:custGeom>
          <a:avLst/>
          <a:gdLst/>
          <a:ahLst/>
          <a:cxnLst/>
          <a:rect l="0" t="0" r="0" b="0"/>
          <a:pathLst>
            <a:path>
              <a:moveTo>
                <a:pt x="1650367" y="0"/>
              </a:moveTo>
              <a:lnTo>
                <a:pt x="1650367" y="95475"/>
              </a:lnTo>
              <a:lnTo>
                <a:pt x="0" y="95475"/>
              </a:lnTo>
              <a:lnTo>
                <a:pt x="0" y="190951"/>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6A2F4C2E-1CF9-465D-9EA1-2D7CF5222557}">
      <dsp:nvSpPr>
        <dsp:cNvPr id="0" name=""/>
        <dsp:cNvSpPr/>
      </dsp:nvSpPr>
      <dsp:spPr>
        <a:xfrm>
          <a:off x="4030666" y="2193004"/>
          <a:ext cx="2475551" cy="190951"/>
        </a:xfrm>
        <a:custGeom>
          <a:avLst/>
          <a:gdLst/>
          <a:ahLst/>
          <a:cxnLst/>
          <a:rect l="0" t="0" r="0" b="0"/>
          <a:pathLst>
            <a:path>
              <a:moveTo>
                <a:pt x="0" y="0"/>
              </a:moveTo>
              <a:lnTo>
                <a:pt x="0" y="95475"/>
              </a:lnTo>
              <a:lnTo>
                <a:pt x="2475551" y="95475"/>
              </a:lnTo>
              <a:lnTo>
                <a:pt x="2475551" y="190951"/>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441557BA-C27C-4E21-93D9-FBD6E4245103}">
      <dsp:nvSpPr>
        <dsp:cNvPr id="0" name=""/>
        <dsp:cNvSpPr/>
      </dsp:nvSpPr>
      <dsp:spPr>
        <a:xfrm>
          <a:off x="4030666" y="2193004"/>
          <a:ext cx="597860" cy="190951"/>
        </a:xfrm>
        <a:custGeom>
          <a:avLst/>
          <a:gdLst/>
          <a:ahLst/>
          <a:cxnLst/>
          <a:rect l="0" t="0" r="0" b="0"/>
          <a:pathLst>
            <a:path>
              <a:moveTo>
                <a:pt x="0" y="0"/>
              </a:moveTo>
              <a:lnTo>
                <a:pt x="0" y="95475"/>
              </a:lnTo>
              <a:lnTo>
                <a:pt x="597860" y="95475"/>
              </a:lnTo>
              <a:lnTo>
                <a:pt x="597860" y="190951"/>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0FF2973F-BE96-4FA0-B9AC-62A1354341A4}">
      <dsp:nvSpPr>
        <dsp:cNvPr id="0" name=""/>
        <dsp:cNvSpPr/>
      </dsp:nvSpPr>
      <dsp:spPr>
        <a:xfrm>
          <a:off x="3164564" y="2838602"/>
          <a:ext cx="136394" cy="418274"/>
        </a:xfrm>
        <a:custGeom>
          <a:avLst/>
          <a:gdLst/>
          <a:ahLst/>
          <a:cxnLst/>
          <a:rect l="0" t="0" r="0" b="0"/>
          <a:pathLst>
            <a:path>
              <a:moveTo>
                <a:pt x="0" y="0"/>
              </a:moveTo>
              <a:lnTo>
                <a:pt x="0" y="418274"/>
              </a:lnTo>
              <a:lnTo>
                <a:pt x="136394" y="418274"/>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EDC48BE6-EBC7-421C-93CA-C15F9748DA16}">
      <dsp:nvSpPr>
        <dsp:cNvPr id="0" name=""/>
        <dsp:cNvSpPr/>
      </dsp:nvSpPr>
      <dsp:spPr>
        <a:xfrm>
          <a:off x="3528282" y="2193004"/>
          <a:ext cx="502384" cy="190951"/>
        </a:xfrm>
        <a:custGeom>
          <a:avLst/>
          <a:gdLst/>
          <a:ahLst/>
          <a:cxnLst/>
          <a:rect l="0" t="0" r="0" b="0"/>
          <a:pathLst>
            <a:path>
              <a:moveTo>
                <a:pt x="502384" y="0"/>
              </a:moveTo>
              <a:lnTo>
                <a:pt x="502384" y="95475"/>
              </a:lnTo>
              <a:lnTo>
                <a:pt x="0" y="95475"/>
              </a:lnTo>
              <a:lnTo>
                <a:pt x="0" y="190951"/>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F3C965FE-44A3-41EB-9297-0430AC7BD3A6}">
      <dsp:nvSpPr>
        <dsp:cNvPr id="0" name=""/>
        <dsp:cNvSpPr/>
      </dsp:nvSpPr>
      <dsp:spPr>
        <a:xfrm>
          <a:off x="2291643" y="3484200"/>
          <a:ext cx="136394" cy="418274"/>
        </a:xfrm>
        <a:custGeom>
          <a:avLst/>
          <a:gdLst/>
          <a:ahLst/>
          <a:cxnLst/>
          <a:rect l="0" t="0" r="0" b="0"/>
          <a:pathLst>
            <a:path>
              <a:moveTo>
                <a:pt x="0" y="0"/>
              </a:moveTo>
              <a:lnTo>
                <a:pt x="0" y="418274"/>
              </a:lnTo>
              <a:lnTo>
                <a:pt x="136394" y="418274"/>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1607BFFA-FA4C-4F36-9E04-26D1BA309697}">
      <dsp:nvSpPr>
        <dsp:cNvPr id="0" name=""/>
        <dsp:cNvSpPr/>
      </dsp:nvSpPr>
      <dsp:spPr>
        <a:xfrm>
          <a:off x="1555115" y="2838602"/>
          <a:ext cx="1100244" cy="190951"/>
        </a:xfrm>
        <a:custGeom>
          <a:avLst/>
          <a:gdLst/>
          <a:ahLst/>
          <a:cxnLst/>
          <a:rect l="0" t="0" r="0" b="0"/>
          <a:pathLst>
            <a:path>
              <a:moveTo>
                <a:pt x="0" y="0"/>
              </a:moveTo>
              <a:lnTo>
                <a:pt x="0" y="95475"/>
              </a:lnTo>
              <a:lnTo>
                <a:pt x="1100244" y="95475"/>
              </a:lnTo>
              <a:lnTo>
                <a:pt x="1100244" y="190951"/>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D3F1EC26-E275-4F15-BB64-AF64D25CEE9A}">
      <dsp:nvSpPr>
        <dsp:cNvPr id="0" name=""/>
        <dsp:cNvSpPr/>
      </dsp:nvSpPr>
      <dsp:spPr>
        <a:xfrm>
          <a:off x="1191398" y="3484200"/>
          <a:ext cx="136394" cy="1063873"/>
        </a:xfrm>
        <a:custGeom>
          <a:avLst/>
          <a:gdLst/>
          <a:ahLst/>
          <a:cxnLst/>
          <a:rect l="0" t="0" r="0" b="0"/>
          <a:pathLst>
            <a:path>
              <a:moveTo>
                <a:pt x="0" y="0"/>
              </a:moveTo>
              <a:lnTo>
                <a:pt x="0" y="1063873"/>
              </a:lnTo>
              <a:lnTo>
                <a:pt x="136394" y="1063873"/>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91E061BD-D4CE-49A8-986E-B13EC2DD7376}">
      <dsp:nvSpPr>
        <dsp:cNvPr id="0" name=""/>
        <dsp:cNvSpPr/>
      </dsp:nvSpPr>
      <dsp:spPr>
        <a:xfrm>
          <a:off x="1191398" y="3484200"/>
          <a:ext cx="136394" cy="418274"/>
        </a:xfrm>
        <a:custGeom>
          <a:avLst/>
          <a:gdLst/>
          <a:ahLst/>
          <a:cxnLst/>
          <a:rect l="0" t="0" r="0" b="0"/>
          <a:pathLst>
            <a:path>
              <a:moveTo>
                <a:pt x="0" y="0"/>
              </a:moveTo>
              <a:lnTo>
                <a:pt x="0" y="418274"/>
              </a:lnTo>
              <a:lnTo>
                <a:pt x="136394" y="418274"/>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2847B083-2C60-4DF8-9699-D6D01FACDB09}">
      <dsp:nvSpPr>
        <dsp:cNvPr id="0" name=""/>
        <dsp:cNvSpPr/>
      </dsp:nvSpPr>
      <dsp:spPr>
        <a:xfrm>
          <a:off x="1509395" y="2838602"/>
          <a:ext cx="91440" cy="190951"/>
        </a:xfrm>
        <a:custGeom>
          <a:avLst/>
          <a:gdLst/>
          <a:ahLst/>
          <a:cxnLst/>
          <a:rect l="0" t="0" r="0" b="0"/>
          <a:pathLst>
            <a:path>
              <a:moveTo>
                <a:pt x="45720" y="0"/>
              </a:moveTo>
              <a:lnTo>
                <a:pt x="45720" y="190951"/>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12D1CE9C-AF71-4804-AB4B-359C56F9F72B}">
      <dsp:nvSpPr>
        <dsp:cNvPr id="0" name=""/>
        <dsp:cNvSpPr/>
      </dsp:nvSpPr>
      <dsp:spPr>
        <a:xfrm>
          <a:off x="91153" y="3484200"/>
          <a:ext cx="136394" cy="418274"/>
        </a:xfrm>
        <a:custGeom>
          <a:avLst/>
          <a:gdLst/>
          <a:ahLst/>
          <a:cxnLst/>
          <a:rect l="0" t="0" r="0" b="0"/>
          <a:pathLst>
            <a:path>
              <a:moveTo>
                <a:pt x="0" y="0"/>
              </a:moveTo>
              <a:lnTo>
                <a:pt x="0" y="418274"/>
              </a:lnTo>
              <a:lnTo>
                <a:pt x="136394" y="418274"/>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6C694B08-D717-4C14-B0A8-2AD713685194}">
      <dsp:nvSpPr>
        <dsp:cNvPr id="0" name=""/>
        <dsp:cNvSpPr/>
      </dsp:nvSpPr>
      <dsp:spPr>
        <a:xfrm>
          <a:off x="454870" y="2838602"/>
          <a:ext cx="1100244" cy="190951"/>
        </a:xfrm>
        <a:custGeom>
          <a:avLst/>
          <a:gdLst/>
          <a:ahLst/>
          <a:cxnLst/>
          <a:rect l="0" t="0" r="0" b="0"/>
          <a:pathLst>
            <a:path>
              <a:moveTo>
                <a:pt x="1100244" y="0"/>
              </a:moveTo>
              <a:lnTo>
                <a:pt x="1100244" y="95475"/>
              </a:lnTo>
              <a:lnTo>
                <a:pt x="0" y="95475"/>
              </a:lnTo>
              <a:lnTo>
                <a:pt x="0" y="190951"/>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3C4C3DB4-3ED6-41A4-A280-4CE194B49101}">
      <dsp:nvSpPr>
        <dsp:cNvPr id="0" name=""/>
        <dsp:cNvSpPr/>
      </dsp:nvSpPr>
      <dsp:spPr>
        <a:xfrm>
          <a:off x="1555115" y="2193004"/>
          <a:ext cx="2475551" cy="190951"/>
        </a:xfrm>
        <a:custGeom>
          <a:avLst/>
          <a:gdLst/>
          <a:ahLst/>
          <a:cxnLst/>
          <a:rect l="0" t="0" r="0" b="0"/>
          <a:pathLst>
            <a:path>
              <a:moveTo>
                <a:pt x="2475551" y="0"/>
              </a:moveTo>
              <a:lnTo>
                <a:pt x="2475551" y="95475"/>
              </a:lnTo>
              <a:lnTo>
                <a:pt x="0" y="95475"/>
              </a:lnTo>
              <a:lnTo>
                <a:pt x="0" y="190951"/>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D772A130-B2A1-43C4-B2FC-2204310437F4}">
      <dsp:nvSpPr>
        <dsp:cNvPr id="0" name=""/>
        <dsp:cNvSpPr/>
      </dsp:nvSpPr>
      <dsp:spPr>
        <a:xfrm>
          <a:off x="3984946" y="1582313"/>
          <a:ext cx="91440" cy="190951"/>
        </a:xfrm>
        <a:custGeom>
          <a:avLst/>
          <a:gdLst/>
          <a:ahLst/>
          <a:cxnLst/>
          <a:rect l="0" t="0" r="0" b="0"/>
          <a:pathLst>
            <a:path>
              <a:moveTo>
                <a:pt x="45720" y="0"/>
              </a:moveTo>
              <a:lnTo>
                <a:pt x="45720" y="190951"/>
              </a:lnTo>
            </a:path>
          </a:pathLst>
        </a:custGeom>
        <a:no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C6B1AEAA-76E2-48C7-B783-90072FE31B69}">
      <dsp:nvSpPr>
        <dsp:cNvPr id="0" name=""/>
        <dsp:cNvSpPr/>
      </dsp:nvSpPr>
      <dsp:spPr>
        <a:xfrm>
          <a:off x="3984946" y="935092"/>
          <a:ext cx="91440" cy="190951"/>
        </a:xfrm>
        <a:custGeom>
          <a:avLst/>
          <a:gdLst/>
          <a:ahLst/>
          <a:cxnLst/>
          <a:rect l="0" t="0" r="0" b="0"/>
          <a:pathLst>
            <a:path>
              <a:moveTo>
                <a:pt x="45720" y="0"/>
              </a:moveTo>
              <a:lnTo>
                <a:pt x="45720" y="190951"/>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D50E4787-1B39-4D02-8DC6-E35C2D6E5D36}">
      <dsp:nvSpPr>
        <dsp:cNvPr id="0" name=""/>
        <dsp:cNvSpPr/>
      </dsp:nvSpPr>
      <dsp:spPr>
        <a:xfrm>
          <a:off x="3119059" y="459745"/>
          <a:ext cx="1823214" cy="4753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latin typeface="Times New Roman" panose="02020603050405020304" pitchFamily="18" charset="0"/>
              <a:cs typeface="Times New Roman" panose="02020603050405020304" pitchFamily="18" charset="0"/>
            </a:rPr>
            <a:t>Department of Public Safety Director: Jack L. Forsythe</a:t>
          </a:r>
        </a:p>
      </dsp:txBody>
      <dsp:txXfrm>
        <a:off x="3119059" y="459745"/>
        <a:ext cx="1823214" cy="475346"/>
      </dsp:txXfrm>
    </dsp:sp>
    <dsp:sp modelId="{9F655134-25DB-4238-9446-2DAA7C8164CA}">
      <dsp:nvSpPr>
        <dsp:cNvPr id="0" name=""/>
        <dsp:cNvSpPr/>
      </dsp:nvSpPr>
      <dsp:spPr>
        <a:xfrm>
          <a:off x="3119059" y="1126043"/>
          <a:ext cx="1823214" cy="456269"/>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latin typeface="Times New Roman" panose="02020603050405020304" pitchFamily="18" charset="0"/>
              <a:cs typeface="Times New Roman" panose="02020603050405020304" pitchFamily="18" charset="0"/>
            </a:rPr>
            <a:t>Assistant Director: Capitan Van Hoozer</a:t>
          </a:r>
        </a:p>
      </dsp:txBody>
      <dsp:txXfrm>
        <a:off x="3119059" y="1126043"/>
        <a:ext cx="1823214" cy="456269"/>
      </dsp:txXfrm>
    </dsp:sp>
    <dsp:sp modelId="{E01451EA-870D-44E4-AC87-BAB3170500FD}">
      <dsp:nvSpPr>
        <dsp:cNvPr id="0" name=""/>
        <dsp:cNvSpPr/>
      </dsp:nvSpPr>
      <dsp:spPr>
        <a:xfrm>
          <a:off x="3119059" y="1773265"/>
          <a:ext cx="1823214" cy="419738"/>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latin typeface="Times New Roman" panose="02020603050405020304" pitchFamily="18" charset="0"/>
              <a:cs typeface="Times New Roman" panose="02020603050405020304" pitchFamily="18" charset="0"/>
            </a:rPr>
            <a:t>Unit Manager: Lt. Shepard </a:t>
          </a:r>
        </a:p>
      </dsp:txBody>
      <dsp:txXfrm>
        <a:off x="3119059" y="1773265"/>
        <a:ext cx="1823214" cy="419738"/>
      </dsp:txXfrm>
    </dsp:sp>
    <dsp:sp modelId="{13E80E75-A2EC-4076-A117-2B3B3BA3EDF6}">
      <dsp:nvSpPr>
        <dsp:cNvPr id="0" name=""/>
        <dsp:cNvSpPr/>
      </dsp:nvSpPr>
      <dsp:spPr>
        <a:xfrm>
          <a:off x="1100468" y="2383955"/>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latin typeface="Times New Roman" panose="02020603050405020304" pitchFamily="18" charset="0"/>
              <a:cs typeface="Times New Roman" panose="02020603050405020304" pitchFamily="18" charset="0"/>
            </a:rPr>
            <a:t>Shelter Operations</a:t>
          </a:r>
        </a:p>
        <a:p>
          <a:pPr lvl="0" algn="ctr" defTabSz="400050">
            <a:lnSpc>
              <a:spcPct val="90000"/>
            </a:lnSpc>
            <a:spcBef>
              <a:spcPct val="0"/>
            </a:spcBef>
            <a:spcAft>
              <a:spcPct val="35000"/>
            </a:spcAft>
          </a:pPr>
          <a:r>
            <a:rPr lang="en-US" sz="900" kern="1200" dirty="0">
              <a:latin typeface="Times New Roman" panose="02020603050405020304" pitchFamily="18" charset="0"/>
              <a:cs typeface="Times New Roman" panose="02020603050405020304" pitchFamily="18" charset="0"/>
            </a:rPr>
            <a:t>(1) </a:t>
          </a:r>
        </a:p>
      </dsp:txBody>
      <dsp:txXfrm>
        <a:off x="1100468" y="2383955"/>
        <a:ext cx="909293" cy="454646"/>
      </dsp:txXfrm>
    </dsp:sp>
    <dsp:sp modelId="{A6FF22D1-A1F6-4E52-8A4C-0A3E39D33FB1}">
      <dsp:nvSpPr>
        <dsp:cNvPr id="0" name=""/>
        <dsp:cNvSpPr/>
      </dsp:nvSpPr>
      <dsp:spPr>
        <a:xfrm>
          <a:off x="224" y="3029553"/>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Animal Control Supervisor</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(1)</a:t>
          </a:r>
        </a:p>
      </dsp:txBody>
      <dsp:txXfrm>
        <a:off x="224" y="3029553"/>
        <a:ext cx="909293" cy="454646"/>
      </dsp:txXfrm>
    </dsp:sp>
    <dsp:sp modelId="{94580DCB-BC57-4F69-829D-B1DAA7E7069A}">
      <dsp:nvSpPr>
        <dsp:cNvPr id="0" name=""/>
        <dsp:cNvSpPr/>
      </dsp:nvSpPr>
      <dsp:spPr>
        <a:xfrm>
          <a:off x="227547" y="3675152"/>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Animal Control Officer I</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(8)</a:t>
          </a:r>
        </a:p>
      </dsp:txBody>
      <dsp:txXfrm>
        <a:off x="227547" y="3675152"/>
        <a:ext cx="909293" cy="454646"/>
      </dsp:txXfrm>
    </dsp:sp>
    <dsp:sp modelId="{CC20B461-6824-4735-8A02-0F1110F03A77}">
      <dsp:nvSpPr>
        <dsp:cNvPr id="0" name=""/>
        <dsp:cNvSpPr/>
      </dsp:nvSpPr>
      <dsp:spPr>
        <a:xfrm>
          <a:off x="1100468" y="3029553"/>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Animal Control Supervisor</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(1)</a:t>
          </a:r>
        </a:p>
      </dsp:txBody>
      <dsp:txXfrm>
        <a:off x="1100468" y="3029553"/>
        <a:ext cx="909293" cy="454646"/>
      </dsp:txXfrm>
    </dsp:sp>
    <dsp:sp modelId="{8E99E8FB-6574-452B-828F-E479F4935C47}">
      <dsp:nvSpPr>
        <dsp:cNvPr id="0" name=""/>
        <dsp:cNvSpPr/>
      </dsp:nvSpPr>
      <dsp:spPr>
        <a:xfrm>
          <a:off x="1327792" y="3675152"/>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Animal Control Officer II</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(1)</a:t>
          </a:r>
        </a:p>
      </dsp:txBody>
      <dsp:txXfrm>
        <a:off x="1327792" y="3675152"/>
        <a:ext cx="909293" cy="454646"/>
      </dsp:txXfrm>
    </dsp:sp>
    <dsp:sp modelId="{0F58AD35-BD7C-446F-A00C-4B4B721BA047}">
      <dsp:nvSpPr>
        <dsp:cNvPr id="0" name=""/>
        <dsp:cNvSpPr/>
      </dsp:nvSpPr>
      <dsp:spPr>
        <a:xfrm>
          <a:off x="1327792" y="4320750"/>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Animal Control Officers I</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(6)</a:t>
          </a:r>
        </a:p>
      </dsp:txBody>
      <dsp:txXfrm>
        <a:off x="1327792" y="4320750"/>
        <a:ext cx="909293" cy="454646"/>
      </dsp:txXfrm>
    </dsp:sp>
    <dsp:sp modelId="{562C4BAB-6EB3-45F0-AA51-4975D3550DE6}">
      <dsp:nvSpPr>
        <dsp:cNvPr id="0" name=""/>
        <dsp:cNvSpPr/>
      </dsp:nvSpPr>
      <dsp:spPr>
        <a:xfrm>
          <a:off x="2200713" y="3029553"/>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Animal Control Dispatcher </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(1)</a:t>
          </a:r>
        </a:p>
      </dsp:txBody>
      <dsp:txXfrm>
        <a:off x="2200713" y="3029553"/>
        <a:ext cx="909293" cy="454646"/>
      </dsp:txXfrm>
    </dsp:sp>
    <dsp:sp modelId="{3472E0A2-55A4-48EB-BF57-2015FA4A1FD5}">
      <dsp:nvSpPr>
        <dsp:cNvPr id="0" name=""/>
        <dsp:cNvSpPr/>
      </dsp:nvSpPr>
      <dsp:spPr>
        <a:xfrm>
          <a:off x="2428037" y="3675152"/>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Part-Time Dispatcher</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(1)  Vacant</a:t>
          </a:r>
        </a:p>
      </dsp:txBody>
      <dsp:txXfrm>
        <a:off x="2428037" y="3675152"/>
        <a:ext cx="909293" cy="454646"/>
      </dsp:txXfrm>
    </dsp:sp>
    <dsp:sp modelId="{5C6EE100-A3FD-4E09-A273-6C39C7A2D0EF}">
      <dsp:nvSpPr>
        <dsp:cNvPr id="0" name=""/>
        <dsp:cNvSpPr/>
      </dsp:nvSpPr>
      <dsp:spPr>
        <a:xfrm>
          <a:off x="3073635" y="2383955"/>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Veterinarian</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(1)</a:t>
          </a:r>
        </a:p>
      </dsp:txBody>
      <dsp:txXfrm>
        <a:off x="3073635" y="2383955"/>
        <a:ext cx="909293" cy="454646"/>
      </dsp:txXfrm>
    </dsp:sp>
    <dsp:sp modelId="{3CD7B6F3-4B2C-46E4-84D2-D69E152E27B9}">
      <dsp:nvSpPr>
        <dsp:cNvPr id="0" name=""/>
        <dsp:cNvSpPr/>
      </dsp:nvSpPr>
      <dsp:spPr>
        <a:xfrm>
          <a:off x="3300958" y="3029553"/>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Veterinarian  Technician</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(1)</a:t>
          </a:r>
        </a:p>
      </dsp:txBody>
      <dsp:txXfrm>
        <a:off x="3300958" y="3029553"/>
        <a:ext cx="909293" cy="454646"/>
      </dsp:txXfrm>
    </dsp:sp>
    <dsp:sp modelId="{11A3293D-8285-45FE-9767-BF2D5F965D86}">
      <dsp:nvSpPr>
        <dsp:cNvPr id="0" name=""/>
        <dsp:cNvSpPr/>
      </dsp:nvSpPr>
      <dsp:spPr>
        <a:xfrm>
          <a:off x="4173880" y="2383955"/>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Fiscal Technician </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(1)</a:t>
          </a:r>
        </a:p>
      </dsp:txBody>
      <dsp:txXfrm>
        <a:off x="4173880" y="2383955"/>
        <a:ext cx="909293" cy="454646"/>
      </dsp:txXfrm>
    </dsp:sp>
    <dsp:sp modelId="{4B0EE186-93D1-4739-831A-AA41D18B15A7}">
      <dsp:nvSpPr>
        <dsp:cNvPr id="0" name=""/>
        <dsp:cNvSpPr/>
      </dsp:nvSpPr>
      <dsp:spPr>
        <a:xfrm>
          <a:off x="6051571" y="2383955"/>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Field Operations</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(1)</a:t>
          </a:r>
        </a:p>
      </dsp:txBody>
      <dsp:txXfrm>
        <a:off x="6051571" y="2383955"/>
        <a:ext cx="909293" cy="454646"/>
      </dsp:txXfrm>
    </dsp:sp>
    <dsp:sp modelId="{08E10126-2149-463C-A501-A919A9677C2E}">
      <dsp:nvSpPr>
        <dsp:cNvPr id="0" name=""/>
        <dsp:cNvSpPr/>
      </dsp:nvSpPr>
      <dsp:spPr>
        <a:xfrm>
          <a:off x="4401203" y="3029553"/>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Animal Control Supervisor</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(1)</a:t>
          </a:r>
        </a:p>
      </dsp:txBody>
      <dsp:txXfrm>
        <a:off x="4401203" y="3029553"/>
        <a:ext cx="909293" cy="454646"/>
      </dsp:txXfrm>
    </dsp:sp>
    <dsp:sp modelId="{21B7CE86-3006-40C6-916F-4EC0DD0483D8}">
      <dsp:nvSpPr>
        <dsp:cNvPr id="0" name=""/>
        <dsp:cNvSpPr/>
      </dsp:nvSpPr>
      <dsp:spPr>
        <a:xfrm>
          <a:off x="4628527" y="3675152"/>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Animal Care  Specialists</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(1)</a:t>
          </a:r>
        </a:p>
      </dsp:txBody>
      <dsp:txXfrm>
        <a:off x="4628527" y="3675152"/>
        <a:ext cx="909293" cy="454646"/>
      </dsp:txXfrm>
    </dsp:sp>
    <dsp:sp modelId="{9C9F17FF-21E5-4160-BED9-A34F0B47B47F}">
      <dsp:nvSpPr>
        <dsp:cNvPr id="0" name=""/>
        <dsp:cNvSpPr/>
      </dsp:nvSpPr>
      <dsp:spPr>
        <a:xfrm>
          <a:off x="4628527" y="4320750"/>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Animal Control Officer I</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(6)</a:t>
          </a:r>
        </a:p>
      </dsp:txBody>
      <dsp:txXfrm>
        <a:off x="4628527" y="4320750"/>
        <a:ext cx="909293" cy="454646"/>
      </dsp:txXfrm>
    </dsp:sp>
    <dsp:sp modelId="{55E18551-1AB7-41A8-B9F4-0F7AE247934B}">
      <dsp:nvSpPr>
        <dsp:cNvPr id="0" name=""/>
        <dsp:cNvSpPr/>
      </dsp:nvSpPr>
      <dsp:spPr>
        <a:xfrm>
          <a:off x="5501448" y="3029553"/>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Animal Control Supervisor</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(1)</a:t>
          </a:r>
        </a:p>
      </dsp:txBody>
      <dsp:txXfrm>
        <a:off x="5501448" y="3029553"/>
        <a:ext cx="909293" cy="454646"/>
      </dsp:txXfrm>
    </dsp:sp>
    <dsp:sp modelId="{327AA4C7-B0AA-42CA-ABA4-6E92F6DEB4CE}">
      <dsp:nvSpPr>
        <dsp:cNvPr id="0" name=""/>
        <dsp:cNvSpPr/>
      </dsp:nvSpPr>
      <dsp:spPr>
        <a:xfrm>
          <a:off x="5728772" y="3675152"/>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Animal Care Specialists</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(1) </a:t>
          </a:r>
        </a:p>
      </dsp:txBody>
      <dsp:txXfrm>
        <a:off x="5728772" y="3675152"/>
        <a:ext cx="909293" cy="454646"/>
      </dsp:txXfrm>
    </dsp:sp>
    <dsp:sp modelId="{D4F7FF8B-9101-410E-8BB0-C92CBAE97857}">
      <dsp:nvSpPr>
        <dsp:cNvPr id="0" name=""/>
        <dsp:cNvSpPr/>
      </dsp:nvSpPr>
      <dsp:spPr>
        <a:xfrm>
          <a:off x="5728772" y="4320750"/>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Animal Control Officer II</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(1)</a:t>
          </a:r>
        </a:p>
      </dsp:txBody>
      <dsp:txXfrm>
        <a:off x="5728772" y="4320750"/>
        <a:ext cx="909293" cy="454646"/>
      </dsp:txXfrm>
    </dsp:sp>
    <dsp:sp modelId="{0D701CDE-DA37-44B9-B3D9-A75A0F473245}">
      <dsp:nvSpPr>
        <dsp:cNvPr id="0" name=""/>
        <dsp:cNvSpPr/>
      </dsp:nvSpPr>
      <dsp:spPr>
        <a:xfrm>
          <a:off x="5728772" y="4966348"/>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Animal Control Officer I</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(6)</a:t>
          </a:r>
        </a:p>
      </dsp:txBody>
      <dsp:txXfrm>
        <a:off x="5728772" y="4966348"/>
        <a:ext cx="909293" cy="454646"/>
      </dsp:txXfrm>
    </dsp:sp>
    <dsp:sp modelId="{643F0F2D-4E14-4366-A653-255D507DDE78}">
      <dsp:nvSpPr>
        <dsp:cNvPr id="0" name=""/>
        <dsp:cNvSpPr/>
      </dsp:nvSpPr>
      <dsp:spPr>
        <a:xfrm>
          <a:off x="6601693" y="3029553"/>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General  Crew Chief</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 (1)</a:t>
          </a:r>
        </a:p>
      </dsp:txBody>
      <dsp:txXfrm>
        <a:off x="6601693" y="3029553"/>
        <a:ext cx="909293" cy="454646"/>
      </dsp:txXfrm>
    </dsp:sp>
    <dsp:sp modelId="{410F4087-592D-4D34-9A3C-50E04B65D58E}">
      <dsp:nvSpPr>
        <dsp:cNvPr id="0" name=""/>
        <dsp:cNvSpPr/>
      </dsp:nvSpPr>
      <dsp:spPr>
        <a:xfrm>
          <a:off x="6829016" y="3675152"/>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Part-Time Kennel Technician</a:t>
          </a:r>
        </a:p>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(1)</a:t>
          </a:r>
        </a:p>
      </dsp:txBody>
      <dsp:txXfrm>
        <a:off x="6829016" y="3675152"/>
        <a:ext cx="909293" cy="454646"/>
      </dsp:txXfrm>
    </dsp:sp>
    <dsp:sp modelId="{B6030D85-9B44-4378-BF4C-BD091B3640DB}">
      <dsp:nvSpPr>
        <dsp:cNvPr id="0" name=""/>
        <dsp:cNvSpPr/>
      </dsp:nvSpPr>
      <dsp:spPr>
        <a:xfrm>
          <a:off x="7701938" y="3029553"/>
          <a:ext cx="909293" cy="454646"/>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a:latin typeface="Times New Roman" panose="02020603050405020304" pitchFamily="18" charset="0"/>
              <a:cs typeface="Times New Roman" panose="02020603050405020304" pitchFamily="18" charset="0"/>
            </a:rPr>
            <a:t>Friont Office</a:t>
          </a:r>
        </a:p>
      </dsp:txBody>
      <dsp:txXfrm>
        <a:off x="7701938" y="3029553"/>
        <a:ext cx="909293" cy="454646"/>
      </dsp:txXfrm>
    </dsp:sp>
    <dsp:sp modelId="{8650892F-A483-41AD-BFD5-01BC9B414CC8}">
      <dsp:nvSpPr>
        <dsp:cNvPr id="0" name=""/>
        <dsp:cNvSpPr/>
      </dsp:nvSpPr>
      <dsp:spPr>
        <a:xfrm>
          <a:off x="7929261" y="3675152"/>
          <a:ext cx="757314" cy="559988"/>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latin typeface="Times New Roman" panose="02020603050405020304" pitchFamily="18" charset="0"/>
              <a:cs typeface="Times New Roman" panose="02020603050405020304" pitchFamily="18" charset="0"/>
            </a:rPr>
            <a:t>Animal Control Technician</a:t>
          </a:r>
        </a:p>
        <a:p>
          <a:pPr lvl="0" algn="ctr" defTabSz="400050">
            <a:lnSpc>
              <a:spcPct val="90000"/>
            </a:lnSpc>
            <a:spcBef>
              <a:spcPct val="0"/>
            </a:spcBef>
            <a:spcAft>
              <a:spcPct val="35000"/>
            </a:spcAft>
          </a:pPr>
          <a:r>
            <a:rPr lang="en-US" sz="900" kern="1200" dirty="0">
              <a:latin typeface="Times New Roman" panose="02020603050405020304" pitchFamily="18" charset="0"/>
              <a:cs typeface="Times New Roman" panose="02020603050405020304" pitchFamily="18" charset="0"/>
            </a:rPr>
            <a:t>(1)</a:t>
          </a:r>
        </a:p>
      </dsp:txBody>
      <dsp:txXfrm>
        <a:off x="7929261" y="3675152"/>
        <a:ext cx="757314" cy="559988"/>
      </dsp:txXfrm>
    </dsp:sp>
    <dsp:sp modelId="{0550D5C4-B54E-40EB-A14D-8C1DC6E9D807}">
      <dsp:nvSpPr>
        <dsp:cNvPr id="0" name=""/>
        <dsp:cNvSpPr/>
      </dsp:nvSpPr>
      <dsp:spPr>
        <a:xfrm>
          <a:off x="7929261" y="4426092"/>
          <a:ext cx="757314" cy="559470"/>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latin typeface="Times New Roman" panose="02020603050405020304" pitchFamily="18" charset="0"/>
              <a:cs typeface="Times New Roman" panose="02020603050405020304" pitchFamily="18" charset="0"/>
            </a:rPr>
            <a:t>Animal Control </a:t>
          </a:r>
          <a:r>
            <a:rPr lang="en-US" sz="900" kern="1200" dirty="0" smtClean="0">
              <a:latin typeface="Times New Roman" panose="02020603050405020304" pitchFamily="18" charset="0"/>
              <a:cs typeface="Times New Roman" panose="02020603050405020304" pitchFamily="18" charset="0"/>
            </a:rPr>
            <a:t>Assistant</a:t>
          </a:r>
          <a:endParaRPr lang="en-US" sz="900" kern="1200" dirty="0">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r>
            <a:rPr lang="en-US" sz="900" kern="1200" dirty="0">
              <a:latin typeface="Times New Roman" panose="02020603050405020304" pitchFamily="18" charset="0"/>
              <a:cs typeface="Times New Roman" panose="02020603050405020304" pitchFamily="18" charset="0"/>
            </a:rPr>
            <a:t>(2)</a:t>
          </a:r>
        </a:p>
      </dsp:txBody>
      <dsp:txXfrm>
        <a:off x="7929261" y="4426092"/>
        <a:ext cx="757314" cy="559470"/>
      </dsp:txXfrm>
    </dsp:sp>
    <dsp:sp modelId="{FB550441-9E2A-4C21-8C5D-0EA28848A7D3}">
      <dsp:nvSpPr>
        <dsp:cNvPr id="0" name=""/>
        <dsp:cNvSpPr/>
      </dsp:nvSpPr>
      <dsp:spPr>
        <a:xfrm>
          <a:off x="7929261" y="5176513"/>
          <a:ext cx="757314" cy="612140"/>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latin typeface="Times New Roman" panose="02020603050405020304" pitchFamily="18" charset="0"/>
              <a:cs typeface="Times New Roman" panose="02020603050405020304" pitchFamily="18" charset="0"/>
            </a:rPr>
            <a:t>Part-Time Animal Control Assistant</a:t>
          </a:r>
        </a:p>
        <a:p>
          <a:pPr lvl="0" algn="ctr" defTabSz="400050">
            <a:lnSpc>
              <a:spcPct val="90000"/>
            </a:lnSpc>
            <a:spcBef>
              <a:spcPct val="0"/>
            </a:spcBef>
            <a:spcAft>
              <a:spcPct val="35000"/>
            </a:spcAft>
          </a:pPr>
          <a:r>
            <a:rPr lang="en-US" sz="900" kern="1200" dirty="0">
              <a:latin typeface="Times New Roman" panose="02020603050405020304" pitchFamily="18" charset="0"/>
              <a:cs typeface="Times New Roman" panose="02020603050405020304" pitchFamily="18" charset="0"/>
            </a:rPr>
            <a:t>(2)</a:t>
          </a:r>
        </a:p>
      </dsp:txBody>
      <dsp:txXfrm>
        <a:off x="7929261" y="5176513"/>
        <a:ext cx="757314" cy="612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B54CB-B3E7-4CEB-881C-4A98243A0089}">
      <dsp:nvSpPr>
        <dsp:cNvPr id="0" name=""/>
        <dsp:cNvSpPr/>
      </dsp:nvSpPr>
      <dsp:spPr>
        <a:xfrm>
          <a:off x="1320126" y="13002"/>
          <a:ext cx="4324991" cy="659793"/>
        </a:xfrm>
        <a:prstGeom prst="ellipse">
          <a:avLst/>
        </a:prstGeom>
        <a:blipFill rotWithShape="0">
          <a:blip xmlns:r="http://schemas.openxmlformats.org/officeDocument/2006/relationships" r:embed="rId1"/>
          <a:tile tx="0" ty="0" sx="100000" sy="100000" flip="none" algn="tl"/>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en-US" sz="2300" b="1" kern="1200" dirty="0" smtClean="0">
              <a:latin typeface="Aharoni" panose="02010803020104030203" pitchFamily="2" charset="-79"/>
              <a:cs typeface="Aharoni" panose="02010803020104030203" pitchFamily="2" charset="-79"/>
            </a:rPr>
            <a:t>CCAC Animal Statistics</a:t>
          </a:r>
          <a:endParaRPr lang="en-US" sz="2300" b="1" kern="1200" dirty="0">
            <a:latin typeface="Aharoni" panose="02010803020104030203" pitchFamily="2" charset="-79"/>
            <a:cs typeface="Aharoni" panose="02010803020104030203" pitchFamily="2" charset="-79"/>
          </a:endParaRPr>
        </a:p>
      </dsp:txBody>
      <dsp:txXfrm>
        <a:off x="1953506" y="109626"/>
        <a:ext cx="3058231" cy="4665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00F7A-8A09-4BCB-BC84-99C094F6C168}">
      <dsp:nvSpPr>
        <dsp:cNvPr id="0" name=""/>
        <dsp:cNvSpPr/>
      </dsp:nvSpPr>
      <dsp:spPr>
        <a:xfrm>
          <a:off x="0" y="2810499"/>
          <a:ext cx="7315200" cy="0"/>
        </a:xfrm>
        <a:prstGeom prst="line">
          <a:avLst/>
        </a:prstGeom>
        <a:noFill/>
        <a:ln w="15875"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8721F7A-8AED-4D5B-B87C-8188344C5819}">
      <dsp:nvSpPr>
        <dsp:cNvPr id="0" name=""/>
        <dsp:cNvSpPr/>
      </dsp:nvSpPr>
      <dsp:spPr>
        <a:xfrm>
          <a:off x="0" y="694736"/>
          <a:ext cx="7315200" cy="0"/>
        </a:xfrm>
        <a:prstGeom prst="line">
          <a:avLst/>
        </a:prstGeom>
        <a:noFill/>
        <a:ln w="15875"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DEFF818-1CED-4B04-9C75-95F90F447C93}">
      <dsp:nvSpPr>
        <dsp:cNvPr id="0" name=""/>
        <dsp:cNvSpPr/>
      </dsp:nvSpPr>
      <dsp:spPr>
        <a:xfrm>
          <a:off x="1901951" y="1112"/>
          <a:ext cx="5413248" cy="693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lvl="0" algn="l" defTabSz="1111250" rtl="0">
            <a:lnSpc>
              <a:spcPct val="90000"/>
            </a:lnSpc>
            <a:spcBef>
              <a:spcPct val="0"/>
            </a:spcBef>
            <a:spcAft>
              <a:spcPct val="35000"/>
            </a:spcAft>
          </a:pPr>
          <a:r>
            <a:rPr lang="en-US" sz="2500" kern="1200" dirty="0" smtClean="0">
              <a:latin typeface="Times New Roman" panose="02020603050405020304" pitchFamily="18" charset="0"/>
              <a:cs typeface="Times New Roman" panose="02020603050405020304" pitchFamily="18" charset="0"/>
            </a:rPr>
            <a:t>13,018 dogs, cats and wildlife impounded </a:t>
          </a:r>
          <a:endParaRPr lang="en-US" sz="2500" kern="1200" dirty="0">
            <a:latin typeface="Times New Roman" panose="02020603050405020304" pitchFamily="18" charset="0"/>
            <a:cs typeface="Times New Roman" panose="02020603050405020304" pitchFamily="18" charset="0"/>
          </a:endParaRPr>
        </a:p>
      </dsp:txBody>
      <dsp:txXfrm>
        <a:off x="1901951" y="1112"/>
        <a:ext cx="5413248" cy="693624"/>
      </dsp:txXfrm>
    </dsp:sp>
    <dsp:sp modelId="{F00097F0-97EB-4768-BBD4-ABF1463B035A}">
      <dsp:nvSpPr>
        <dsp:cNvPr id="0" name=""/>
        <dsp:cNvSpPr/>
      </dsp:nvSpPr>
      <dsp:spPr>
        <a:xfrm>
          <a:off x="0" y="1112"/>
          <a:ext cx="1901952" cy="693624"/>
        </a:xfrm>
        <a:prstGeom prst="round2SameRect">
          <a:avLst>
            <a:gd name="adj1" fmla="val 16670"/>
            <a:gd name="adj2" fmla="val 0"/>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1689100" rtl="0">
            <a:lnSpc>
              <a:spcPct val="90000"/>
            </a:lnSpc>
            <a:spcBef>
              <a:spcPct val="0"/>
            </a:spcBef>
            <a:spcAft>
              <a:spcPct val="35000"/>
            </a:spcAft>
          </a:pPr>
          <a:r>
            <a:rPr lang="en-US" sz="3800" kern="1200" dirty="0" smtClean="0">
              <a:latin typeface="Times New Roman" panose="02020603050405020304" pitchFamily="18" charset="0"/>
              <a:cs typeface="Times New Roman" panose="02020603050405020304" pitchFamily="18" charset="0"/>
            </a:rPr>
            <a:t>2010: </a:t>
          </a:r>
          <a:endParaRPr lang="en-US" sz="3800" kern="1200" dirty="0">
            <a:latin typeface="Times New Roman" panose="02020603050405020304" pitchFamily="18" charset="0"/>
            <a:cs typeface="Times New Roman" panose="02020603050405020304" pitchFamily="18" charset="0"/>
          </a:endParaRPr>
        </a:p>
      </dsp:txBody>
      <dsp:txXfrm>
        <a:off x="33866" y="34978"/>
        <a:ext cx="1834220" cy="659758"/>
      </dsp:txXfrm>
    </dsp:sp>
    <dsp:sp modelId="{A8F1FF37-2A9C-44DA-B66F-442C606DE037}">
      <dsp:nvSpPr>
        <dsp:cNvPr id="0" name=""/>
        <dsp:cNvSpPr/>
      </dsp:nvSpPr>
      <dsp:spPr>
        <a:xfrm>
          <a:off x="0" y="694736"/>
          <a:ext cx="7315200" cy="138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5,150 </a:t>
          </a:r>
          <a:r>
            <a:rPr lang="en-US" sz="2000" kern="1200" dirty="0" smtClean="0">
              <a:latin typeface="Times New Roman" panose="02020603050405020304" pitchFamily="18" charset="0"/>
              <a:cs typeface="Times New Roman" panose="02020603050405020304" pitchFamily="18" charset="0"/>
            </a:rPr>
            <a:t>adopted</a:t>
          </a:r>
          <a:endParaRPr lang="en-US" sz="2000" kern="1200" dirty="0">
            <a:latin typeface="Times New Roman" panose="02020603050405020304" pitchFamily="18" charset="0"/>
            <a:cs typeface="Times New Roman" panose="02020603050405020304" pitchFamily="18" charset="0"/>
          </a:endParaRPr>
        </a:p>
        <a:p>
          <a:pPr marL="228600" lvl="1" indent="-228600" algn="l" defTabSz="889000" rtl="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1,460 </a:t>
          </a:r>
          <a:r>
            <a:rPr lang="en-US" sz="2000" kern="1200" dirty="0" smtClean="0">
              <a:latin typeface="Times New Roman" panose="02020603050405020304" pitchFamily="18" charset="0"/>
              <a:cs typeface="Times New Roman" panose="02020603050405020304" pitchFamily="18" charset="0"/>
            </a:rPr>
            <a:t>reclaimed</a:t>
          </a:r>
          <a:endParaRPr lang="en-US" sz="2000" kern="1200" dirty="0">
            <a:latin typeface="Times New Roman" panose="02020603050405020304" pitchFamily="18" charset="0"/>
            <a:cs typeface="Times New Roman" panose="02020603050405020304" pitchFamily="18" charset="0"/>
          </a:endParaRPr>
        </a:p>
        <a:p>
          <a:pPr marL="228600" lvl="1" indent="-228600" algn="l" defTabSz="889000" rtl="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5,447 </a:t>
          </a:r>
          <a:r>
            <a:rPr lang="en-US" sz="2000" kern="1200" dirty="0" smtClean="0">
              <a:latin typeface="Times New Roman" panose="02020603050405020304" pitchFamily="18" charset="0"/>
              <a:cs typeface="Times New Roman" panose="02020603050405020304" pitchFamily="18" charset="0"/>
            </a:rPr>
            <a:t>dogs and cats euthanized</a:t>
          </a:r>
          <a:endParaRPr lang="en-US" sz="2000" kern="1200" dirty="0">
            <a:latin typeface="Times New Roman" panose="02020603050405020304" pitchFamily="18" charset="0"/>
            <a:cs typeface="Times New Roman" panose="02020603050405020304" pitchFamily="18" charset="0"/>
          </a:endParaRPr>
        </a:p>
      </dsp:txBody>
      <dsp:txXfrm>
        <a:off x="0" y="694736"/>
        <a:ext cx="7315200" cy="1387457"/>
      </dsp:txXfrm>
    </dsp:sp>
    <dsp:sp modelId="{A873C209-83BD-49F2-B2E6-E0C1FE80867E}">
      <dsp:nvSpPr>
        <dsp:cNvPr id="0" name=""/>
        <dsp:cNvSpPr/>
      </dsp:nvSpPr>
      <dsp:spPr>
        <a:xfrm>
          <a:off x="1901951" y="2116875"/>
          <a:ext cx="5413248" cy="693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lvl="0" algn="l" defTabSz="1111250" rtl="0">
            <a:lnSpc>
              <a:spcPct val="90000"/>
            </a:lnSpc>
            <a:spcBef>
              <a:spcPct val="0"/>
            </a:spcBef>
            <a:spcAft>
              <a:spcPct val="35000"/>
            </a:spcAft>
          </a:pPr>
          <a:r>
            <a:rPr lang="en-US" sz="2500" kern="1200" dirty="0" smtClean="0">
              <a:latin typeface="Times New Roman" panose="02020603050405020304" pitchFamily="18" charset="0"/>
              <a:cs typeface="Times New Roman" panose="02020603050405020304" pitchFamily="18" charset="0"/>
            </a:rPr>
            <a:t>12,721 </a:t>
          </a:r>
          <a:r>
            <a:rPr lang="en-US" sz="2500" kern="1200" dirty="0" smtClean="0">
              <a:latin typeface="Times New Roman" panose="02020603050405020304" pitchFamily="18" charset="0"/>
              <a:cs typeface="Times New Roman" panose="02020603050405020304" pitchFamily="18" charset="0"/>
            </a:rPr>
            <a:t>dogs, cats and wildlife impounded</a:t>
          </a:r>
          <a:endParaRPr lang="en-US" sz="2500" kern="1200" dirty="0">
            <a:latin typeface="Times New Roman" panose="02020603050405020304" pitchFamily="18" charset="0"/>
            <a:cs typeface="Times New Roman" panose="02020603050405020304" pitchFamily="18" charset="0"/>
          </a:endParaRPr>
        </a:p>
      </dsp:txBody>
      <dsp:txXfrm>
        <a:off x="1901951" y="2116875"/>
        <a:ext cx="5413248" cy="693624"/>
      </dsp:txXfrm>
    </dsp:sp>
    <dsp:sp modelId="{4D2FEE5B-A8A7-4CD4-B9FD-7691F1917F2E}">
      <dsp:nvSpPr>
        <dsp:cNvPr id="0" name=""/>
        <dsp:cNvSpPr/>
      </dsp:nvSpPr>
      <dsp:spPr>
        <a:xfrm>
          <a:off x="0" y="2116875"/>
          <a:ext cx="1901952" cy="693624"/>
        </a:xfrm>
        <a:prstGeom prst="round2SameRect">
          <a:avLst>
            <a:gd name="adj1" fmla="val 16670"/>
            <a:gd name="adj2" fmla="val 0"/>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1689100" rtl="0">
            <a:lnSpc>
              <a:spcPct val="90000"/>
            </a:lnSpc>
            <a:spcBef>
              <a:spcPct val="0"/>
            </a:spcBef>
            <a:spcAft>
              <a:spcPct val="35000"/>
            </a:spcAft>
          </a:pPr>
          <a:r>
            <a:rPr lang="en-US" sz="3800" kern="1200" dirty="0" smtClean="0">
              <a:latin typeface="Times New Roman" panose="02020603050405020304" pitchFamily="18" charset="0"/>
              <a:cs typeface="Times New Roman" panose="02020603050405020304" pitchFamily="18" charset="0"/>
            </a:rPr>
            <a:t>2011</a:t>
          </a:r>
          <a:endParaRPr lang="en-US" sz="3800" kern="1200" dirty="0">
            <a:latin typeface="Times New Roman" panose="02020603050405020304" pitchFamily="18" charset="0"/>
            <a:cs typeface="Times New Roman" panose="02020603050405020304" pitchFamily="18" charset="0"/>
          </a:endParaRPr>
        </a:p>
      </dsp:txBody>
      <dsp:txXfrm>
        <a:off x="33866" y="2150741"/>
        <a:ext cx="1834220" cy="659758"/>
      </dsp:txXfrm>
    </dsp:sp>
    <dsp:sp modelId="{C02193C8-24E8-483E-B036-91E64CAC85D3}">
      <dsp:nvSpPr>
        <dsp:cNvPr id="0" name=""/>
        <dsp:cNvSpPr/>
      </dsp:nvSpPr>
      <dsp:spPr>
        <a:xfrm>
          <a:off x="0" y="2810499"/>
          <a:ext cx="7315200" cy="138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1,362 reclaimed</a:t>
          </a:r>
          <a:endParaRPr lang="en-US" sz="2000" kern="1200" dirty="0">
            <a:latin typeface="Times New Roman" panose="02020603050405020304" pitchFamily="18" charset="0"/>
            <a:cs typeface="Times New Roman" panose="02020603050405020304" pitchFamily="18" charset="0"/>
          </a:endParaRPr>
        </a:p>
        <a:p>
          <a:pPr marL="228600" lvl="1" indent="-228600" algn="l" defTabSz="889000" rtl="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4,001 </a:t>
          </a:r>
          <a:r>
            <a:rPr lang="en-US" sz="2000" kern="1200" dirty="0" smtClean="0">
              <a:latin typeface="Times New Roman" panose="02020603050405020304" pitchFamily="18" charset="0"/>
              <a:cs typeface="Times New Roman" panose="02020603050405020304" pitchFamily="18" charset="0"/>
            </a:rPr>
            <a:t>adopted</a:t>
          </a:r>
          <a:endParaRPr lang="en-US" sz="2000" kern="1200" dirty="0">
            <a:latin typeface="Times New Roman" panose="02020603050405020304" pitchFamily="18" charset="0"/>
            <a:cs typeface="Times New Roman" panose="02020603050405020304" pitchFamily="18" charset="0"/>
          </a:endParaRPr>
        </a:p>
        <a:p>
          <a:pPr marL="228600" lvl="1" indent="-228600" algn="l" defTabSz="889000" rtl="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1,072 </a:t>
          </a:r>
          <a:r>
            <a:rPr lang="en-US" sz="2000" kern="1200" dirty="0" smtClean="0">
              <a:latin typeface="Times New Roman" panose="02020603050405020304" pitchFamily="18" charset="0"/>
              <a:cs typeface="Times New Roman" panose="02020603050405020304" pitchFamily="18" charset="0"/>
            </a:rPr>
            <a:t>transferred to rescues</a:t>
          </a:r>
          <a:endParaRPr lang="en-US" sz="2000" kern="1200" dirty="0">
            <a:latin typeface="Times New Roman" panose="02020603050405020304" pitchFamily="18" charset="0"/>
            <a:cs typeface="Times New Roman" panose="02020603050405020304" pitchFamily="18" charset="0"/>
          </a:endParaRPr>
        </a:p>
        <a:p>
          <a:pPr marL="228600" lvl="1" indent="-228600" algn="l" defTabSz="889000" rtl="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4,521 </a:t>
          </a:r>
          <a:r>
            <a:rPr lang="en-US" sz="2000" kern="1200" dirty="0" smtClean="0">
              <a:latin typeface="Times New Roman" panose="02020603050405020304" pitchFamily="18" charset="0"/>
              <a:cs typeface="Times New Roman" panose="02020603050405020304" pitchFamily="18" charset="0"/>
            </a:rPr>
            <a:t>euthanized</a:t>
          </a:r>
          <a:endParaRPr lang="en-US" sz="2000" kern="1200" dirty="0">
            <a:latin typeface="Times New Roman" panose="02020603050405020304" pitchFamily="18" charset="0"/>
            <a:cs typeface="Times New Roman" panose="02020603050405020304" pitchFamily="18" charset="0"/>
          </a:endParaRPr>
        </a:p>
      </dsp:txBody>
      <dsp:txXfrm>
        <a:off x="0" y="2810499"/>
        <a:ext cx="7315200" cy="13874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BAD86-EDD9-4AA5-B53D-5A5498EB7DC5}">
      <dsp:nvSpPr>
        <dsp:cNvPr id="0" name=""/>
        <dsp:cNvSpPr/>
      </dsp:nvSpPr>
      <dsp:spPr>
        <a:xfrm>
          <a:off x="0" y="0"/>
          <a:ext cx="7315200" cy="5181600"/>
        </a:xfrm>
        <a:prstGeom prst="roundRect">
          <a:avLst>
            <a:gd name="adj" fmla="val 8500"/>
          </a:avLst>
        </a:prstGeom>
        <a:blipFill rotWithShape="0">
          <a:blip xmlns:r="http://schemas.openxmlformats.org/officeDocument/2006/relationships" r:embed="rId1"/>
          <a:tile tx="0" ty="0" sx="100000" sy="100000" flip="none" algn="tl"/>
        </a:blip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4021497" numCol="1" spcCol="1270" anchor="t" anchorCtr="0">
          <a:noAutofit/>
        </a:bodyPr>
        <a:lstStyle/>
        <a:p>
          <a:pPr lvl="0" algn="ctr" defTabSz="1422400" rtl="0">
            <a:lnSpc>
              <a:spcPct val="90000"/>
            </a:lnSpc>
            <a:spcBef>
              <a:spcPct val="0"/>
            </a:spcBef>
            <a:spcAft>
              <a:spcPct val="35000"/>
            </a:spcAft>
          </a:pPr>
          <a:r>
            <a:rPr lang="en-US" sz="3200" kern="1200" dirty="0" smtClean="0">
              <a:solidFill>
                <a:schemeClr val="tx1"/>
              </a:solidFill>
              <a:latin typeface="Times New Roman" panose="02020603050405020304" pitchFamily="18" charset="0"/>
              <a:cs typeface="Times New Roman" panose="02020603050405020304" pitchFamily="18" charset="0"/>
            </a:rPr>
            <a:t>Theoretical Analysis: Douglas McGregor’s X/Y  Theory</a:t>
          </a:r>
        </a:p>
        <a:p>
          <a:pPr lvl="0" algn="l" defTabSz="1422400" rtl="0">
            <a:lnSpc>
              <a:spcPct val="90000"/>
            </a:lnSpc>
            <a:spcBef>
              <a:spcPct val="0"/>
            </a:spcBef>
            <a:spcAft>
              <a:spcPct val="35000"/>
            </a:spcAft>
          </a:pPr>
          <a:r>
            <a:rPr lang="en-US" sz="3200" kern="1200" dirty="0" smtClean="0">
              <a:solidFill>
                <a:schemeClr val="tx1"/>
              </a:solidFill>
              <a:latin typeface="Times New Roman" panose="02020603050405020304" pitchFamily="18" charset="0"/>
              <a:cs typeface="Times New Roman" panose="02020603050405020304" pitchFamily="18" charset="0"/>
            </a:rPr>
            <a:t>    </a:t>
          </a:r>
          <a:endParaRPr lang="en-US" sz="3200" kern="1200" dirty="0">
            <a:solidFill>
              <a:schemeClr val="tx1"/>
            </a:solidFill>
          </a:endParaRPr>
        </a:p>
      </dsp:txBody>
      <dsp:txXfrm>
        <a:off x="128999" y="128999"/>
        <a:ext cx="7057202" cy="4923602"/>
      </dsp:txXfrm>
    </dsp:sp>
    <dsp:sp modelId="{389C28D7-DEB3-41E0-B67E-A39B53D5607D}">
      <dsp:nvSpPr>
        <dsp:cNvPr id="0" name=""/>
        <dsp:cNvSpPr/>
      </dsp:nvSpPr>
      <dsp:spPr>
        <a:xfrm>
          <a:off x="182880" y="1295400"/>
          <a:ext cx="6949440" cy="3627120"/>
        </a:xfrm>
        <a:prstGeom prst="roundRect">
          <a:avLst>
            <a:gd name="adj" fmla="val 10500"/>
          </a:avLst>
        </a:prstGeom>
        <a:blipFill rotWithShape="0">
          <a:blip xmlns:r="http://schemas.openxmlformats.org/officeDocument/2006/relationships" r:embed="rId2"/>
          <a:tile tx="0" ty="0" sx="100000" sy="100000" flip="none" algn="tl"/>
        </a:blip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2303221" numCol="1" spcCol="1270" anchor="t" anchorCtr="0">
          <a:noAutofit/>
        </a:bodyPr>
        <a:lstStyle/>
        <a:p>
          <a:pPr lvl="0" algn="l" defTabSz="977900" rtl="0">
            <a:lnSpc>
              <a:spcPct val="90000"/>
            </a:lnSpc>
            <a:spcBef>
              <a:spcPct val="0"/>
            </a:spcBef>
            <a:spcAft>
              <a:spcPct val="35000"/>
            </a:spcAft>
          </a:pPr>
          <a:r>
            <a:rPr lang="en-US" sz="2200" kern="1200" dirty="0" smtClean="0">
              <a:solidFill>
                <a:schemeClr val="tx1"/>
              </a:solidFill>
              <a:latin typeface="Times New Roman" panose="02020603050405020304" pitchFamily="18" charset="0"/>
              <a:cs typeface="Times New Roman" panose="02020603050405020304" pitchFamily="18" charset="0"/>
            </a:rPr>
            <a:t>Y: enjoy working, self disciplined, seek advancement</a:t>
          </a:r>
        </a:p>
        <a:p>
          <a:pPr lvl="0" algn="l" defTabSz="977900" rtl="0">
            <a:lnSpc>
              <a:spcPct val="90000"/>
            </a:lnSpc>
            <a:spcBef>
              <a:spcPct val="0"/>
            </a:spcBef>
            <a:spcAft>
              <a:spcPct val="35000"/>
            </a:spcAft>
          </a:pPr>
          <a:r>
            <a:rPr lang="en-US" sz="2200" kern="1200" dirty="0" smtClean="0">
              <a:solidFill>
                <a:schemeClr val="tx1"/>
              </a:solidFill>
              <a:latin typeface="Times New Roman" panose="02020603050405020304" pitchFamily="18" charset="0"/>
              <a:cs typeface="Times New Roman" panose="02020603050405020304" pitchFamily="18" charset="0"/>
            </a:rPr>
            <a:t>X: do as little as possible, require constant supervision, lack initiative</a:t>
          </a:r>
          <a:endParaRPr lang="en-US" sz="2200" kern="1200" dirty="0">
            <a:solidFill>
              <a:schemeClr val="tx1"/>
            </a:solidFill>
            <a:latin typeface="Times New Roman" panose="02020603050405020304" pitchFamily="18" charset="0"/>
            <a:cs typeface="Times New Roman" panose="02020603050405020304" pitchFamily="18" charset="0"/>
          </a:endParaRPr>
        </a:p>
      </dsp:txBody>
      <dsp:txXfrm>
        <a:off x="294426" y="1406946"/>
        <a:ext cx="6726348" cy="3404028"/>
      </dsp:txXfrm>
    </dsp:sp>
    <dsp:sp modelId="{F622086E-6C2C-4C35-8A7D-F2784D68220B}">
      <dsp:nvSpPr>
        <dsp:cNvPr id="0" name=""/>
        <dsp:cNvSpPr/>
      </dsp:nvSpPr>
      <dsp:spPr>
        <a:xfrm>
          <a:off x="365760" y="2590800"/>
          <a:ext cx="6583680" cy="2072640"/>
        </a:xfrm>
        <a:prstGeom prst="roundRect">
          <a:avLst>
            <a:gd name="adj" fmla="val 10500"/>
          </a:avLst>
        </a:prstGeom>
        <a:blipFill rotWithShape="0">
          <a:blip xmlns:r="http://schemas.openxmlformats.org/officeDocument/2006/relationships" r:embed="rId3"/>
          <a:tile tx="0" ty="0" sx="100000" sy="100000" flip="none" algn="tl"/>
        </a:blip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99568" numCol="1" spcCol="1270" anchor="t" anchorCtr="0">
          <a:noAutofit/>
        </a:bodyPr>
        <a:lstStyle/>
        <a:p>
          <a:pPr lvl="0" algn="l" defTabSz="622300" rtl="0">
            <a:lnSpc>
              <a:spcPct val="90000"/>
            </a:lnSpc>
            <a:spcBef>
              <a:spcPct val="0"/>
            </a:spcBef>
            <a:spcAft>
              <a:spcPct val="35000"/>
            </a:spcAft>
          </a:pPr>
          <a:r>
            <a:rPr lang="en-US" sz="1400" kern="1200" dirty="0" smtClean="0">
              <a:solidFill>
                <a:schemeClr val="tx1"/>
              </a:solidFill>
              <a:latin typeface="Times New Roman" panose="02020603050405020304" pitchFamily="18" charset="0"/>
              <a:cs typeface="Times New Roman" panose="02020603050405020304" pitchFamily="18" charset="0"/>
            </a:rPr>
            <a:t>McGregor suggestions:</a:t>
          </a:r>
        </a:p>
        <a:p>
          <a:pPr lvl="0" algn="l" defTabSz="622300" rtl="0">
            <a:lnSpc>
              <a:spcPct val="90000"/>
            </a:lnSpc>
            <a:spcBef>
              <a:spcPct val="0"/>
            </a:spcBef>
            <a:spcAft>
              <a:spcPct val="35000"/>
            </a:spcAft>
          </a:pPr>
          <a:r>
            <a:rPr lang="en-US" sz="1400" kern="1200" dirty="0" smtClean="0">
              <a:solidFill>
                <a:schemeClr val="tx1"/>
              </a:solidFill>
              <a:latin typeface="Times New Roman" panose="02020603050405020304" pitchFamily="18" charset="0"/>
              <a:cs typeface="Times New Roman" panose="02020603050405020304" pitchFamily="18" charset="0"/>
            </a:rPr>
            <a:t>1) Treat employees as mature adults</a:t>
          </a:r>
        </a:p>
        <a:p>
          <a:pPr lvl="0" algn="l" defTabSz="622300" rtl="0">
            <a:lnSpc>
              <a:spcPct val="90000"/>
            </a:lnSpc>
            <a:spcBef>
              <a:spcPct val="0"/>
            </a:spcBef>
            <a:spcAft>
              <a:spcPct val="35000"/>
            </a:spcAft>
          </a:pPr>
          <a:r>
            <a:rPr lang="en-US" sz="1400" kern="1200" dirty="0" smtClean="0">
              <a:solidFill>
                <a:schemeClr val="tx1"/>
              </a:solidFill>
              <a:latin typeface="Times New Roman" panose="02020603050405020304" pitchFamily="18" charset="0"/>
              <a:cs typeface="Times New Roman" panose="02020603050405020304" pitchFamily="18" charset="0"/>
            </a:rPr>
            <a:t>2) Provide advancement opportunities</a:t>
          </a:r>
        </a:p>
        <a:p>
          <a:pPr lvl="0" algn="l" defTabSz="622300" rtl="0">
            <a:lnSpc>
              <a:spcPct val="90000"/>
            </a:lnSpc>
            <a:spcBef>
              <a:spcPct val="0"/>
            </a:spcBef>
            <a:spcAft>
              <a:spcPct val="35000"/>
            </a:spcAft>
          </a:pPr>
          <a:r>
            <a:rPr lang="en-US" sz="1400" kern="1200" dirty="0" smtClean="0">
              <a:solidFill>
                <a:schemeClr val="tx1"/>
              </a:solidFill>
              <a:latin typeface="Times New Roman" panose="02020603050405020304" pitchFamily="18" charset="0"/>
              <a:cs typeface="Times New Roman" panose="02020603050405020304" pitchFamily="18" charset="0"/>
            </a:rPr>
            <a:t>3) Reduce micromanagement</a:t>
          </a:r>
        </a:p>
        <a:p>
          <a:pPr lvl="0" algn="l" defTabSz="622300" rtl="0">
            <a:lnSpc>
              <a:spcPct val="90000"/>
            </a:lnSpc>
            <a:spcBef>
              <a:spcPct val="0"/>
            </a:spcBef>
            <a:spcAft>
              <a:spcPct val="35000"/>
            </a:spcAft>
          </a:pPr>
          <a:r>
            <a:rPr lang="en-US" sz="1400" kern="1200" dirty="0" smtClean="0">
              <a:solidFill>
                <a:schemeClr val="tx1"/>
              </a:solidFill>
              <a:latin typeface="Times New Roman" panose="02020603050405020304" pitchFamily="18" charset="0"/>
              <a:cs typeface="Times New Roman" panose="02020603050405020304" pitchFamily="18" charset="0"/>
            </a:rPr>
            <a:t>4) Allow employees the opportunity to take ownership of  their assigned areas</a:t>
          </a:r>
        </a:p>
        <a:p>
          <a:pPr lvl="0" algn="l" defTabSz="622300" rtl="0">
            <a:lnSpc>
              <a:spcPct val="90000"/>
            </a:lnSpc>
            <a:spcBef>
              <a:spcPct val="0"/>
            </a:spcBef>
            <a:spcAft>
              <a:spcPct val="35000"/>
            </a:spcAft>
          </a:pPr>
          <a:r>
            <a:rPr lang="en-US" sz="1400" kern="1200" dirty="0" smtClean="0">
              <a:solidFill>
                <a:schemeClr val="tx1"/>
              </a:solidFill>
              <a:latin typeface="Times New Roman" panose="02020603050405020304" pitchFamily="18" charset="0"/>
              <a:cs typeface="Times New Roman" panose="02020603050405020304" pitchFamily="18" charset="0"/>
            </a:rPr>
            <a:t>5) Promote employee self-confidence, self worth</a:t>
          </a:r>
        </a:p>
        <a:p>
          <a:pPr lvl="0" algn="l" defTabSz="622300" rtl="0">
            <a:lnSpc>
              <a:spcPct val="90000"/>
            </a:lnSpc>
            <a:spcBef>
              <a:spcPct val="0"/>
            </a:spcBef>
            <a:spcAft>
              <a:spcPct val="35000"/>
            </a:spcAft>
          </a:pPr>
          <a:r>
            <a:rPr lang="en-US" sz="1400" kern="1200" dirty="0" smtClean="0">
              <a:solidFill>
                <a:schemeClr val="tx1"/>
              </a:solidFill>
              <a:latin typeface="Times New Roman" panose="02020603050405020304" pitchFamily="18" charset="0"/>
              <a:cs typeface="Times New Roman" panose="02020603050405020304" pitchFamily="18" charset="0"/>
            </a:rPr>
            <a:t>6) Recognize that all employees, especially lower ranked employees as valuable assets  </a:t>
          </a:r>
        </a:p>
        <a:p>
          <a:pPr lvl="0" algn="l" defTabSz="622300" rtl="0">
            <a:lnSpc>
              <a:spcPct val="90000"/>
            </a:lnSpc>
            <a:spcBef>
              <a:spcPct val="0"/>
            </a:spcBef>
            <a:spcAft>
              <a:spcPct val="35000"/>
            </a:spcAft>
          </a:pPr>
          <a:endParaRPr lang="en-US" sz="1200" kern="1200" dirty="0">
            <a:solidFill>
              <a:schemeClr val="tx1"/>
            </a:solidFill>
            <a:latin typeface="Times New Roman" panose="02020603050405020304" pitchFamily="18" charset="0"/>
            <a:cs typeface="Times New Roman" panose="02020603050405020304" pitchFamily="18" charset="0"/>
          </a:endParaRPr>
        </a:p>
      </dsp:txBody>
      <dsp:txXfrm>
        <a:off x="429501" y="2654541"/>
        <a:ext cx="6456198" cy="19451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B3256-2DC2-499D-8759-EEFD0C562633}">
      <dsp:nvSpPr>
        <dsp:cNvPr id="0" name=""/>
        <dsp:cNvSpPr/>
      </dsp:nvSpPr>
      <dsp:spPr>
        <a:xfrm rot="5400000">
          <a:off x="570946" y="1339587"/>
          <a:ext cx="4047752" cy="1978167"/>
        </a:xfrm>
        <a:prstGeom prst="round2SameRect">
          <a:avLst/>
        </a:prstGeom>
        <a:blipFill rotWithShape="0">
          <a:blip xmlns:r="http://schemas.openxmlformats.org/officeDocument/2006/relationships" r:embed="rId1"/>
          <a:tile tx="0" ty="0" sx="100000" sy="100000" flip="none" algn="tl"/>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latin typeface="Times New Roman" panose="02020603050405020304" pitchFamily="18" charset="0"/>
              <a:cs typeface="Times New Roman" panose="02020603050405020304" pitchFamily="18" charset="0"/>
            </a:rPr>
            <a:t>Works best in stable conditions</a:t>
          </a:r>
          <a:endParaRPr lang="en-US" sz="1700" kern="1200" dirty="0">
            <a:latin typeface="Times New Roman" panose="02020603050405020304" pitchFamily="18" charset="0"/>
            <a:cs typeface="Times New Roman" panose="02020603050405020304" pitchFamily="18" charset="0"/>
          </a:endParaRPr>
        </a:p>
        <a:p>
          <a:pPr marL="171450" lvl="1" indent="-171450" algn="l" defTabSz="755650" rtl="0">
            <a:lnSpc>
              <a:spcPct val="90000"/>
            </a:lnSpc>
            <a:spcBef>
              <a:spcPct val="0"/>
            </a:spcBef>
            <a:spcAft>
              <a:spcPct val="15000"/>
            </a:spcAft>
            <a:buChar char="••"/>
          </a:pPr>
          <a:r>
            <a:rPr lang="en-US" sz="1700" kern="1200" dirty="0" smtClean="0">
              <a:latin typeface="Times New Roman" panose="02020603050405020304" pitchFamily="18" charset="0"/>
              <a:cs typeface="Times New Roman" panose="02020603050405020304" pitchFamily="18" charset="0"/>
            </a:rPr>
            <a:t>Bureaucratic authority base</a:t>
          </a:r>
          <a:endParaRPr lang="en-US" sz="1700" kern="1200" dirty="0">
            <a:latin typeface="Times New Roman" panose="02020603050405020304" pitchFamily="18" charset="0"/>
            <a:cs typeface="Times New Roman" panose="02020603050405020304" pitchFamily="18" charset="0"/>
          </a:endParaRPr>
        </a:p>
        <a:p>
          <a:pPr marL="342900" lvl="2" indent="-171450" algn="l" defTabSz="755650" rtl="0">
            <a:lnSpc>
              <a:spcPct val="90000"/>
            </a:lnSpc>
            <a:spcBef>
              <a:spcPct val="0"/>
            </a:spcBef>
            <a:spcAft>
              <a:spcPct val="15000"/>
            </a:spcAft>
            <a:buChar char="••"/>
          </a:pPr>
          <a:r>
            <a:rPr lang="en-US" sz="1700" kern="1200" dirty="0" smtClean="0">
              <a:latin typeface="Times New Roman" panose="02020603050405020304" pitchFamily="18" charset="0"/>
              <a:cs typeface="Times New Roman" panose="02020603050405020304" pitchFamily="18" charset="0"/>
            </a:rPr>
            <a:t>Hierarchy of authority</a:t>
          </a:r>
          <a:endParaRPr lang="en-US" sz="1700" kern="1200" dirty="0">
            <a:latin typeface="Times New Roman" panose="02020603050405020304" pitchFamily="18" charset="0"/>
            <a:cs typeface="Times New Roman" panose="02020603050405020304" pitchFamily="18" charset="0"/>
          </a:endParaRPr>
        </a:p>
        <a:p>
          <a:pPr marL="342900" lvl="2" indent="-171450" algn="l" defTabSz="755650" rtl="0">
            <a:lnSpc>
              <a:spcPct val="90000"/>
            </a:lnSpc>
            <a:spcBef>
              <a:spcPct val="0"/>
            </a:spcBef>
            <a:spcAft>
              <a:spcPct val="15000"/>
            </a:spcAft>
            <a:buChar char="••"/>
          </a:pPr>
          <a:r>
            <a:rPr lang="en-US" sz="1700" kern="1200" dirty="0" smtClean="0">
              <a:latin typeface="Times New Roman" panose="02020603050405020304" pitchFamily="18" charset="0"/>
              <a:cs typeface="Times New Roman" panose="02020603050405020304" pitchFamily="18" charset="0"/>
            </a:rPr>
            <a:t>Vertical communication</a:t>
          </a:r>
          <a:endParaRPr lang="en-US" sz="1700" kern="1200" dirty="0">
            <a:latin typeface="Times New Roman" panose="02020603050405020304" pitchFamily="18" charset="0"/>
            <a:cs typeface="Times New Roman" panose="02020603050405020304" pitchFamily="18" charset="0"/>
          </a:endParaRPr>
        </a:p>
        <a:p>
          <a:pPr marL="342900" lvl="2" indent="-171450" algn="l" defTabSz="755650" rtl="0">
            <a:lnSpc>
              <a:spcPct val="90000"/>
            </a:lnSpc>
            <a:spcBef>
              <a:spcPct val="0"/>
            </a:spcBef>
            <a:spcAft>
              <a:spcPct val="15000"/>
            </a:spcAft>
            <a:buChar char="••"/>
          </a:pPr>
          <a:r>
            <a:rPr lang="en-US" sz="1700" kern="1200" dirty="0" smtClean="0">
              <a:latin typeface="Times New Roman" panose="02020603050405020304" pitchFamily="18" charset="0"/>
              <a:cs typeface="Times New Roman" panose="02020603050405020304" pitchFamily="18" charset="0"/>
            </a:rPr>
            <a:t>Written rules and regulations</a:t>
          </a:r>
          <a:endParaRPr lang="en-US" sz="1700" kern="1200" dirty="0">
            <a:latin typeface="Times New Roman" panose="02020603050405020304" pitchFamily="18" charset="0"/>
            <a:cs typeface="Times New Roman" panose="02020603050405020304" pitchFamily="18" charset="0"/>
          </a:endParaRPr>
        </a:p>
        <a:p>
          <a:pPr marL="342900" lvl="2" indent="-171450" algn="l" defTabSz="755650" rtl="0">
            <a:lnSpc>
              <a:spcPct val="90000"/>
            </a:lnSpc>
            <a:spcBef>
              <a:spcPct val="0"/>
            </a:spcBef>
            <a:spcAft>
              <a:spcPct val="15000"/>
            </a:spcAft>
            <a:buChar char="••"/>
          </a:pPr>
          <a:r>
            <a:rPr lang="en-US" sz="1700" kern="1200" dirty="0" smtClean="0">
              <a:latin typeface="Times New Roman" panose="02020603050405020304" pitchFamily="18" charset="0"/>
              <a:cs typeface="Times New Roman" panose="02020603050405020304" pitchFamily="18" charset="0"/>
            </a:rPr>
            <a:t>Clear instructions noting organizational objectives and expectations</a:t>
          </a:r>
          <a:endParaRPr lang="en-US" sz="1700" kern="1200" dirty="0">
            <a:latin typeface="Times New Roman" panose="02020603050405020304" pitchFamily="18" charset="0"/>
            <a:cs typeface="Times New Roman" panose="02020603050405020304" pitchFamily="18" charset="0"/>
          </a:endParaRPr>
        </a:p>
      </dsp:txBody>
      <dsp:txXfrm rot="-5400000">
        <a:off x="1605738" y="401361"/>
        <a:ext cx="1881601" cy="3854620"/>
      </dsp:txXfrm>
    </dsp:sp>
    <dsp:sp modelId="{F2458233-DC5F-4FEC-9204-E8832FCCD324}">
      <dsp:nvSpPr>
        <dsp:cNvPr id="0" name=""/>
        <dsp:cNvSpPr/>
      </dsp:nvSpPr>
      <dsp:spPr>
        <a:xfrm>
          <a:off x="541" y="0"/>
          <a:ext cx="1605197" cy="4657343"/>
        </a:xfrm>
        <a:prstGeom prst="roundRect">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Theoretical Analysis: Tom Burns and G.M. Stalker’s Mechanistic Model </a:t>
          </a:r>
          <a:endParaRPr lang="en-US" sz="2000" kern="1200" dirty="0">
            <a:latin typeface="Times New Roman" panose="02020603050405020304" pitchFamily="18" charset="0"/>
            <a:cs typeface="Times New Roman" panose="02020603050405020304" pitchFamily="18" charset="0"/>
          </a:endParaRPr>
        </a:p>
      </dsp:txBody>
      <dsp:txXfrm>
        <a:off x="78900" y="78359"/>
        <a:ext cx="1448479" cy="45006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CFE7F-6BBC-44A8-8C17-325567CE6428}">
      <dsp:nvSpPr>
        <dsp:cNvPr id="0" name=""/>
        <dsp:cNvSpPr/>
      </dsp:nvSpPr>
      <dsp:spPr>
        <a:xfrm rot="5400000">
          <a:off x="1254460" y="128193"/>
          <a:ext cx="1843622" cy="2048256"/>
        </a:xfrm>
        <a:prstGeom prst="round2SameRect">
          <a:avLst/>
        </a:prstGeom>
        <a:blipFill rotWithShape="0">
          <a:blip xmlns:r="http://schemas.openxmlformats.org/officeDocument/2006/relationships" r:embed="rId1"/>
          <a:tile tx="0" ty="0" sx="100000" sy="100000" flip="none" algn="tl"/>
        </a:blipFill>
        <a:ln w="9525" cap="flat" cmpd="sng" algn="ctr">
          <a:solidFill>
            <a:schemeClr val="accent1">
              <a:alpha val="90000"/>
              <a:tint val="40000"/>
              <a:hueOff val="0"/>
              <a:satOff val="0"/>
              <a:lumOff val="0"/>
              <a:alphaOff val="0"/>
            </a:schemeClr>
          </a:solidFill>
          <a:prstDash val="solid"/>
        </a:ln>
        <a:effectLst>
          <a:outerShdw blurRad="38100" dist="38100" dir="4800000" sx="98000" sy="98000" rotWithShape="0">
            <a:srgbClr val="000000">
              <a:alpha val="3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latin typeface="Times New Roman" panose="02020603050405020304" pitchFamily="18" charset="0"/>
              <a:cs typeface="Times New Roman" panose="02020603050405020304" pitchFamily="18" charset="0"/>
            </a:rPr>
            <a:t>Stability of authority</a:t>
          </a:r>
          <a:endParaRPr lang="en-US" sz="1400" kern="1200" dirty="0">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dirty="0" smtClean="0">
              <a:latin typeface="Times New Roman" panose="02020603050405020304" pitchFamily="18" charset="0"/>
              <a:cs typeface="Times New Roman" panose="02020603050405020304" pitchFamily="18" charset="0"/>
            </a:rPr>
            <a:t>Specialization of tasks</a:t>
          </a:r>
          <a:endParaRPr lang="en-US" sz="1400" kern="1200" dirty="0">
            <a:latin typeface="Times New Roman" panose="02020603050405020304" pitchFamily="18" charset="0"/>
            <a:cs typeface="Times New Roman" panose="02020603050405020304" pitchFamily="18" charset="0"/>
          </a:endParaRPr>
        </a:p>
        <a:p>
          <a:pPr marL="228600" lvl="2" indent="-114300" algn="l" defTabSz="622300" rtl="0">
            <a:lnSpc>
              <a:spcPct val="90000"/>
            </a:lnSpc>
            <a:spcBef>
              <a:spcPct val="0"/>
            </a:spcBef>
            <a:spcAft>
              <a:spcPct val="15000"/>
            </a:spcAft>
            <a:buChar char="••"/>
          </a:pPr>
          <a:r>
            <a:rPr lang="en-US" sz="1400" kern="1200" dirty="0" smtClean="0">
              <a:latin typeface="Times New Roman" panose="02020603050405020304" pitchFamily="18" charset="0"/>
              <a:cs typeface="Times New Roman" panose="02020603050405020304" pitchFamily="18" charset="0"/>
            </a:rPr>
            <a:t>Scope of job</a:t>
          </a:r>
          <a:endParaRPr lang="en-US" sz="1400" kern="1200" dirty="0">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dirty="0" smtClean="0">
              <a:latin typeface="Times New Roman" panose="02020603050405020304" pitchFamily="18" charset="0"/>
              <a:cs typeface="Times New Roman" panose="02020603050405020304" pitchFamily="18" charset="0"/>
            </a:rPr>
            <a:t>Supports top-down decision making authority,  communication, and implementation</a:t>
          </a:r>
          <a:endParaRPr lang="en-US" sz="1400" kern="1200" dirty="0">
            <a:latin typeface="Times New Roman" panose="02020603050405020304" pitchFamily="18" charset="0"/>
            <a:cs typeface="Times New Roman" panose="02020603050405020304" pitchFamily="18" charset="0"/>
          </a:endParaRPr>
        </a:p>
      </dsp:txBody>
      <dsp:txXfrm rot="-5400000">
        <a:off x="1152143" y="320508"/>
        <a:ext cx="1958258" cy="1663626"/>
      </dsp:txXfrm>
    </dsp:sp>
    <dsp:sp modelId="{22F70B41-466B-4BDB-9519-275D71BFF258}">
      <dsp:nvSpPr>
        <dsp:cNvPr id="0" name=""/>
        <dsp:cNvSpPr/>
      </dsp:nvSpPr>
      <dsp:spPr>
        <a:xfrm>
          <a:off x="0" y="57"/>
          <a:ext cx="1152144" cy="2304528"/>
        </a:xfrm>
        <a:prstGeom prst="roundRect">
          <a:avLst/>
        </a:prstGeom>
        <a:solidFill>
          <a:schemeClr val="accent1">
            <a:lumMod val="50000"/>
          </a:schemeClr>
        </a:soli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Advantages:</a:t>
          </a:r>
          <a:endParaRPr lang="en-US" sz="1400" kern="1200" dirty="0">
            <a:latin typeface="Times New Roman" panose="02020603050405020304" pitchFamily="18" charset="0"/>
            <a:cs typeface="Times New Roman" panose="02020603050405020304" pitchFamily="18" charset="0"/>
          </a:endParaRPr>
        </a:p>
      </dsp:txBody>
      <dsp:txXfrm>
        <a:off x="56243" y="56300"/>
        <a:ext cx="1039658" cy="2192042"/>
      </dsp:txXfrm>
    </dsp:sp>
    <dsp:sp modelId="{9DC12F9B-B73E-43E2-BEFB-25F1248DD022}">
      <dsp:nvSpPr>
        <dsp:cNvPr id="0" name=""/>
        <dsp:cNvSpPr/>
      </dsp:nvSpPr>
      <dsp:spPr>
        <a:xfrm rot="5400000">
          <a:off x="1254460" y="2547949"/>
          <a:ext cx="1843622" cy="2048256"/>
        </a:xfrm>
        <a:prstGeom prst="round2SameRect">
          <a:avLst/>
        </a:prstGeom>
        <a:blipFill rotWithShape="0">
          <a:blip xmlns:r="http://schemas.openxmlformats.org/officeDocument/2006/relationships" r:embed="rId1"/>
          <a:tile tx="0" ty="0" sx="100000" sy="100000" flip="none" algn="tl"/>
        </a:blipFill>
        <a:ln w="9525" cap="flat" cmpd="sng" algn="ctr">
          <a:solidFill>
            <a:schemeClr val="accent1">
              <a:alpha val="90000"/>
              <a:tint val="40000"/>
              <a:hueOff val="0"/>
              <a:satOff val="0"/>
              <a:lumOff val="0"/>
              <a:alphaOff val="0"/>
            </a:schemeClr>
          </a:solidFill>
          <a:prstDash val="solid"/>
        </a:ln>
        <a:effectLst>
          <a:outerShdw blurRad="38100" dist="38100" dir="4800000" sx="98000" sy="98000" rotWithShape="0">
            <a:srgbClr val="000000">
              <a:alpha val="3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latin typeface="Times New Roman" panose="02020603050405020304" pitchFamily="18" charset="0"/>
              <a:cs typeface="Times New Roman" panose="02020603050405020304" pitchFamily="18" charset="0"/>
            </a:rPr>
            <a:t>Formal job descriptions</a:t>
          </a:r>
          <a:endParaRPr lang="en-US" sz="1400" kern="1200" dirty="0">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dirty="0" smtClean="0">
              <a:latin typeface="Times New Roman" panose="02020603050405020304" pitchFamily="18" charset="0"/>
              <a:cs typeface="Times New Roman" panose="02020603050405020304" pitchFamily="18" charset="0"/>
            </a:rPr>
            <a:t>Clear lines of authority</a:t>
          </a:r>
          <a:endParaRPr lang="en-US" sz="1400" kern="1200" dirty="0">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dirty="0" smtClean="0">
              <a:latin typeface="Times New Roman" panose="02020603050405020304" pitchFamily="18" charset="0"/>
              <a:cs typeface="Times New Roman" panose="02020603050405020304" pitchFamily="18" charset="0"/>
            </a:rPr>
            <a:t>Formal organizational rules and regulations</a:t>
          </a:r>
          <a:endParaRPr lang="en-US" sz="1400" kern="1200" dirty="0">
            <a:latin typeface="Times New Roman" panose="02020603050405020304" pitchFamily="18" charset="0"/>
            <a:cs typeface="Times New Roman" panose="02020603050405020304" pitchFamily="18" charset="0"/>
          </a:endParaRPr>
        </a:p>
      </dsp:txBody>
      <dsp:txXfrm rot="-5400000">
        <a:off x="1152143" y="2740264"/>
        <a:ext cx="1958258" cy="1663626"/>
      </dsp:txXfrm>
    </dsp:sp>
    <dsp:sp modelId="{21B4ACC9-A4D3-4455-A29E-FBC15378CB32}">
      <dsp:nvSpPr>
        <dsp:cNvPr id="0" name=""/>
        <dsp:cNvSpPr/>
      </dsp:nvSpPr>
      <dsp:spPr>
        <a:xfrm>
          <a:off x="0" y="2419812"/>
          <a:ext cx="1152144" cy="2304528"/>
        </a:xfrm>
        <a:prstGeom prst="roundRect">
          <a:avLst/>
        </a:prstGeom>
        <a:solidFill>
          <a:schemeClr val="accent5">
            <a:lumMod val="50000"/>
          </a:schemeClr>
        </a:soli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CCAC</a:t>
          </a:r>
          <a:r>
            <a:rPr lang="en-US" sz="1400" kern="1200" dirty="0" smtClean="0"/>
            <a:t> </a:t>
          </a:r>
          <a:endParaRPr lang="en-US" sz="1400" kern="1200" dirty="0"/>
        </a:p>
      </dsp:txBody>
      <dsp:txXfrm>
        <a:off x="56243" y="2476055"/>
        <a:ext cx="1039658" cy="21920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A11A2-4D77-4498-90C4-393CE5835E5A}">
      <dsp:nvSpPr>
        <dsp:cNvPr id="0" name=""/>
        <dsp:cNvSpPr/>
      </dsp:nvSpPr>
      <dsp:spPr>
        <a:xfrm>
          <a:off x="0" y="0"/>
          <a:ext cx="7086600" cy="5181600"/>
        </a:xfrm>
        <a:prstGeom prst="roundRect">
          <a:avLst>
            <a:gd name="adj" fmla="val 8500"/>
          </a:avLst>
        </a:prstGeom>
        <a:blipFill rotWithShape="0">
          <a:blip xmlns:r="http://schemas.openxmlformats.org/officeDocument/2006/relationships" r:embed="rId1"/>
          <a:tile tx="0" ty="0" sx="100000" sy="100000" flip="none" algn="tl"/>
        </a:blip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3198918" numCol="1" spcCol="1270" anchor="t" anchorCtr="0">
          <a:noAutofit/>
        </a:bodyPr>
        <a:lstStyle/>
        <a:p>
          <a:pPr lvl="0" algn="ctr" defTabSz="1289050" rtl="0">
            <a:lnSpc>
              <a:spcPct val="90000"/>
            </a:lnSpc>
            <a:spcBef>
              <a:spcPct val="0"/>
            </a:spcBef>
            <a:spcAft>
              <a:spcPct val="35000"/>
            </a:spcAft>
          </a:pPr>
          <a:r>
            <a:rPr lang="en-US" sz="2900" kern="1200" dirty="0" smtClean="0">
              <a:solidFill>
                <a:schemeClr val="bg1"/>
              </a:solidFill>
              <a:latin typeface="Times New Roman" panose="02020603050405020304" pitchFamily="18" charset="0"/>
              <a:cs typeface="Times New Roman" panose="02020603050405020304" pitchFamily="18" charset="0"/>
            </a:rPr>
            <a:t>Theoretical Analysis: Pfeffer and Salancik’s External Control of Organizations</a:t>
          </a:r>
        </a:p>
        <a:p>
          <a:pPr lvl="0" algn="ctr" defTabSz="1289050" rtl="0">
            <a:lnSpc>
              <a:spcPct val="90000"/>
            </a:lnSpc>
            <a:spcBef>
              <a:spcPct val="0"/>
            </a:spcBef>
            <a:spcAft>
              <a:spcPct val="35000"/>
            </a:spcAft>
          </a:pPr>
          <a:r>
            <a:rPr lang="en-US" sz="2900" kern="1200" dirty="0" smtClean="0">
              <a:solidFill>
                <a:schemeClr val="bg1"/>
              </a:solidFill>
              <a:latin typeface="Times New Roman" panose="02020603050405020304" pitchFamily="18" charset="0"/>
              <a:cs typeface="Times New Roman" panose="02020603050405020304" pitchFamily="18" charset="0"/>
            </a:rPr>
            <a:t>Resource Dependence Perspective </a:t>
          </a:r>
          <a:endParaRPr lang="en-US" sz="2900" kern="1200" dirty="0">
            <a:solidFill>
              <a:schemeClr val="bg1"/>
            </a:solidFill>
            <a:latin typeface="Times New Roman" panose="02020603050405020304" pitchFamily="18" charset="0"/>
            <a:cs typeface="Times New Roman" panose="02020603050405020304" pitchFamily="18" charset="0"/>
          </a:endParaRPr>
        </a:p>
      </dsp:txBody>
      <dsp:txXfrm>
        <a:off x="128999" y="128999"/>
        <a:ext cx="6828602" cy="4923602"/>
      </dsp:txXfrm>
    </dsp:sp>
    <dsp:sp modelId="{7E9ED4FB-1413-42A1-B41B-815C70DF4FF2}">
      <dsp:nvSpPr>
        <dsp:cNvPr id="0" name=""/>
        <dsp:cNvSpPr/>
      </dsp:nvSpPr>
      <dsp:spPr>
        <a:xfrm>
          <a:off x="177165" y="2331720"/>
          <a:ext cx="3336549" cy="2331720"/>
        </a:xfrm>
        <a:prstGeom prst="roundRect">
          <a:avLst>
            <a:gd name="adj" fmla="val 10500"/>
          </a:avLst>
        </a:prstGeom>
        <a:solidFill>
          <a:schemeClr val="bg2">
            <a:alpha val="9000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latin typeface="Times New Roman" panose="02020603050405020304" pitchFamily="18" charset="0"/>
              <a:cs typeface="Times New Roman" panose="02020603050405020304" pitchFamily="18" charset="0"/>
            </a:rPr>
            <a:t>Organizations are dependent upon the successful and ongoing acquisition of resources</a:t>
          </a:r>
          <a:endParaRPr lang="en-US" sz="2300" kern="1200" dirty="0">
            <a:latin typeface="Times New Roman" panose="02020603050405020304" pitchFamily="18" charset="0"/>
            <a:cs typeface="Times New Roman" panose="02020603050405020304" pitchFamily="18" charset="0"/>
          </a:endParaRPr>
        </a:p>
      </dsp:txBody>
      <dsp:txXfrm>
        <a:off x="248873" y="2403428"/>
        <a:ext cx="3193133" cy="2188304"/>
      </dsp:txXfrm>
    </dsp:sp>
    <dsp:sp modelId="{D13CC080-7C86-4162-A0AE-0E980B6A4589}">
      <dsp:nvSpPr>
        <dsp:cNvPr id="0" name=""/>
        <dsp:cNvSpPr/>
      </dsp:nvSpPr>
      <dsp:spPr>
        <a:xfrm>
          <a:off x="3566397" y="2331720"/>
          <a:ext cx="3336549" cy="2331720"/>
        </a:xfrm>
        <a:prstGeom prst="roundRect">
          <a:avLst>
            <a:gd name="adj" fmla="val 10500"/>
          </a:avLst>
        </a:prstGeom>
        <a:solidFill>
          <a:schemeClr val="bg2">
            <a:alpha val="90000"/>
          </a:schemeClr>
        </a:soli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kern="1200" dirty="0" smtClean="0">
              <a:latin typeface="Times New Roman" panose="02020603050405020304" pitchFamily="18" charset="0"/>
              <a:cs typeface="Times New Roman" panose="02020603050405020304" pitchFamily="18" charset="0"/>
            </a:rPr>
            <a:t>CCAC</a:t>
          </a:r>
          <a:endParaRPr lang="en-US" sz="2300" kern="1200" dirty="0">
            <a:latin typeface="Times New Roman" panose="02020603050405020304" pitchFamily="18" charset="0"/>
            <a:cs typeface="Times New Roman" panose="02020603050405020304" pitchFamily="18" charset="0"/>
          </a:endParaRPr>
        </a:p>
        <a:p>
          <a:pPr marL="171450" lvl="1" indent="-171450" algn="l" defTabSz="800100" rtl="0">
            <a:lnSpc>
              <a:spcPct val="90000"/>
            </a:lnSpc>
            <a:spcBef>
              <a:spcPct val="0"/>
            </a:spcBef>
            <a:spcAft>
              <a:spcPct val="15000"/>
            </a:spcAft>
            <a:buChar char="••"/>
          </a:pPr>
          <a:r>
            <a:rPr lang="en-US" sz="1800" kern="1200" dirty="0" smtClean="0">
              <a:latin typeface="Times New Roman" panose="02020603050405020304" pitchFamily="18" charset="0"/>
              <a:cs typeface="Times New Roman" panose="02020603050405020304" pitchFamily="18" charset="0"/>
            </a:rPr>
            <a:t>Receives funding from Cobb County’s General Fund</a:t>
          </a:r>
          <a:endParaRPr lang="en-US" sz="1800" kern="1200" dirty="0">
            <a:latin typeface="Times New Roman" panose="02020603050405020304" pitchFamily="18" charset="0"/>
            <a:cs typeface="Times New Roman" panose="02020603050405020304" pitchFamily="18" charset="0"/>
          </a:endParaRPr>
        </a:p>
        <a:p>
          <a:pPr marL="171450" lvl="1" indent="-171450" algn="l" defTabSz="800100" rtl="0">
            <a:lnSpc>
              <a:spcPct val="90000"/>
            </a:lnSpc>
            <a:spcBef>
              <a:spcPct val="0"/>
            </a:spcBef>
            <a:spcAft>
              <a:spcPct val="15000"/>
            </a:spcAft>
            <a:buChar char="••"/>
          </a:pPr>
          <a:r>
            <a:rPr lang="en-US" sz="1800" kern="1200" dirty="0" smtClean="0">
              <a:latin typeface="Times New Roman" panose="02020603050405020304" pitchFamily="18" charset="0"/>
              <a:cs typeface="Times New Roman" panose="02020603050405020304" pitchFamily="18" charset="0"/>
            </a:rPr>
            <a:t>General Fund receives revenue from property taxes</a:t>
          </a:r>
          <a:endParaRPr lang="en-US" sz="1800" kern="1200" dirty="0">
            <a:latin typeface="Times New Roman" panose="02020603050405020304" pitchFamily="18" charset="0"/>
            <a:cs typeface="Times New Roman" panose="02020603050405020304" pitchFamily="18" charset="0"/>
          </a:endParaRPr>
        </a:p>
        <a:p>
          <a:pPr marL="171450" lvl="1" indent="-171450" algn="l" defTabSz="800100" rtl="0">
            <a:lnSpc>
              <a:spcPct val="90000"/>
            </a:lnSpc>
            <a:spcBef>
              <a:spcPct val="0"/>
            </a:spcBef>
            <a:spcAft>
              <a:spcPct val="15000"/>
            </a:spcAft>
            <a:buChar char="••"/>
          </a:pPr>
          <a:r>
            <a:rPr lang="en-US" sz="1800" kern="1200" dirty="0" smtClean="0">
              <a:latin typeface="Times New Roman" panose="02020603050405020304" pitchFamily="18" charset="0"/>
              <a:cs typeface="Times New Roman" panose="02020603050405020304" pitchFamily="18" charset="0"/>
            </a:rPr>
            <a:t>State of economy affects acquisition of resources</a:t>
          </a:r>
          <a:endParaRPr lang="en-US" sz="1800" kern="1200" dirty="0">
            <a:latin typeface="Times New Roman" panose="02020603050405020304" pitchFamily="18" charset="0"/>
            <a:cs typeface="Times New Roman" panose="02020603050405020304" pitchFamily="18" charset="0"/>
          </a:endParaRPr>
        </a:p>
      </dsp:txBody>
      <dsp:txXfrm>
        <a:off x="3638105" y="2403428"/>
        <a:ext cx="3193133" cy="2188304"/>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D249E9-A172-49CB-B46E-593835FA584B}"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62F5F0-8888-469A-8702-34BF70BF7F33}" type="slidenum">
              <a:rPr lang="en-US" smtClean="0"/>
              <a:t>‹#›</a:t>
            </a:fld>
            <a:endParaRPr lang="en-US"/>
          </a:p>
        </p:txBody>
      </p:sp>
    </p:spTree>
    <p:extLst>
      <p:ext uri="{BB962C8B-B14F-4D97-AF65-F5344CB8AC3E}">
        <p14:creationId xmlns:p14="http://schemas.microsoft.com/office/powerpoint/2010/main" val="358955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Greetings. My name is Lydia</a:t>
            </a:r>
            <a:r>
              <a:rPr lang="en-US" baseline="0" dirty="0" smtClean="0"/>
              <a:t> Weathers and am presenting a theoretical evaluation of my internship experience at Cobb County Animal Control. </a:t>
            </a:r>
          </a:p>
          <a:p>
            <a:endParaRPr lang="en-US" baseline="0" dirty="0" smtClean="0"/>
          </a:p>
          <a:p>
            <a:r>
              <a:rPr lang="en-US" dirty="0" smtClean="0"/>
              <a:t>CCAC is an agency under the Department of Public Safety. CCAC’s mission is to provide food, water, shelter and basic medical care for homeless animals, enforce the county code regarding animal welfare, facilitate adoption of homeless animals, and provide humane euthanasia when necessary. </a:t>
            </a:r>
            <a:endParaRPr lang="en-US" baseline="0" dirty="0" smtClean="0"/>
          </a:p>
          <a:p>
            <a:r>
              <a:rPr lang="en-US" baseline="0" dirty="0" smtClean="0"/>
              <a:t>I performed my internship under the direct supervision of Lt. Cheryl Shepard, although I was free to work in all areas of the facility. </a:t>
            </a:r>
            <a:endParaRPr lang="en-US" baseline="0" dirty="0" smtClean="0"/>
          </a:p>
          <a:p>
            <a:r>
              <a:rPr lang="en-US" baseline="0" dirty="0" smtClean="0"/>
              <a:t>Badge picture</a:t>
            </a:r>
          </a:p>
          <a:p>
            <a:r>
              <a:rPr lang="en-US" dirty="0" smtClean="0"/>
              <a:t>https://scontent-b-ord.xx.fbcdn.net/hphotos-xfa1/v/t1.0-9/196452_196033470435045_888129_n.jpg?oh=b231db4788b9e5267e237d88f95deef2&amp;oe=54D36D0C</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362F5F0-8888-469A-8702-34BF70BF7F33}" type="slidenum">
              <a:rPr lang="en-US" smtClean="0"/>
              <a:t>1</a:t>
            </a:fld>
            <a:endParaRPr lang="en-US"/>
          </a:p>
        </p:txBody>
      </p:sp>
    </p:spTree>
    <p:extLst>
      <p:ext uri="{BB962C8B-B14F-4D97-AF65-F5344CB8AC3E}">
        <p14:creationId xmlns:p14="http://schemas.microsoft.com/office/powerpoint/2010/main" val="110129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“Cobb County operates under the commissioner-county manager form of government” (Cobb County Government 2013). </a:t>
            </a:r>
          </a:p>
          <a:p>
            <a:endParaRPr lang="en-US" dirty="0" smtClean="0"/>
          </a:p>
          <a:p>
            <a:r>
              <a:rPr lang="en-US" dirty="0" smtClean="0"/>
              <a:t>The Cobb County Board of Commissioners (Lisa Cupid, District 4) and the City Manager, David Hankerson, oversee Cobb County Animal Control operations. Lt.</a:t>
            </a:r>
            <a:r>
              <a:rPr lang="en-US" baseline="0" dirty="0" smtClean="0"/>
              <a:t> Shepard is the </a:t>
            </a:r>
            <a:r>
              <a:rPr lang="en-US" dirty="0" smtClean="0"/>
              <a:t>Unit Manager of</a:t>
            </a:r>
            <a:r>
              <a:rPr lang="en-US" baseline="0" dirty="0" smtClean="0"/>
              <a:t> </a:t>
            </a:r>
            <a:r>
              <a:rPr lang="en-US" dirty="0" smtClean="0"/>
              <a:t>CCAC</a:t>
            </a:r>
            <a:r>
              <a:rPr lang="en-US" dirty="0" smtClean="0"/>
              <a:t>. Currently,</a:t>
            </a:r>
            <a:r>
              <a:rPr lang="en-US" baseline="0" dirty="0" smtClean="0"/>
              <a:t> Capt. Dan Ferrell is the new unit manager of Cobb County Animal Control.</a:t>
            </a:r>
            <a:endParaRPr lang="en-US" dirty="0" smtClean="0"/>
          </a:p>
          <a:p>
            <a:r>
              <a:rPr lang="en-US" dirty="0" smtClean="0"/>
              <a:t>	Cobb County Animal Control retains 45 full-time employees and 4 part-time employees. Cobb County Government provide</a:t>
            </a:r>
            <a:r>
              <a:rPr lang="en-US" baseline="0" dirty="0" smtClean="0"/>
              <a:t> a</a:t>
            </a:r>
            <a:r>
              <a:rPr lang="en-US" dirty="0" smtClean="0"/>
              <a:t> competition benefits package,</a:t>
            </a:r>
            <a:r>
              <a:rPr lang="en-US" baseline="0" dirty="0" smtClean="0"/>
              <a:t> </a:t>
            </a:r>
            <a:r>
              <a:rPr lang="en-US" dirty="0" smtClean="0"/>
              <a:t>including but limited too medical, dental, vision, short and long-term disability</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Source: Cobb County Government FY2013-2014 Biennial Budget and Cobb County Animal Control (2013)</a:t>
            </a:r>
          </a:p>
          <a:p>
            <a:endParaRPr lang="en-US" dirty="0" smtClean="0"/>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2362F5F0-8888-469A-8702-34BF70BF7F33}" type="slidenum">
              <a:rPr lang="en-US" smtClean="0"/>
              <a:t>2</a:t>
            </a:fld>
            <a:endParaRPr lang="en-US"/>
          </a:p>
        </p:txBody>
      </p:sp>
    </p:spTree>
    <p:extLst>
      <p:ext uri="{BB962C8B-B14F-4D97-AF65-F5344CB8AC3E}">
        <p14:creationId xmlns:p14="http://schemas.microsoft.com/office/powerpoint/2010/main" val="27380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my internship, a high number of companion animal surrenders or stray animal captures entered CCAC’s dog and cat population. According to the 2010 Metro Atlanta Animal Control Statistics, Cobb County Animal Control impounded </a:t>
            </a:r>
            <a:r>
              <a:rPr lang="en-US" b="1" dirty="0" smtClean="0"/>
              <a:t>13,018</a:t>
            </a:r>
            <a:r>
              <a:rPr lang="en-US" dirty="0" smtClean="0"/>
              <a:t> cats, dogs, and a variety of wildlife</a:t>
            </a:r>
            <a:r>
              <a:rPr lang="en-US" dirty="0" smtClean="0"/>
              <a:t>.</a:t>
            </a:r>
          </a:p>
          <a:p>
            <a:r>
              <a:rPr lang="en-US" dirty="0" smtClean="0"/>
              <a:t>Out </a:t>
            </a:r>
            <a:r>
              <a:rPr lang="en-US" dirty="0" smtClean="0"/>
              <a:t>of that number, </a:t>
            </a:r>
            <a:r>
              <a:rPr lang="en-US" b="1" dirty="0" smtClean="0"/>
              <a:t>5,150 </a:t>
            </a:r>
            <a:r>
              <a:rPr lang="en-US" dirty="0" smtClean="0"/>
              <a:t>dogs</a:t>
            </a:r>
            <a:r>
              <a:rPr lang="en-US" baseline="0" dirty="0" smtClean="0"/>
              <a:t> and cats </a:t>
            </a:r>
            <a:r>
              <a:rPr lang="en-US" dirty="0" smtClean="0"/>
              <a:t>were </a:t>
            </a:r>
            <a:r>
              <a:rPr lang="en-US" dirty="0" smtClean="0"/>
              <a:t>adopted, </a:t>
            </a:r>
            <a:r>
              <a:rPr lang="en-US" b="1" dirty="0" smtClean="0"/>
              <a:t>1,460</a:t>
            </a:r>
            <a:r>
              <a:rPr lang="en-US" dirty="0" smtClean="0"/>
              <a:t> were reclaimed by their</a:t>
            </a:r>
            <a:r>
              <a:rPr lang="en-US" baseline="0" dirty="0" smtClean="0"/>
              <a:t> owners; however, </a:t>
            </a:r>
            <a:r>
              <a:rPr lang="en-US" b="1" dirty="0" smtClean="0"/>
              <a:t>5447</a:t>
            </a:r>
            <a:r>
              <a:rPr lang="en-US" dirty="0" smtClean="0"/>
              <a:t> </a:t>
            </a:r>
            <a:r>
              <a:rPr lang="en-US" dirty="0" smtClean="0"/>
              <a:t>cats and dogs were euthanized in 2010 (Spot Society 2010</a:t>
            </a:r>
            <a:r>
              <a:rPr lang="en-US" dirty="0" smtClean="0"/>
              <a:t>).</a:t>
            </a:r>
          </a:p>
          <a:p>
            <a:r>
              <a:rPr lang="en-US" dirty="0" smtClean="0"/>
              <a:t>In </a:t>
            </a:r>
            <a:r>
              <a:rPr lang="en-US" dirty="0" smtClean="0"/>
              <a:t>2011, CCAC impounded </a:t>
            </a:r>
            <a:r>
              <a:rPr lang="en-US" b="1" dirty="0" smtClean="0"/>
              <a:t>12,721</a:t>
            </a:r>
            <a:r>
              <a:rPr lang="en-US" dirty="0" smtClean="0"/>
              <a:t> cats, dogs, and wildlife, owner reclaims totaled </a:t>
            </a:r>
            <a:r>
              <a:rPr lang="en-US" b="1" dirty="0" smtClean="0"/>
              <a:t>1,362 </a:t>
            </a:r>
            <a:r>
              <a:rPr lang="en-US" dirty="0" smtClean="0"/>
              <a:t>animals, </a:t>
            </a:r>
            <a:r>
              <a:rPr lang="en-US" b="1" dirty="0" smtClean="0"/>
              <a:t>4,001</a:t>
            </a:r>
            <a:r>
              <a:rPr lang="en-US" dirty="0" smtClean="0"/>
              <a:t> were adopted, </a:t>
            </a:r>
            <a:r>
              <a:rPr lang="en-US" b="1" dirty="0" smtClean="0"/>
              <a:t>1,072</a:t>
            </a:r>
            <a:r>
              <a:rPr lang="en-US" dirty="0" smtClean="0"/>
              <a:t> were transferred to animal </a:t>
            </a:r>
            <a:r>
              <a:rPr lang="en-US" dirty="0" smtClean="0"/>
              <a:t>rescues,</a:t>
            </a:r>
            <a:r>
              <a:rPr lang="en-US" baseline="0" dirty="0" smtClean="0"/>
              <a:t> however, </a:t>
            </a:r>
            <a:r>
              <a:rPr lang="en-US" b="1" dirty="0" smtClean="0"/>
              <a:t>4,521</a:t>
            </a:r>
            <a:r>
              <a:rPr lang="en-US" dirty="0" smtClean="0"/>
              <a:t> </a:t>
            </a:r>
            <a:r>
              <a:rPr lang="en-US" dirty="0" smtClean="0"/>
              <a:t>cats, dogs and a small number of wildlife were euthanized (Spot Society 2011). </a:t>
            </a:r>
          </a:p>
          <a:p>
            <a:endParaRPr lang="en-US" dirty="0"/>
          </a:p>
        </p:txBody>
      </p:sp>
      <p:sp>
        <p:nvSpPr>
          <p:cNvPr id="4" name="Slide Number Placeholder 3"/>
          <p:cNvSpPr>
            <a:spLocks noGrp="1"/>
          </p:cNvSpPr>
          <p:nvPr>
            <p:ph type="sldNum" sz="quarter" idx="10"/>
          </p:nvPr>
        </p:nvSpPr>
        <p:spPr/>
        <p:txBody>
          <a:bodyPr/>
          <a:lstStyle/>
          <a:p>
            <a:fld id="{2362F5F0-8888-469A-8702-34BF70BF7F33}" type="slidenum">
              <a:rPr lang="en-US" smtClean="0"/>
              <a:t>3</a:t>
            </a:fld>
            <a:endParaRPr lang="en-US"/>
          </a:p>
        </p:txBody>
      </p:sp>
    </p:spTree>
    <p:extLst>
      <p:ext uri="{BB962C8B-B14F-4D97-AF65-F5344CB8AC3E}">
        <p14:creationId xmlns:p14="http://schemas.microsoft.com/office/powerpoint/2010/main" val="3457368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latin typeface="Times New Roman" panose="02020603050405020304" pitchFamily="18" charset="0"/>
                <a:cs typeface="Times New Roman" panose="02020603050405020304" pitchFamily="18" charset="0"/>
              </a:rPr>
              <a:t>Douglas Murray McGregor’s </a:t>
            </a:r>
            <a:r>
              <a:rPr lang="en-US" dirty="0" smtClean="0">
                <a:latin typeface="Times New Roman" panose="02020603050405020304" pitchFamily="18" charset="0"/>
                <a:cs typeface="Times New Roman" panose="02020603050405020304" pitchFamily="18" charset="0"/>
              </a:rPr>
              <a:t>X/Y </a:t>
            </a:r>
            <a:r>
              <a:rPr lang="en-US" dirty="0" smtClean="0">
                <a:latin typeface="Times New Roman" panose="02020603050405020304" pitchFamily="18" charset="0"/>
                <a:cs typeface="Times New Roman" panose="02020603050405020304" pitchFamily="18" charset="0"/>
              </a:rPr>
              <a:t>Theory</a:t>
            </a:r>
            <a:r>
              <a:rPr lang="en-US" baseline="0" dirty="0" smtClean="0">
                <a:latin typeface="Times New Roman" panose="02020603050405020304" pitchFamily="18" charset="0"/>
                <a:cs typeface="Times New Roman" panose="02020603050405020304" pitchFamily="18" charset="0"/>
              </a:rPr>
              <a:t> CCAC has more Y Theory employees, such they like to work, self discipline, and seek advancement. However, there are a few X Theory employees who do as little as possible. McGregor would suggest that management focus on treating all employees as mature adults, thus providing advancement opportunities for interested employees in hopes that Theory X employees would follow suit. He would suggest trading micromanaging for an appropriated “degree of freedom,” thus allowing employees to “assume responsibility” for their job related choices (McGregor 1957, 187). As a result, they would increase their self-confidence in their position, thus meeting their needs for self-worth and increasing their desire to support organizational goals. Next, value the worker, especially the lowest ranked workers. </a:t>
            </a:r>
            <a:endParaRPr lang="en-US" sz="1200" kern="1200" dirty="0" smtClean="0">
              <a:solidFill>
                <a:schemeClr val="tx1"/>
              </a:solidFill>
              <a:effectLst/>
              <a:latin typeface="+mn-lt"/>
              <a:ea typeface="+mn-ea"/>
              <a:cs typeface="+mn-cs"/>
            </a:endParaRPr>
          </a:p>
          <a:p>
            <a:endParaRPr lang="en-US" baseline="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362F5F0-8888-469A-8702-34BF70BF7F33}" type="slidenum">
              <a:rPr lang="en-US" smtClean="0"/>
              <a:t>4</a:t>
            </a:fld>
            <a:endParaRPr lang="en-US"/>
          </a:p>
        </p:txBody>
      </p:sp>
    </p:spTree>
    <p:extLst>
      <p:ext uri="{BB962C8B-B14F-4D97-AF65-F5344CB8AC3E}">
        <p14:creationId xmlns:p14="http://schemas.microsoft.com/office/powerpoint/2010/main" val="217748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Similar to Weber: Cobb County Animal Control provides an excellent example of </a:t>
            </a:r>
            <a:r>
              <a:rPr lang="en-US" sz="1200" b="1" kern="1200" dirty="0" smtClean="0">
                <a:solidFill>
                  <a:schemeClr val="tx1"/>
                </a:solidFill>
                <a:effectLst/>
                <a:latin typeface="+mn-lt"/>
                <a:ea typeface="+mn-ea"/>
                <a:cs typeface="+mn-cs"/>
              </a:rPr>
              <a:t>Tom Burns and G.M. Stalker’s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Mechanistic Model</a:t>
            </a:r>
            <a:r>
              <a:rPr lang="en-US" sz="1200" kern="1200" dirty="0" smtClean="0">
                <a:solidFill>
                  <a:schemeClr val="tx1"/>
                </a:solidFill>
                <a:effectLst/>
                <a:latin typeface="+mn-lt"/>
                <a:ea typeface="+mn-ea"/>
                <a:cs typeface="+mn-cs"/>
              </a:rPr>
              <a:t>. Burns and Stalker in </a:t>
            </a:r>
            <a:r>
              <a:rPr lang="en-US" sz="1200" i="1" kern="1200" dirty="0" smtClean="0">
                <a:solidFill>
                  <a:schemeClr val="tx1"/>
                </a:solidFill>
                <a:effectLst/>
                <a:latin typeface="+mn-lt"/>
                <a:ea typeface="+mn-ea"/>
                <a:cs typeface="+mn-cs"/>
              </a:rPr>
              <a:t>Mechanistic and Organic Systems </a:t>
            </a:r>
            <a:r>
              <a:rPr lang="en-US" sz="1200" kern="1200" dirty="0" smtClean="0">
                <a:solidFill>
                  <a:schemeClr val="tx1"/>
                </a:solidFill>
                <a:effectLst/>
                <a:latin typeface="+mn-lt"/>
                <a:ea typeface="+mn-ea"/>
                <a:cs typeface="+mn-cs"/>
              </a:rPr>
              <a:t>note that the Mechanistic Management System works best in stable conditions, such as Cobb County Animal Control’s bureaucratic authority base, which has a hierarchy of authority, vertical communication, rules and regulations that provide clear instruction of organizational objectives and expectations (Burns and </a:t>
            </a:r>
            <a:r>
              <a:rPr lang="en-US" sz="1200" kern="1200" dirty="0" err="1" smtClean="0">
                <a:solidFill>
                  <a:schemeClr val="tx1"/>
                </a:solidFill>
                <a:effectLst/>
                <a:latin typeface="+mn-lt"/>
                <a:ea typeface="+mn-ea"/>
                <a:cs typeface="+mn-cs"/>
              </a:rPr>
              <a:t>G.M.Stalker</a:t>
            </a:r>
            <a:r>
              <a:rPr lang="en-US" sz="1200" kern="1200" dirty="0" smtClean="0">
                <a:solidFill>
                  <a:schemeClr val="tx1"/>
                </a:solidFill>
                <a:effectLst/>
                <a:latin typeface="+mn-lt"/>
                <a:ea typeface="+mn-ea"/>
                <a:cs typeface="+mn-cs"/>
              </a:rPr>
              <a:t> 1961, 201) . Burns and Stalker’s mechanistic management system’s main advantage is stability of authority and specialization of tasks, such that management and employees know where their job begins and where it ends. The Mechanistic Management Model supports the decision-making top-down authority and communication approach, such that upper level management makes the rules and sends them down the chain of command for implementation. At present, CCAC supports the Mechanist Management System because they have formal job descriptions, clear lines of authority, and formal organizational rules and regulation.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62F5F0-8888-469A-8702-34BF70BF7F33}" type="slidenum">
              <a:rPr lang="en-US" smtClean="0"/>
              <a:t>5</a:t>
            </a:fld>
            <a:endParaRPr lang="en-US"/>
          </a:p>
        </p:txBody>
      </p:sp>
    </p:spTree>
    <p:extLst>
      <p:ext uri="{BB962C8B-B14F-4D97-AF65-F5344CB8AC3E}">
        <p14:creationId xmlns:p14="http://schemas.microsoft.com/office/powerpoint/2010/main" val="2555019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Pfeffer and Salancik’s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External Control of Organizations: Resource Dependence Perspective </a:t>
            </a:r>
            <a:r>
              <a:rPr lang="en-US" sz="1200" kern="1200" dirty="0" smtClean="0">
                <a:solidFill>
                  <a:schemeClr val="tx1"/>
                </a:solidFill>
                <a:effectLst/>
                <a:latin typeface="+mn-lt"/>
                <a:ea typeface="+mn-ea"/>
                <a:cs typeface="+mn-cs"/>
              </a:rPr>
              <a:t>article,</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note that, “the key to organizational survival is the ability to acquire and maintain resources” (Pfeffer and Salancik 1978, 449). This type of resource dependency works well as long as resources are available, thus requiring a stable environment, but this is not always the case. Cobb County Animal Control receives its money from Cobb County’s General Fund.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General Fund receives its revenue from property taxes, which tends to be a stable source of revenue,</a:t>
            </a:r>
            <a:r>
              <a:rPr lang="en-US" sz="1200" kern="1200" baseline="0" dirty="0" smtClean="0">
                <a:solidFill>
                  <a:schemeClr val="tx1"/>
                </a:solidFill>
                <a:effectLst/>
                <a:latin typeface="+mn-lt"/>
                <a:ea typeface="+mn-ea"/>
                <a:cs typeface="+mn-cs"/>
              </a:rPr>
              <a:t> except during recessions. Nonprofit organizations suffer the same plight.</a:t>
            </a:r>
          </a:p>
          <a:p>
            <a:endParaRPr lang="en-US" dirty="0"/>
          </a:p>
        </p:txBody>
      </p:sp>
      <p:sp>
        <p:nvSpPr>
          <p:cNvPr id="4" name="Slide Number Placeholder 3"/>
          <p:cNvSpPr>
            <a:spLocks noGrp="1"/>
          </p:cNvSpPr>
          <p:nvPr>
            <p:ph type="sldNum" sz="quarter" idx="10"/>
          </p:nvPr>
        </p:nvSpPr>
        <p:spPr/>
        <p:txBody>
          <a:bodyPr/>
          <a:lstStyle/>
          <a:p>
            <a:fld id="{2362F5F0-8888-469A-8702-34BF70BF7F33}" type="slidenum">
              <a:rPr lang="en-US" smtClean="0"/>
              <a:t>6</a:t>
            </a:fld>
            <a:endParaRPr lang="en-US"/>
          </a:p>
        </p:txBody>
      </p:sp>
    </p:spTree>
    <p:extLst>
      <p:ext uri="{BB962C8B-B14F-4D97-AF65-F5344CB8AC3E}">
        <p14:creationId xmlns:p14="http://schemas.microsoft.com/office/powerpoint/2010/main" val="339504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 Henry Mintzberg’s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Power Game and the Players</a:t>
            </a:r>
            <a:r>
              <a:rPr lang="en-US" sz="1200" kern="1200" dirty="0" smtClean="0">
                <a:solidFill>
                  <a:schemeClr val="tx1"/>
                </a:solidFill>
                <a:effectLst/>
                <a:latin typeface="+mn-lt"/>
                <a:ea typeface="+mn-ea"/>
                <a:cs typeface="+mn-cs"/>
              </a:rPr>
              <a:t> article, he notes that “organizational behavior is a power game in which various players, called influencer, seek to control the organization’s decisions and actions” (Mintzberg 1983, 330)  Mintzberg’s influencers or stakeholders consist of external and internal coalitions, which exert power over each other, thus influencing management’s decisions and actions. “Internal influencers are the fulltime employees who use voice [to affect change in the organization]” make decisions and take action, thus directing organizational goal focused outcomes (Mintzberg 1983, 332). In contrast, “external influencers are nonemployees who use their bases of influence to try to affect the behavior of the employees” (Mintzberg 1983, 332)</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CCAC and its relationships with the Board of Commissioners, nonprofit organizations, Veterinarians, and the public provide an excellent example of Mintzberg’s external influences</a:t>
            </a:r>
            <a:endParaRPr lang="en-US" dirty="0"/>
          </a:p>
        </p:txBody>
      </p:sp>
      <p:sp>
        <p:nvSpPr>
          <p:cNvPr id="4" name="Slide Number Placeholder 3"/>
          <p:cNvSpPr>
            <a:spLocks noGrp="1"/>
          </p:cNvSpPr>
          <p:nvPr>
            <p:ph type="sldNum" sz="quarter" idx="10"/>
          </p:nvPr>
        </p:nvSpPr>
        <p:spPr/>
        <p:txBody>
          <a:bodyPr/>
          <a:lstStyle/>
          <a:p>
            <a:fld id="{2362F5F0-8888-469A-8702-34BF70BF7F33}" type="slidenum">
              <a:rPr lang="en-US" smtClean="0"/>
              <a:t>7</a:t>
            </a:fld>
            <a:endParaRPr lang="en-US"/>
          </a:p>
        </p:txBody>
      </p:sp>
    </p:spTree>
    <p:extLst>
      <p:ext uri="{BB962C8B-B14F-4D97-AF65-F5344CB8AC3E}">
        <p14:creationId xmlns:p14="http://schemas.microsoft.com/office/powerpoint/2010/main" val="240956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performing my case study analysis and literature review, I have noticed several strengths, weaknesses, opportunities, and threats (SWOT). In the strengths category, CCAC has a stable leader, who provides clear direction, discipline with a motherly touch, but she expects every employee to abide by the rules listed in their policy and procedures manual. Lt. Shepard works tirelessly to save as many homeless animals as possible, to the point of personally fostering them in her home, while they recover from illness or are transferred into a local animal rescue. She is confident in her position, such that she will delegate duties to other staff members, trusting that they will complete the task as if she had done the job herself. She commands respect, but she maintains an open door and heart if they have an issue. CCAC administrators and most of the officers explicitly follow procedures with minimal supervision. The Veterinarian staff efficiently cares for the high number of animals in their care. The staff moral remains high, in spite of the difficulties of the job. Overall, every employee is technically knowledgeable and physically capable of doing his or her job.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CCAC has a positive relationship with the nonprofit animal rescue community, such that these organizations will transfer shelter animals into their programs. This positive relationship has save many homeless animals from death, thus giving them more time to be adopted. CCAC also offers reasonable adoption fees, thus motivating people to adopt more animals.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weakness category, some officers work as little as possible and get the volunteers to do some of their work; however, this is common in an organization. Luckily, most of the staff are hard workers and do the best job they can under the circumstances. In contrast, animal control officers tend to ignore cleaning protocols, thereby placing healthy animals in dirty cages and facilitating the spread of disease. Similarly, some animal control officers neglected policy by allowing volunteers access to restricted areas. I recommend CCAC hire more kennel staff to clean cages throughout the day. Next, I recommend retraining classes for personnel who willfully ignore rules. These minor changes will promote the general welfare of the animals and maintain the safety of the volunteers. </a:t>
            </a:r>
          </a:p>
          <a:p>
            <a:r>
              <a:rPr lang="en-US" sz="1200" kern="1200" dirty="0" smtClean="0">
                <a:solidFill>
                  <a:schemeClr val="tx1"/>
                </a:solidFill>
                <a:effectLst/>
                <a:latin typeface="+mn-lt"/>
                <a:ea typeface="+mn-ea"/>
                <a:cs typeface="+mn-cs"/>
              </a:rPr>
              <a:t>Lt. Shepard has worked hard to implement a new low income-subsidized spay/neuter program, but the political process has slowed the implementation process. Similarly, the Veterinarian community is fearful of the loss of their spay/neuter revenue, thus adding to the opposing business political voice.</a:t>
            </a:r>
          </a:p>
          <a:p>
            <a:r>
              <a:rPr lang="en-US" sz="1200" kern="1200" dirty="0" smtClean="0">
                <a:solidFill>
                  <a:schemeClr val="tx1"/>
                </a:solidFill>
                <a:effectLst/>
                <a:latin typeface="+mn-lt"/>
                <a:ea typeface="+mn-ea"/>
                <a:cs typeface="+mn-cs"/>
              </a:rPr>
              <a:t>	During my internship, I asked the officers what was the most difficult part of their job. Their response was euthanasia. In the opportunities category, I recommend that CCAC staff meet once a month to talk about or cry if needed to release this pain. It will provide an opportunity for creating support systems between employees, thus lessening the emotional impact of their job.</a:t>
            </a:r>
          </a:p>
          <a:p>
            <a:r>
              <a:rPr lang="en-US" sz="1200" kern="1200" dirty="0" smtClean="0">
                <a:solidFill>
                  <a:schemeClr val="tx1"/>
                </a:solidFill>
                <a:effectLst/>
                <a:latin typeface="+mn-lt"/>
                <a:ea typeface="+mn-ea"/>
                <a:cs typeface="+mn-cs"/>
              </a:rPr>
              <a:t>	In the threats category, inconsistency of enforcing the rules will create disrespect between the officers and the volunteers, thus causing a high turnover in the volunteer force. I recommend that all officers commit to upholding the rules, especially restricting volunteers from entering restricted areas. </a:t>
            </a:r>
          </a:p>
          <a:p>
            <a:endParaRPr lang="en-US" dirty="0"/>
          </a:p>
        </p:txBody>
      </p:sp>
      <p:sp>
        <p:nvSpPr>
          <p:cNvPr id="4" name="Slide Number Placeholder 3"/>
          <p:cNvSpPr>
            <a:spLocks noGrp="1"/>
          </p:cNvSpPr>
          <p:nvPr>
            <p:ph type="sldNum" sz="quarter" idx="10"/>
          </p:nvPr>
        </p:nvSpPr>
        <p:spPr/>
        <p:txBody>
          <a:bodyPr/>
          <a:lstStyle/>
          <a:p>
            <a:fld id="{2362F5F0-8888-469A-8702-34BF70BF7F33}" type="slidenum">
              <a:rPr lang="en-US" smtClean="0"/>
              <a:t>8</a:t>
            </a:fld>
            <a:endParaRPr lang="en-US"/>
          </a:p>
        </p:txBody>
      </p:sp>
    </p:spTree>
    <p:extLst>
      <p:ext uri="{BB962C8B-B14F-4D97-AF65-F5344CB8AC3E}">
        <p14:creationId xmlns:p14="http://schemas.microsoft.com/office/powerpoint/2010/main" val="1657739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My recommendations include hiring more kennel staff to clean cages throughout the day and retraining classes for personnel who willfully ignore rules.  Creating support systems between employees, thus lessening the emotional impact of their job.</a:t>
            </a:r>
          </a:p>
          <a:p>
            <a:r>
              <a:rPr lang="en-US" sz="1200" b="1" i="1" kern="1200" cap="all" dirty="0" smtClean="0">
                <a:solidFill>
                  <a:schemeClr val="tx1"/>
                </a:solidFill>
                <a:effectLst/>
                <a:latin typeface="+mn-lt"/>
                <a:ea typeface="+mn-ea"/>
                <a:cs typeface="+mn-cs"/>
              </a:rPr>
              <a:t>Limitations to this study</a:t>
            </a:r>
          </a:p>
          <a:p>
            <a:r>
              <a:rPr lang="en-US" sz="1200" kern="1200" dirty="0" smtClean="0">
                <a:solidFill>
                  <a:schemeClr val="tx1"/>
                </a:solidFill>
                <a:effectLst/>
                <a:latin typeface="+mn-lt"/>
                <a:ea typeface="+mn-ea"/>
                <a:cs typeface="+mn-cs"/>
              </a:rPr>
              <a:t>	Since I performed a case study analysis of one organization (Cobb County Animal Control), my results are not generalizable. I was also restricted by time, so the events that occurred during my internship may be unique, thereby inapplicable. Also, my time constraints did not allow me to witness every aspect of the job that the officers and Lt. Shepard perform every day.  </a:t>
            </a:r>
          </a:p>
          <a:p>
            <a:endParaRPr lang="en-US" dirty="0"/>
          </a:p>
        </p:txBody>
      </p:sp>
      <p:sp>
        <p:nvSpPr>
          <p:cNvPr id="4" name="Slide Number Placeholder 3"/>
          <p:cNvSpPr>
            <a:spLocks noGrp="1"/>
          </p:cNvSpPr>
          <p:nvPr>
            <p:ph type="sldNum" sz="quarter" idx="10"/>
          </p:nvPr>
        </p:nvSpPr>
        <p:spPr/>
        <p:txBody>
          <a:bodyPr/>
          <a:lstStyle/>
          <a:p>
            <a:fld id="{2362F5F0-8888-469A-8702-34BF70BF7F33}" type="slidenum">
              <a:rPr lang="en-US" smtClean="0"/>
              <a:t>9</a:t>
            </a:fld>
            <a:endParaRPr lang="en-US"/>
          </a:p>
        </p:txBody>
      </p:sp>
    </p:spTree>
    <p:extLst>
      <p:ext uri="{BB962C8B-B14F-4D97-AF65-F5344CB8AC3E}">
        <p14:creationId xmlns:p14="http://schemas.microsoft.com/office/powerpoint/2010/main" val="4125656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4A40A52-A275-4759-8DDD-345C106DB410}" type="datetimeFigureOut">
              <a:rPr lang="en-US" smtClean="0"/>
              <a:t>11/5/2014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2716583-1416-4312-AADD-B2B7A050179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0">
        <p:push dir="u"/>
      </p:transition>
    </mc:Choice>
    <mc:Fallback xmlns="">
      <p:transition spd="slow" advClick="0" advTm="12000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40A52-A275-4759-8DDD-345C106DB410}"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16583-1416-4312-AADD-B2B7A050179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0">
        <p:push dir="u"/>
      </p:transition>
    </mc:Choice>
    <mc:Fallback xmlns="">
      <p:transition spd="slow" advClick="0" advTm="12000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40A52-A275-4759-8DDD-345C106DB410}"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16583-1416-4312-AADD-B2B7A050179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0">
        <p:push dir="u"/>
      </p:transition>
    </mc:Choice>
    <mc:Fallback xmlns="">
      <p:transition spd="slow" advClick="0" advTm="120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40A52-A275-4759-8DDD-345C106DB410}"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16583-1416-4312-AADD-B2B7A050179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0">
        <p:push dir="u"/>
      </p:transition>
    </mc:Choice>
    <mc:Fallback xmlns="">
      <p:transition spd="slow" advClick="0" advTm="120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A40A52-A275-4759-8DDD-345C106DB410}"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16583-1416-4312-AADD-B2B7A050179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0">
        <p:push dir="u"/>
      </p:transition>
    </mc:Choice>
    <mc:Fallback xmlns="">
      <p:transition spd="slow" advClick="0" advTm="120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4A40A52-A275-4759-8DDD-345C106DB410}"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16583-1416-4312-AADD-B2B7A0501797}"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0">
        <p:push dir="u"/>
      </p:transition>
    </mc:Choice>
    <mc:Fallback xmlns="">
      <p:transition spd="slow" advClick="0" advTm="120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4A40A52-A275-4759-8DDD-345C106DB410}"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16583-1416-4312-AADD-B2B7A0501797}"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0">
        <p:push dir="u"/>
      </p:transition>
    </mc:Choice>
    <mc:Fallback xmlns="">
      <p:transition spd="slow" advClick="0" advTm="12000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A40A52-A275-4759-8DDD-345C106DB410}"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16583-1416-4312-AADD-B2B7A050179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0">
        <p:push dir="u"/>
      </p:transition>
    </mc:Choice>
    <mc:Fallback xmlns="">
      <p:transition spd="slow" advClick="0" advTm="12000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40A52-A275-4759-8DDD-345C106DB410}"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16583-1416-4312-AADD-B2B7A050179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0">
        <p:push dir="u"/>
      </p:transition>
    </mc:Choice>
    <mc:Fallback xmlns="">
      <p:transition spd="slow" advClick="0" advTm="12000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4A40A52-A275-4759-8DDD-345C106DB410}" type="datetimeFigureOut">
              <a:rPr lang="en-US" smtClean="0"/>
              <a:t>11/5/2014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22716583-1416-4312-AADD-B2B7A050179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0">
        <p:push dir="u"/>
      </p:transition>
    </mc:Choice>
    <mc:Fallback xmlns="">
      <p:transition spd="slow" advClick="0" advTm="12000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F4A40A52-A275-4759-8DDD-345C106DB410}" type="datetimeFigureOut">
              <a:rPr lang="en-US" smtClean="0"/>
              <a:t>11/5/2014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22716583-1416-4312-AADD-B2B7A050179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0">
        <p:push dir="u"/>
      </p:transition>
    </mc:Choice>
    <mc:Fallback xmlns="">
      <p:transition spd="slow" advClick="0" advTm="12000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4A40A52-A275-4759-8DDD-345C106DB410}" type="datetimeFigureOut">
              <a:rPr lang="en-US" smtClean="0"/>
              <a:t>11/5/2014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2716583-1416-4312-AADD-B2B7A050179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spd="slow" p14:dur="2000" advClick="0" advTm="120000">
        <p:push dir="u"/>
      </p:transition>
    </mc:Choice>
    <mc:Fallback xmlns="">
      <p:transition spd="slow" advClick="0" advTm="120000">
        <p:push dir="u"/>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42509339"/>
              </p:ext>
            </p:extLst>
          </p:nvPr>
        </p:nvGraphicFramePr>
        <p:xfrm>
          <a:off x="1219200" y="1295400"/>
          <a:ext cx="6629400" cy="442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237521180"/>
              </p:ext>
            </p:extLst>
          </p:nvPr>
        </p:nvGraphicFramePr>
        <p:xfrm>
          <a:off x="1727200" y="4419600"/>
          <a:ext cx="5712179" cy="8410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19200" y="3962400"/>
            <a:ext cx="1609344" cy="1755648"/>
          </a:xfrm>
          <a:prstGeom prst="rect">
            <a:avLst/>
          </a:prstGeom>
        </p:spPr>
      </p:pic>
    </p:spTree>
    <p:extLst>
      <p:ext uri="{BB962C8B-B14F-4D97-AF65-F5344CB8AC3E}">
        <p14:creationId xmlns:p14="http://schemas.microsoft.com/office/powerpoint/2010/main" val="403367421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Adopt a Homeless Pet Today</a:t>
            </a:r>
            <a:endParaRPr lang="en-US" dirty="0"/>
          </a:p>
        </p:txBody>
      </p:sp>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29200" y="2107313"/>
            <a:ext cx="2677791" cy="3390133"/>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164080"/>
            <a:ext cx="2987762" cy="3276600"/>
          </a:xfrm>
          <a:prstGeom prst="rect">
            <a:avLst/>
          </a:prstGeom>
          <a:ln w="228600" cap="sq" cmpd="thickThin">
            <a:solidFill>
              <a:srgbClr val="000000"/>
            </a:solidFill>
            <a:prstDash val="solid"/>
            <a:miter lim="800000"/>
          </a:ln>
          <a:effectLst>
            <a:innerShdw blurRad="76200">
              <a:srgbClr val="000000"/>
            </a:innerShdw>
          </a:effectLst>
        </p:spPr>
      </p:pic>
      <p:sp>
        <p:nvSpPr>
          <p:cNvPr id="14" name="TextBox 13"/>
          <p:cNvSpPr txBox="1"/>
          <p:nvPr/>
        </p:nvSpPr>
        <p:spPr>
          <a:xfrm>
            <a:off x="3505200" y="5791200"/>
            <a:ext cx="2590800" cy="369332"/>
          </a:xfrm>
          <a:prstGeom prst="rect">
            <a:avLst/>
          </a:prstGeom>
          <a:noFill/>
        </p:spPr>
        <p:txBody>
          <a:bodyPr wrap="square" rtlCol="0">
            <a:spAutoFit/>
          </a:bodyPr>
          <a:lstStyle/>
          <a:p>
            <a:r>
              <a:rPr lang="en-US" dirty="0" smtClean="0"/>
              <a:t>Office.com clipart</a:t>
            </a:r>
            <a:endParaRPr lang="en-US" dirty="0"/>
          </a:p>
        </p:txBody>
      </p:sp>
    </p:spTree>
    <p:extLst>
      <p:ext uri="{BB962C8B-B14F-4D97-AF65-F5344CB8AC3E}">
        <p14:creationId xmlns:p14="http://schemas.microsoft.com/office/powerpoint/2010/main" val="2253690998"/>
      </p:ext>
    </p:extLst>
  </p:cSld>
  <p:clrMapOvr>
    <a:masterClrMapping/>
  </p:clrMapOvr>
  <mc:AlternateContent xmlns:mc="http://schemas.openxmlformats.org/markup-compatibility/2006">
    <mc:Choice xmlns:p14="http://schemas.microsoft.com/office/powerpoint/2010/main" Requires="p14">
      <p:transition spd="slow" p14:dur="1600" advClick="0" advTm="120000">
        <p14:prism isInverted="1"/>
      </p:transition>
    </mc:Choice>
    <mc:Fallback>
      <p:transition spd="slow" advClick="0" advTm="12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5023" y="817583"/>
            <a:ext cx="6965245" cy="96817"/>
          </a:xfrm>
        </p:spPr>
        <p:txBody>
          <a:bodyPr>
            <a:noAutofit/>
          </a:bodyPr>
          <a:lstStyle/>
          <a:p>
            <a:r>
              <a:rPr lang="en-US" sz="1200" dirty="0" smtClean="0">
                <a:latin typeface="Times New Roman" panose="02020603050405020304" pitchFamily="18" charset="0"/>
                <a:cs typeface="Times New Roman" panose="02020603050405020304" pitchFamily="18" charset="0"/>
              </a:rPr>
              <a:t>Bibliography</a:t>
            </a:r>
            <a:endParaRPr lang="en-US" sz="12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990600" y="990600"/>
            <a:ext cx="7315200" cy="5715000"/>
          </a:xfrm>
        </p:spPr>
        <p:txBody>
          <a:bodyPr>
            <a:normAutofit fontScale="25000" lnSpcReduction="20000"/>
          </a:bodyPr>
          <a:lstStyle/>
          <a:p>
            <a:r>
              <a:rPr lang="en-US" sz="3200" dirty="0">
                <a:latin typeface="Times New Roman" panose="02020603050405020304" pitchFamily="18" charset="0"/>
                <a:cs typeface="Times New Roman" panose="02020603050405020304" pitchFamily="18" charset="0"/>
              </a:rPr>
              <a:t>Atlanta Boxer Rescue. (2013) </a:t>
            </a:r>
            <a:r>
              <a:rPr lang="en-US" sz="3200" i="1" dirty="0">
                <a:latin typeface="Times New Roman" panose="02020603050405020304" pitchFamily="18" charset="0"/>
                <a:cs typeface="Times New Roman" panose="02020603050405020304" pitchFamily="18" charset="0"/>
              </a:rPr>
              <a:t>Boxerstock.</a:t>
            </a:r>
            <a:r>
              <a:rPr lang="en-US" sz="3200" dirty="0">
                <a:latin typeface="Times New Roman" panose="02020603050405020304" pitchFamily="18" charset="0"/>
                <a:cs typeface="Times New Roman" panose="02020603050405020304" pitchFamily="18" charset="0"/>
              </a:rPr>
              <a:t> October 20. http://www.boxerstock.org/ (accessed November 29, 2013).</a:t>
            </a:r>
          </a:p>
          <a:p>
            <a:r>
              <a:rPr lang="en-US" sz="3200" dirty="0">
                <a:latin typeface="Times New Roman" panose="02020603050405020304" pitchFamily="18" charset="0"/>
                <a:cs typeface="Times New Roman" panose="02020603050405020304" pitchFamily="18" charset="0"/>
              </a:rPr>
              <a:t>Bardach, Eugene. (2012).  </a:t>
            </a:r>
            <a:r>
              <a:rPr lang="en-US" sz="3200" i="1" dirty="0">
                <a:latin typeface="Times New Roman" panose="02020603050405020304" pitchFamily="18" charset="0"/>
                <a:cs typeface="Times New Roman" panose="02020603050405020304" pitchFamily="18" charset="0"/>
              </a:rPr>
              <a:t>A Practical Guide for Policy Analysis: The Eightfold Path to More Effective Problem Solving.</a:t>
            </a:r>
            <a:r>
              <a:rPr lang="en-US" sz="3200" dirty="0">
                <a:latin typeface="Times New Roman" panose="02020603050405020304" pitchFamily="18" charset="0"/>
                <a:cs typeface="Times New Roman" panose="02020603050405020304" pitchFamily="18" charset="0"/>
              </a:rPr>
              <a:t> 4. Los Angeles: CQ Press and Sage Publishing.</a:t>
            </a:r>
          </a:p>
          <a:p>
            <a:r>
              <a:rPr lang="en-US" sz="3200" dirty="0">
                <a:latin typeface="Times New Roman" panose="02020603050405020304" pitchFamily="18" charset="0"/>
                <a:cs typeface="Times New Roman" panose="02020603050405020304" pitchFamily="18" charset="0"/>
              </a:rPr>
              <a:t>Burns, Tom, and </a:t>
            </a:r>
            <a:r>
              <a:rPr lang="en-US" sz="3200" dirty="0" err="1">
                <a:latin typeface="Times New Roman" panose="02020603050405020304" pitchFamily="18" charset="0"/>
                <a:cs typeface="Times New Roman" panose="02020603050405020304" pitchFamily="18" charset="0"/>
              </a:rPr>
              <a:t>G.M.Stalker</a:t>
            </a:r>
            <a:r>
              <a:rPr lang="en-US" sz="3200" dirty="0">
                <a:latin typeface="Times New Roman" panose="02020603050405020304" pitchFamily="18" charset="0"/>
                <a:cs typeface="Times New Roman" panose="02020603050405020304" pitchFamily="18" charset="0"/>
              </a:rPr>
              <a:t>. (1961). "Mechanistic and Organic Systems ." In </a:t>
            </a:r>
            <a:r>
              <a:rPr lang="en-US" sz="3200" i="1" dirty="0">
                <a:latin typeface="Times New Roman" panose="02020603050405020304" pitchFamily="18" charset="0"/>
                <a:cs typeface="Times New Roman" panose="02020603050405020304" pitchFamily="18" charset="0"/>
              </a:rPr>
              <a:t>Classics of Organization Theory</a:t>
            </a:r>
            <a:r>
              <a:rPr lang="en-US" sz="3200" dirty="0">
                <a:latin typeface="Times New Roman" panose="02020603050405020304" pitchFamily="18" charset="0"/>
                <a:cs typeface="Times New Roman" panose="02020603050405020304" pitchFamily="18" charset="0"/>
              </a:rPr>
              <a:t>, by Shafritz Jay M, J. Steven Ott, &amp; Yong Suk Jang, 201-205. Boston: Wadsworth.</a:t>
            </a:r>
          </a:p>
          <a:p>
            <a:r>
              <a:rPr lang="en-US" sz="3200" dirty="0">
                <a:latin typeface="Times New Roman" panose="02020603050405020304" pitchFamily="18" charset="0"/>
                <a:cs typeface="Times New Roman" panose="02020603050405020304" pitchFamily="18" charset="0"/>
              </a:rPr>
              <a:t>Cobb County </a:t>
            </a:r>
            <a:r>
              <a:rPr lang="en-US" sz="3200" dirty="0" err="1">
                <a:latin typeface="Times New Roman" panose="02020603050405020304" pitchFamily="18" charset="0"/>
                <a:cs typeface="Times New Roman" panose="02020603050405020304" pitchFamily="18" charset="0"/>
              </a:rPr>
              <a:t>County</a:t>
            </a:r>
            <a:r>
              <a:rPr lang="en-US" sz="3200" dirty="0">
                <a:latin typeface="Times New Roman" panose="02020603050405020304" pitchFamily="18" charset="0"/>
                <a:cs typeface="Times New Roman" panose="02020603050405020304" pitchFamily="18" charset="0"/>
              </a:rPr>
              <a:t> Government. (2013) </a:t>
            </a:r>
            <a:r>
              <a:rPr lang="en-US" sz="3200" i="1" dirty="0">
                <a:latin typeface="Times New Roman" panose="02020603050405020304" pitchFamily="18" charset="0"/>
                <a:cs typeface="Times New Roman" panose="02020603050405020304" pitchFamily="18" charset="0"/>
              </a:rPr>
              <a:t>Cobb County 2013-2014 </a:t>
            </a:r>
            <a:r>
              <a:rPr lang="en-US" sz="3200" i="1" dirty="0" err="1">
                <a:latin typeface="Times New Roman" panose="02020603050405020304" pitchFamily="18" charset="0"/>
                <a:cs typeface="Times New Roman" panose="02020603050405020304" pitchFamily="18" charset="0"/>
              </a:rPr>
              <a:t>Biennal</a:t>
            </a:r>
            <a:r>
              <a:rPr lang="en-US" sz="3200" i="1" dirty="0">
                <a:latin typeface="Times New Roman" panose="02020603050405020304" pitchFamily="18" charset="0"/>
                <a:cs typeface="Times New Roman" panose="02020603050405020304" pitchFamily="18" charset="0"/>
              </a:rPr>
              <a:t> Budget.</a:t>
            </a:r>
            <a:r>
              <a:rPr lang="en-US" sz="3200" dirty="0">
                <a:latin typeface="Times New Roman" panose="02020603050405020304" pitchFamily="18" charset="0"/>
                <a:cs typeface="Times New Roman" panose="02020603050405020304" pitchFamily="18" charset="0"/>
              </a:rPr>
              <a:t> September 30. https://ted.cviog.uga.edu/financial-documents/system/files/budget_docs/Cobb%20County%20FY2013.2014%20Budget.pdf (accessed November 23, 2013).</a:t>
            </a:r>
          </a:p>
          <a:p>
            <a:r>
              <a:rPr lang="en-US" sz="3200" dirty="0">
                <a:latin typeface="Times New Roman" panose="02020603050405020304" pitchFamily="18" charset="0"/>
                <a:cs typeface="Times New Roman" panose="02020603050405020304" pitchFamily="18" charset="0"/>
              </a:rPr>
              <a:t>Cobb County Government. (2011). </a:t>
            </a:r>
            <a:r>
              <a:rPr lang="en-US" sz="3200" i="1" dirty="0">
                <a:latin typeface="Times New Roman" panose="02020603050405020304" pitchFamily="18" charset="0"/>
                <a:cs typeface="Times New Roman" panose="02020603050405020304" pitchFamily="18" charset="0"/>
              </a:rPr>
              <a:t>Cobb County 2011-2012 Biennial Budget.</a:t>
            </a:r>
            <a:r>
              <a:rPr lang="en-US" sz="3200" dirty="0">
                <a:latin typeface="Times New Roman" panose="02020603050405020304" pitchFamily="18" charset="0"/>
                <a:cs typeface="Times New Roman" panose="02020603050405020304" pitchFamily="18" charset="0"/>
              </a:rPr>
              <a:t> September 30. https://ted.cviog.uga.edu/financial-documents/system/files/budget_docs/Cobb%20County%20FY2011.2012%20Budget.pdf (accessed November 23, 2013).</a:t>
            </a:r>
          </a:p>
          <a:p>
            <a:r>
              <a:rPr lang="en-US" sz="3200" dirty="0">
                <a:latin typeface="Times New Roman" panose="02020603050405020304" pitchFamily="18" charset="0"/>
                <a:cs typeface="Times New Roman" panose="02020603050405020304" pitchFamily="18" charset="0"/>
              </a:rPr>
              <a:t>—. (2013).Cobb County Animal Control.  </a:t>
            </a:r>
            <a:r>
              <a:rPr lang="en-US" sz="3200" i="1" dirty="0">
                <a:latin typeface="Times New Roman" panose="02020603050405020304" pitchFamily="18" charset="0"/>
                <a:cs typeface="Times New Roman" panose="02020603050405020304" pitchFamily="18" charset="0"/>
              </a:rPr>
              <a:t>Department of Public Safety</a:t>
            </a:r>
            <a:r>
              <a:rPr lang="en-US" sz="3200" dirty="0">
                <a:latin typeface="Times New Roman" panose="02020603050405020304" pitchFamily="18" charset="0"/>
                <a:cs typeface="Times New Roman" panose="02020603050405020304" pitchFamily="18" charset="0"/>
              </a:rPr>
              <a:t>. http://portal.cobbcountyga.gov/index.php?option=com_content&amp;view=article&amp;id=332&amp;Itemid=486 (accessed November 20, 2013).</a:t>
            </a:r>
          </a:p>
          <a:p>
            <a:r>
              <a:rPr lang="en-US" sz="3200" dirty="0">
                <a:latin typeface="Times New Roman" panose="02020603050405020304" pitchFamily="18" charset="0"/>
                <a:cs typeface="Times New Roman" panose="02020603050405020304" pitchFamily="18" charset="0"/>
              </a:rPr>
              <a:t>—. (2013). Cobb County Board of Commissioners and City Managers. </a:t>
            </a:r>
            <a:r>
              <a:rPr lang="en-US" sz="3200" i="1" dirty="0">
                <a:latin typeface="Times New Roman" panose="02020603050405020304" pitchFamily="18" charset="0"/>
                <a:cs typeface="Times New Roman" panose="02020603050405020304" pitchFamily="18" charset="0"/>
              </a:rPr>
              <a:t>Cobb County Government.</a:t>
            </a:r>
            <a:r>
              <a:rPr lang="en-US" sz="3200" dirty="0">
                <a:latin typeface="Times New Roman" panose="02020603050405020304" pitchFamily="18" charset="0"/>
                <a:cs typeface="Times New Roman" panose="02020603050405020304" pitchFamily="18" charset="0"/>
              </a:rPr>
              <a:t> http://portal.cobbcountyga.gov/index.php?option=com_content&amp;view=article&amp;id=39&amp;Itemid=156 (accessed November 21, 2013).</a:t>
            </a:r>
          </a:p>
          <a:p>
            <a:r>
              <a:rPr lang="en-US" sz="3200" dirty="0">
                <a:latin typeface="Times New Roman" panose="02020603050405020304" pitchFamily="18" charset="0"/>
                <a:cs typeface="Times New Roman" panose="02020603050405020304" pitchFamily="18" charset="0"/>
              </a:rPr>
              <a:t>Cobb County Government. (2013). Human Resources. </a:t>
            </a:r>
            <a:r>
              <a:rPr lang="en-US" sz="3200" i="1" dirty="0">
                <a:latin typeface="Times New Roman" panose="02020603050405020304" pitchFamily="18" charset="0"/>
                <a:cs typeface="Times New Roman" panose="02020603050405020304" pitchFamily="18" charset="0"/>
              </a:rPr>
              <a:t>Cobb County Government</a:t>
            </a:r>
            <a:r>
              <a:rPr lang="en-US" sz="3200" dirty="0">
                <a:latin typeface="Times New Roman" panose="02020603050405020304" pitchFamily="18" charset="0"/>
                <a:cs typeface="Times New Roman" panose="02020603050405020304" pitchFamily="18" charset="0"/>
              </a:rPr>
              <a:t>. http://portal.cobbcountyga.gov/index.php?option=com_content&amp;view=article&amp;id=190&amp;Itemid=189 (accessed November 21, 2013).</a:t>
            </a:r>
          </a:p>
          <a:p>
            <a:r>
              <a:rPr lang="en-US" sz="3200" dirty="0">
                <a:latin typeface="Times New Roman" panose="02020603050405020304" pitchFamily="18" charset="0"/>
                <a:cs typeface="Times New Roman" panose="02020603050405020304" pitchFamily="18" charset="0"/>
              </a:rPr>
              <a:t>—. (2013). Human Resources Benefits Package. </a:t>
            </a:r>
            <a:r>
              <a:rPr lang="en-US" sz="3200" i="1" dirty="0">
                <a:latin typeface="Times New Roman" panose="02020603050405020304" pitchFamily="18" charset="0"/>
                <a:cs typeface="Times New Roman" panose="02020603050405020304" pitchFamily="18" charset="0"/>
              </a:rPr>
              <a:t>Cobb County Government</a:t>
            </a:r>
            <a:r>
              <a:rPr lang="en-US" sz="3200" dirty="0">
                <a:latin typeface="Times New Roman" panose="02020603050405020304" pitchFamily="18" charset="0"/>
                <a:cs typeface="Times New Roman" panose="02020603050405020304" pitchFamily="18" charset="0"/>
              </a:rPr>
              <a:t>. http://www.houze.org/index.php/cobb_county_government (accessed November 21, 2013).</a:t>
            </a:r>
          </a:p>
          <a:p>
            <a:r>
              <a:rPr lang="en-US" sz="3200" dirty="0">
                <a:latin typeface="Times New Roman" panose="02020603050405020304" pitchFamily="18" charset="0"/>
                <a:cs typeface="Times New Roman" panose="02020603050405020304" pitchFamily="18" charset="0"/>
              </a:rPr>
              <a:t>Cobb County Municipal Code. (1996). Chapter 10: Animals. </a:t>
            </a:r>
            <a:r>
              <a:rPr lang="en-US" sz="3200" i="1" dirty="0">
                <a:latin typeface="Times New Roman" panose="02020603050405020304" pitchFamily="18" charset="0"/>
                <a:cs typeface="Times New Roman" panose="02020603050405020304" pitchFamily="18" charset="0"/>
              </a:rPr>
              <a:t>MUNICODE</a:t>
            </a:r>
            <a:r>
              <a:rPr lang="en-US" sz="3200" dirty="0">
                <a:latin typeface="Times New Roman" panose="02020603050405020304" pitchFamily="18" charset="0"/>
                <a:cs typeface="Times New Roman" panose="02020603050405020304" pitchFamily="18" charset="0"/>
              </a:rPr>
              <a:t>. http://library.municode.com/index.aspx?clientId=10572 (accessed November  20, 2013).</a:t>
            </a:r>
          </a:p>
          <a:p>
            <a:r>
              <a:rPr lang="en-US" sz="3200" dirty="0">
                <a:latin typeface="Times New Roman" panose="02020603050405020304" pitchFamily="18" charset="0"/>
                <a:cs typeface="Times New Roman" panose="02020603050405020304" pitchFamily="18" charset="0"/>
              </a:rPr>
              <a:t>Fournier, Angela K., and E. S. Geller. (2004). Behavior Analysis of Companion-Animal Overpopulation: A Conceptualization of the Problem and Suggestions for Intervention." </a:t>
            </a:r>
            <a:r>
              <a:rPr lang="en-US" sz="3200" i="1" dirty="0">
                <a:latin typeface="Times New Roman" panose="02020603050405020304" pitchFamily="18" charset="0"/>
                <a:cs typeface="Times New Roman" panose="02020603050405020304" pitchFamily="18" charset="0"/>
              </a:rPr>
              <a:t>Behavior &amp; Social Issues</a:t>
            </a:r>
            <a:r>
              <a:rPr lang="en-US" sz="3200" dirty="0">
                <a:latin typeface="Times New Roman" panose="02020603050405020304" pitchFamily="18" charset="0"/>
                <a:cs typeface="Times New Roman" panose="02020603050405020304" pitchFamily="18" charset="0"/>
              </a:rPr>
              <a:t> 13, no. 1, 51-68.</a:t>
            </a:r>
          </a:p>
          <a:p>
            <a:r>
              <a:rPr lang="en-US" sz="3200" dirty="0">
                <a:latin typeface="Times New Roman" panose="02020603050405020304" pitchFamily="18" charset="0"/>
                <a:cs typeface="Times New Roman" panose="02020603050405020304" pitchFamily="18" charset="0"/>
              </a:rPr>
              <a:t>Frank, Joshua M., and Pamela L. Carlisle-Frank. (2007). Analysis of programs to reduce overpopulation of companion animals: Do adoption and low-cost spay/neuter programs merely cause substitution of sources? </a:t>
            </a:r>
            <a:r>
              <a:rPr lang="en-US" sz="3200" i="1" dirty="0">
                <a:latin typeface="Times New Roman" panose="02020603050405020304" pitchFamily="18" charset="0"/>
                <a:cs typeface="Times New Roman" panose="02020603050405020304" pitchFamily="18" charset="0"/>
              </a:rPr>
              <a:t>Ecological Economics</a:t>
            </a:r>
            <a:r>
              <a:rPr lang="en-US" sz="3200" dirty="0">
                <a:latin typeface="Times New Roman" panose="02020603050405020304" pitchFamily="18" charset="0"/>
                <a:cs typeface="Times New Roman" panose="02020603050405020304" pitchFamily="18" charset="0"/>
              </a:rPr>
              <a:t> 62, no. 3-4, 740-746.</a:t>
            </a:r>
          </a:p>
          <a:p>
            <a:r>
              <a:rPr lang="en-US" sz="3200" dirty="0">
                <a:latin typeface="Times New Roman" panose="02020603050405020304" pitchFamily="18" charset="0"/>
                <a:cs typeface="Times New Roman" panose="02020603050405020304" pitchFamily="18" charset="0"/>
              </a:rPr>
              <a:t>Georgia House Rabbit Society. (2013). Spring Adopt-A-Thon In Cobb County. </a:t>
            </a:r>
            <a:r>
              <a:rPr lang="en-US" sz="3200" i="1" dirty="0">
                <a:latin typeface="Times New Roman" panose="02020603050405020304" pitchFamily="18" charset="0"/>
                <a:cs typeface="Times New Roman" panose="02020603050405020304" pitchFamily="18" charset="0"/>
              </a:rPr>
              <a:t>Georgia House Rabbit Society.</a:t>
            </a:r>
            <a:r>
              <a:rPr lang="en-US" sz="3200" dirty="0">
                <a:latin typeface="Times New Roman" panose="02020603050405020304" pitchFamily="18" charset="0"/>
                <a:cs typeface="Times New Roman" panose="02020603050405020304" pitchFamily="18" charset="0"/>
              </a:rPr>
              <a:t> http://www.houserabbitga.com/?p=7026 (accessed November 29, 2013).</a:t>
            </a:r>
          </a:p>
          <a:p>
            <a:r>
              <a:rPr lang="en-US" sz="3200" dirty="0">
                <a:latin typeface="Times New Roman" panose="02020603050405020304" pitchFamily="18" charset="0"/>
                <a:cs typeface="Times New Roman" panose="02020603050405020304" pitchFamily="18" charset="0"/>
              </a:rPr>
              <a:t>Good, Dr. (2012). Homeless Pets Clubs. </a:t>
            </a:r>
            <a:r>
              <a:rPr lang="en-US" sz="3200" i="1" dirty="0">
                <a:latin typeface="Times New Roman" panose="02020603050405020304" pitchFamily="18" charset="0"/>
                <a:cs typeface="Times New Roman" panose="02020603050405020304" pitchFamily="18" charset="0"/>
              </a:rPr>
              <a:t>Homeless Pets Foundation</a:t>
            </a:r>
            <a:r>
              <a:rPr lang="en-US" sz="3200" dirty="0">
                <a:latin typeface="Times New Roman" panose="02020603050405020304" pitchFamily="18" charset="0"/>
                <a:cs typeface="Times New Roman" panose="02020603050405020304" pitchFamily="18" charset="0"/>
              </a:rPr>
              <a:t>. http://www.homelesspets.com/pet-clubs/ (accessed November  21, 2013).</a:t>
            </a:r>
          </a:p>
          <a:p>
            <a:r>
              <a:rPr lang="en-US" sz="3200" dirty="0">
                <a:latin typeface="Times New Roman" panose="02020603050405020304" pitchFamily="18" charset="0"/>
                <a:cs typeface="Times New Roman" panose="02020603050405020304" pitchFamily="18" charset="0"/>
              </a:rPr>
              <a:t>Lee, Robert D., Ronald W. Johnson, and Philip G. Joyce. (2013). </a:t>
            </a:r>
            <a:r>
              <a:rPr lang="en-US" sz="3200" i="1" dirty="0">
                <a:latin typeface="Times New Roman" panose="02020603050405020304" pitchFamily="18" charset="0"/>
                <a:cs typeface="Times New Roman" panose="02020603050405020304" pitchFamily="18" charset="0"/>
              </a:rPr>
              <a:t>Public Budgeting Systems.</a:t>
            </a:r>
            <a:r>
              <a:rPr lang="en-US" sz="3200" dirty="0">
                <a:latin typeface="Times New Roman" panose="02020603050405020304" pitchFamily="18" charset="0"/>
                <a:cs typeface="Times New Roman" panose="02020603050405020304" pitchFamily="18" charset="0"/>
              </a:rPr>
              <a:t> 9. Burlington: Jones and Bartlett Learning.</a:t>
            </a:r>
          </a:p>
          <a:p>
            <a:r>
              <a:rPr lang="en-US" sz="3200" dirty="0">
                <a:latin typeface="Times New Roman" panose="02020603050405020304" pitchFamily="18" charset="0"/>
                <a:cs typeface="Times New Roman" panose="02020603050405020304" pitchFamily="18" charset="0"/>
              </a:rPr>
              <a:t>McGregor, Douglas </a:t>
            </a:r>
            <a:r>
              <a:rPr lang="en-US" sz="3200" dirty="0" err="1">
                <a:latin typeface="Times New Roman" panose="02020603050405020304" pitchFamily="18" charset="0"/>
                <a:cs typeface="Times New Roman" panose="02020603050405020304" pitchFamily="18" charset="0"/>
              </a:rPr>
              <a:t>Murry</a:t>
            </a:r>
            <a:r>
              <a:rPr lang="en-US" sz="3200" dirty="0">
                <a:latin typeface="Times New Roman" panose="02020603050405020304" pitchFamily="18" charset="0"/>
                <a:cs typeface="Times New Roman" panose="02020603050405020304" pitchFamily="18" charset="0"/>
              </a:rPr>
              <a:t>. (1957). The Human Side of Enterprise. In </a:t>
            </a:r>
            <a:r>
              <a:rPr lang="en-US" sz="3200" i="1" dirty="0">
                <a:latin typeface="Times New Roman" panose="02020603050405020304" pitchFamily="18" charset="0"/>
                <a:cs typeface="Times New Roman" panose="02020603050405020304" pitchFamily="18" charset="0"/>
              </a:rPr>
              <a:t>Classics of Organizational Theory</a:t>
            </a:r>
            <a:r>
              <a:rPr lang="en-US" sz="3200" dirty="0">
                <a:latin typeface="Times New Roman" panose="02020603050405020304" pitchFamily="18" charset="0"/>
                <a:cs typeface="Times New Roman" panose="02020603050405020304" pitchFamily="18" charset="0"/>
              </a:rPr>
              <a:t>, by Jay M. Shafritz, J. Steven Ott, &amp; Yong Suk Jang, 183-188. Boston: Wadsworth.</a:t>
            </a:r>
          </a:p>
          <a:p>
            <a:r>
              <a:rPr lang="en-US" sz="3200" dirty="0" err="1">
                <a:latin typeface="Times New Roman" panose="02020603050405020304" pitchFamily="18" charset="0"/>
                <a:cs typeface="Times New Roman" panose="02020603050405020304" pitchFamily="18" charset="0"/>
              </a:rPr>
              <a:t>Millios</a:t>
            </a:r>
            <a:r>
              <a:rPr lang="en-US" sz="3200" dirty="0">
                <a:latin typeface="Times New Roman" panose="02020603050405020304" pitchFamily="18" charset="0"/>
                <a:cs typeface="Times New Roman" panose="02020603050405020304" pitchFamily="18" charset="0"/>
              </a:rPr>
              <a:t>, Bill. (2012). A Community Comes Together to Save Homeless Animals: The New Hampshire Story. </a:t>
            </a:r>
            <a:r>
              <a:rPr lang="en-US" sz="3200" i="1" dirty="0">
                <a:latin typeface="Times New Roman" panose="02020603050405020304" pitchFamily="18" charset="0"/>
                <a:cs typeface="Times New Roman" panose="02020603050405020304" pitchFamily="18" charset="0"/>
              </a:rPr>
              <a:t>Shelter Overpopulation Solutions (http://www.shelteroverpopulation.org/).</a:t>
            </a:r>
            <a:r>
              <a:rPr lang="en-US" sz="3200" dirty="0">
                <a:latin typeface="Times New Roman" panose="02020603050405020304" pitchFamily="18" charset="0"/>
                <a:cs typeface="Times New Roman" panose="02020603050405020304" pitchFamily="18" charset="0"/>
              </a:rPr>
              <a:t>  http://www.youtube.com/watch?feature=player_embedded&amp;v=_25WtHGRhII (accessed November  21, 2013).</a:t>
            </a:r>
          </a:p>
          <a:p>
            <a:r>
              <a:rPr lang="en-US" sz="3200" dirty="0">
                <a:latin typeface="Times New Roman" panose="02020603050405020304" pitchFamily="18" charset="0"/>
                <a:cs typeface="Times New Roman" panose="02020603050405020304" pitchFamily="18" charset="0"/>
              </a:rPr>
              <a:t>Mintzberg, Henry. (1983). The Power Game and the Players. In </a:t>
            </a:r>
            <a:r>
              <a:rPr lang="en-US" sz="3200" i="1" dirty="0">
                <a:latin typeface="Times New Roman" panose="02020603050405020304" pitchFamily="18" charset="0"/>
                <a:cs typeface="Times New Roman" panose="02020603050405020304" pitchFamily="18" charset="0"/>
              </a:rPr>
              <a:t>Classics of Organization Theory</a:t>
            </a:r>
            <a:r>
              <a:rPr lang="en-US" sz="3200" dirty="0">
                <a:latin typeface="Times New Roman" panose="02020603050405020304" pitchFamily="18" charset="0"/>
                <a:cs typeface="Times New Roman" panose="02020603050405020304" pitchFamily="18" charset="0"/>
              </a:rPr>
              <a:t>, by Jay M. Shafritz, J. Steven Ott, &amp; Yong Suk Jang, 330-337. Boston: Wadsworth.</a:t>
            </a:r>
          </a:p>
          <a:p>
            <a:r>
              <a:rPr lang="en-US" sz="3200" dirty="0" err="1">
                <a:latin typeface="Times New Roman" panose="02020603050405020304" pitchFamily="18" charset="0"/>
                <a:cs typeface="Times New Roman" panose="02020603050405020304" pitchFamily="18" charset="0"/>
              </a:rPr>
              <a:t>Municode</a:t>
            </a:r>
            <a:r>
              <a:rPr lang="en-US" sz="3200" dirty="0">
                <a:latin typeface="Times New Roman" panose="02020603050405020304" pitchFamily="18" charset="0"/>
                <a:cs typeface="Times New Roman" panose="02020603050405020304" pitchFamily="18" charset="0"/>
              </a:rPr>
              <a:t>  Ch.10; Art.2; Div.2. (1996). Animal Control Board. </a:t>
            </a:r>
            <a:r>
              <a:rPr lang="en-US" sz="3200" i="1" dirty="0" err="1">
                <a:latin typeface="Times New Roman" panose="02020603050405020304" pitchFamily="18" charset="0"/>
                <a:cs typeface="Times New Roman" panose="02020603050405020304" pitchFamily="18" charset="0"/>
              </a:rPr>
              <a:t>Municode</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http://library.municode.com/index.aspx?clientId=10572 (accessed November  21, 2013).</a:t>
            </a:r>
          </a:p>
          <a:p>
            <a:r>
              <a:rPr lang="en-US" sz="3200" dirty="0">
                <a:latin typeface="Times New Roman" panose="02020603050405020304" pitchFamily="18" charset="0"/>
                <a:cs typeface="Times New Roman" panose="02020603050405020304" pitchFamily="18" charset="0"/>
              </a:rPr>
              <a:t>Petfinder.com. (2013). Friends of Shelter Animals for Cobb County. </a:t>
            </a:r>
            <a:r>
              <a:rPr lang="en-US" sz="3200" i="1" dirty="0">
                <a:latin typeface="Times New Roman" panose="02020603050405020304" pitchFamily="18" charset="0"/>
                <a:cs typeface="Times New Roman" panose="02020603050405020304" pitchFamily="18" charset="0"/>
              </a:rPr>
              <a:t>Petfinder.com.</a:t>
            </a:r>
            <a:r>
              <a:rPr lang="en-US" sz="3200" dirty="0">
                <a:latin typeface="Times New Roman" panose="02020603050405020304" pitchFamily="18" charset="0"/>
                <a:cs typeface="Times New Roman" panose="02020603050405020304" pitchFamily="18" charset="0"/>
              </a:rPr>
              <a:t>  http://www.petfinder.com/pet-search?query_id=45B2C096-5977-11E3-B523-A03E28E17495&amp;page_number=7 (accessed November 29, 2013).</a:t>
            </a:r>
          </a:p>
          <a:p>
            <a:r>
              <a:rPr lang="en-US" sz="3200" dirty="0">
                <a:latin typeface="Times New Roman" panose="02020603050405020304" pitchFamily="18" charset="0"/>
                <a:cs typeface="Times New Roman" panose="02020603050405020304" pitchFamily="18" charset="0"/>
              </a:rPr>
              <a:t>Petsmart Charities. (2013). Spay and Neuter Grants. </a:t>
            </a:r>
            <a:r>
              <a:rPr lang="en-US" sz="3200" i="1" dirty="0">
                <a:latin typeface="Times New Roman" panose="02020603050405020304" pitchFamily="18" charset="0"/>
                <a:cs typeface="Times New Roman" panose="02020603050405020304" pitchFamily="18" charset="0"/>
              </a:rPr>
              <a:t>Petsmart Charities.</a:t>
            </a:r>
            <a:r>
              <a:rPr lang="en-US" sz="3200" dirty="0">
                <a:latin typeface="Times New Roman" panose="02020603050405020304" pitchFamily="18" charset="0"/>
                <a:cs typeface="Times New Roman" panose="02020603050405020304" pitchFamily="18" charset="0"/>
              </a:rPr>
              <a:t> 2013. http://www.petsmartcharities.org/pro/grants/spay-neuter (accessed November  21, 2013).</a:t>
            </a:r>
          </a:p>
          <a:p>
            <a:r>
              <a:rPr lang="en-US" sz="3200" dirty="0">
                <a:latin typeface="Times New Roman" panose="02020603050405020304" pitchFamily="18" charset="0"/>
                <a:cs typeface="Times New Roman" panose="02020603050405020304" pitchFamily="18" charset="0"/>
              </a:rPr>
              <a:t>Pfeffer, Jeffery, and Gerald R Salancik. (1978). External Control of Organizations: A Resource Dependence Perspective.  In </a:t>
            </a:r>
            <a:r>
              <a:rPr lang="en-US" sz="3200" i="1" dirty="0">
                <a:latin typeface="Times New Roman" panose="02020603050405020304" pitchFamily="18" charset="0"/>
                <a:cs typeface="Times New Roman" panose="02020603050405020304" pitchFamily="18" charset="0"/>
              </a:rPr>
              <a:t>Classics of Organizational Theory</a:t>
            </a:r>
            <a:r>
              <a:rPr lang="en-US" sz="3200" dirty="0">
                <a:latin typeface="Times New Roman" panose="02020603050405020304" pitchFamily="18" charset="0"/>
                <a:cs typeface="Times New Roman" panose="02020603050405020304" pitchFamily="18" charset="0"/>
              </a:rPr>
              <a:t>, by Jay M. Shafritz, J. Steven Ott, &amp; Yong Suk Jang, 449-460. Boston: Wadsworth.</a:t>
            </a:r>
          </a:p>
          <a:p>
            <a:r>
              <a:rPr lang="en-US" sz="3200" dirty="0">
                <a:latin typeface="Times New Roman" panose="02020603050405020304" pitchFamily="18" charset="0"/>
                <a:cs typeface="Times New Roman" panose="02020603050405020304" pitchFamily="18" charset="0"/>
              </a:rPr>
              <a:t>Road Trip Home. (2012). Road Trip Home: about. </a:t>
            </a:r>
            <a:r>
              <a:rPr lang="en-US" sz="3200" i="1" dirty="0">
                <a:latin typeface="Times New Roman" panose="02020603050405020304" pitchFamily="18" charset="0"/>
                <a:cs typeface="Times New Roman" panose="02020603050405020304" pitchFamily="18" charset="0"/>
              </a:rPr>
              <a:t>Road Trip Home.</a:t>
            </a:r>
            <a:r>
              <a:rPr lang="en-US" sz="3200" dirty="0">
                <a:latin typeface="Times New Roman" panose="02020603050405020304" pitchFamily="18" charset="0"/>
                <a:cs typeface="Times New Roman" panose="02020603050405020304" pitchFamily="18" charset="0"/>
              </a:rPr>
              <a:t>  http://www.roadtriphome.org/page0/ (accessed November  21, 2013).</a:t>
            </a:r>
          </a:p>
          <a:p>
            <a:r>
              <a:rPr lang="en-US" sz="3200" dirty="0" err="1">
                <a:latin typeface="Times New Roman" panose="02020603050405020304" pitchFamily="18" charset="0"/>
                <a:cs typeface="Times New Roman" panose="02020603050405020304" pitchFamily="18" charset="0"/>
              </a:rPr>
              <a:t>Sawicki</a:t>
            </a:r>
            <a:r>
              <a:rPr lang="en-US" sz="3200" dirty="0">
                <a:latin typeface="Times New Roman" panose="02020603050405020304" pitchFamily="18" charset="0"/>
                <a:cs typeface="Times New Roman" panose="02020603050405020304" pitchFamily="18" charset="0"/>
              </a:rPr>
              <a:t>, Beth. (2012). Cobb County Animal Control hosting pet Adopt-a-Thon. </a:t>
            </a:r>
            <a:r>
              <a:rPr lang="en-US" sz="3200" i="1" dirty="0">
                <a:latin typeface="Times New Roman" panose="02020603050405020304" pitchFamily="18" charset="0"/>
                <a:cs typeface="Times New Roman" panose="02020603050405020304" pitchFamily="18" charset="0"/>
              </a:rPr>
              <a:t>Marietta 11 Alive.com.</a:t>
            </a:r>
            <a:r>
              <a:rPr lang="en-US" sz="3200" dirty="0">
                <a:latin typeface="Times New Roman" panose="02020603050405020304" pitchFamily="18" charset="0"/>
                <a:cs typeface="Times New Roman" panose="02020603050405020304" pitchFamily="18" charset="0"/>
              </a:rPr>
              <a:t> September 28, 2012. http://marietta.11alive.com/news/events/138313-cobb-county-animal-control-hosting-pet-adopt-thon (accessed November 29, 2013).</a:t>
            </a:r>
          </a:p>
          <a:p>
            <a:r>
              <a:rPr lang="en-US" sz="3200" dirty="0">
                <a:latin typeface="Times New Roman" panose="02020603050405020304" pitchFamily="18" charset="0"/>
                <a:cs typeface="Times New Roman" panose="02020603050405020304" pitchFamily="18" charset="0"/>
              </a:rPr>
              <a:t>Spot Society. (2010). Metro Atlanta Animal Control Statistics 2010 Statistical Calculations.  </a:t>
            </a:r>
            <a:r>
              <a:rPr lang="en-US" sz="3200" i="1" dirty="0">
                <a:latin typeface="Times New Roman" panose="02020603050405020304" pitchFamily="18" charset="0"/>
                <a:cs typeface="Times New Roman" panose="02020603050405020304" pitchFamily="18" charset="0"/>
              </a:rPr>
              <a:t>Spot Society. Org</a:t>
            </a:r>
            <a:r>
              <a:rPr lang="en-US" sz="3200" dirty="0">
                <a:latin typeface="Times New Roman" panose="02020603050405020304" pitchFamily="18" charset="0"/>
                <a:cs typeface="Times New Roman" panose="02020603050405020304" pitchFamily="18" charset="0"/>
              </a:rPr>
              <a:t>. http://www.spotsociety.org/~spotsoci/images/PDF/2010_ShelterStats.pdf (accessed November  23, 2013).</a:t>
            </a:r>
          </a:p>
          <a:p>
            <a:r>
              <a:rPr lang="en-US" sz="3200" dirty="0">
                <a:latin typeface="Times New Roman" panose="02020603050405020304" pitchFamily="18" charset="0"/>
                <a:cs typeface="Times New Roman" panose="02020603050405020304" pitchFamily="18" charset="0"/>
              </a:rPr>
              <a:t>—. (2011). Metro Atlanta Animal Control Statistics 2011 Statistical </a:t>
            </a:r>
            <a:r>
              <a:rPr lang="en-US" sz="3200" dirty="0" err="1">
                <a:latin typeface="Times New Roman" panose="02020603050405020304" pitchFamily="18" charset="0"/>
                <a:cs typeface="Times New Roman" panose="02020603050405020304" pitchFamily="18" charset="0"/>
              </a:rPr>
              <a:t>Data.</a:t>
            </a:r>
            <a:r>
              <a:rPr lang="en-US" sz="3200" i="1" dirty="0" err="1">
                <a:latin typeface="Times New Roman" panose="02020603050405020304" pitchFamily="18" charset="0"/>
                <a:cs typeface="Times New Roman" panose="02020603050405020304" pitchFamily="18" charset="0"/>
              </a:rPr>
              <a:t>Stoping</a:t>
            </a:r>
            <a:r>
              <a:rPr lang="en-US" sz="3200" i="1" dirty="0">
                <a:latin typeface="Times New Roman" panose="02020603050405020304" pitchFamily="18" charset="0"/>
                <a:cs typeface="Times New Roman" panose="02020603050405020304" pitchFamily="18" charset="0"/>
              </a:rPr>
              <a:t> Pet Overpopulation Together.</a:t>
            </a:r>
            <a:r>
              <a:rPr lang="en-US" sz="3200" dirty="0">
                <a:latin typeface="Times New Roman" panose="02020603050405020304" pitchFamily="18" charset="0"/>
                <a:cs typeface="Times New Roman" panose="02020603050405020304" pitchFamily="18" charset="0"/>
              </a:rPr>
              <a:t>  http://www.spotsociety.org/images/PDF/2011_ShelterStats.pdf (accessed November 23, 2013).</a:t>
            </a:r>
          </a:p>
          <a:p>
            <a:r>
              <a:rPr lang="en-US" sz="3200" dirty="0">
                <a:latin typeface="Times New Roman" panose="02020603050405020304" pitchFamily="18" charset="0"/>
                <a:cs typeface="Times New Roman" panose="02020603050405020304" pitchFamily="18" charset="0"/>
              </a:rPr>
              <a:t>Weber, Max. (1992). Bureaucracy. In </a:t>
            </a:r>
            <a:r>
              <a:rPr lang="en-US" sz="3200" i="1" dirty="0">
                <a:latin typeface="Times New Roman" panose="02020603050405020304" pitchFamily="18" charset="0"/>
                <a:cs typeface="Times New Roman" panose="02020603050405020304" pitchFamily="18" charset="0"/>
              </a:rPr>
              <a:t>Classics of Organizational Theory</a:t>
            </a:r>
            <a:r>
              <a:rPr lang="en-US" sz="3200" dirty="0">
                <a:latin typeface="Times New Roman" panose="02020603050405020304" pitchFamily="18" charset="0"/>
                <a:cs typeface="Times New Roman" panose="02020603050405020304" pitchFamily="18" charset="0"/>
              </a:rPr>
              <a:t>, by Jay M. Shafritz, J. Steven Ott, &amp; Yong Suk Jang, 77-82. Boston: Wadsworth, 1922.</a:t>
            </a:r>
          </a:p>
          <a:p>
            <a:pPr marL="0" indent="0">
              <a:buNone/>
            </a:pP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 </a:t>
            </a:r>
            <a:r>
              <a:rPr lang="en-US" dirty="0" smtClean="0"/>
              <a:t> </a:t>
            </a:r>
            <a:endParaRPr lang="en-US" dirty="0"/>
          </a:p>
          <a:p>
            <a:endParaRPr lang="en-US" dirty="0"/>
          </a:p>
        </p:txBody>
      </p:sp>
    </p:spTree>
    <p:extLst>
      <p:ext uri="{BB962C8B-B14F-4D97-AF65-F5344CB8AC3E}">
        <p14:creationId xmlns:p14="http://schemas.microsoft.com/office/powerpoint/2010/main" val="318476196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11869092"/>
              </p:ext>
            </p:extLst>
          </p:nvPr>
        </p:nvGraphicFramePr>
        <p:xfrm>
          <a:off x="228600" y="304800"/>
          <a:ext cx="8686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143000" y="990600"/>
            <a:ext cx="1905000" cy="246221"/>
          </a:xfrm>
          <a:prstGeom prst="rect">
            <a:avLst/>
          </a:prstGeom>
        </p:spPr>
        <p:txBody>
          <a:bodyPr wrap="square">
            <a:spAutoFit/>
          </a:bodyPr>
          <a:lstStyle/>
          <a:p>
            <a:r>
              <a:rPr lang="en-US" sz="1000" dirty="0" smtClean="0">
                <a:latin typeface="Times New Roman" panose="02020603050405020304" pitchFamily="18" charset="0"/>
                <a:cs typeface="Times New Roman" panose="02020603050405020304" pitchFamily="18" charset="0"/>
              </a:rPr>
              <a:t> </a:t>
            </a:r>
            <a:endParaRPr lang="en-US" sz="1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85800" y="990600"/>
            <a:ext cx="2514600" cy="1200329"/>
          </a:xfrm>
          <a:prstGeom prst="rect">
            <a:avLst/>
          </a:prstGeom>
          <a:solidFill>
            <a:srgbClr val="FFC000"/>
          </a:solid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CCAC  Organizational Structure</a:t>
            </a:r>
          </a:p>
        </p:txBody>
      </p:sp>
    </p:spTree>
    <p:extLst>
      <p:ext uri="{BB962C8B-B14F-4D97-AF65-F5344CB8AC3E}">
        <p14:creationId xmlns:p14="http://schemas.microsoft.com/office/powerpoint/2010/main" val="2944242171"/>
      </p:ext>
    </p:extLst>
  </p:cSld>
  <p:clrMapOvr>
    <a:masterClrMapping/>
  </p:clrMapOvr>
  <mc:AlternateContent xmlns:mc="http://schemas.openxmlformats.org/markup-compatibility/2006" xmlns:p14="http://schemas.microsoft.com/office/powerpoint/2010/main">
    <mc:Choice Requires="p14">
      <p:transition spd="slow" p14:dur="2000" advClick="0" advTm="120000">
        <p:push dir="u"/>
      </p:transition>
    </mc:Choice>
    <mc:Fallback xmlns="">
      <p:transition spd="slow" advClick="0" advTm="120000">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01486253"/>
              </p:ext>
            </p:extLst>
          </p:nvPr>
        </p:nvGraphicFramePr>
        <p:xfrm>
          <a:off x="1095023" y="685801"/>
          <a:ext cx="6965245" cy="685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713743735"/>
              </p:ext>
            </p:extLst>
          </p:nvPr>
        </p:nvGraphicFramePr>
        <p:xfrm>
          <a:off x="914400" y="1524000"/>
          <a:ext cx="7315200" cy="41990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27049866"/>
      </p:ext>
    </p:extLst>
  </p:cSld>
  <p:clrMapOvr>
    <a:masterClrMapping/>
  </p:clrMapOvr>
  <mc:AlternateContent xmlns:mc="http://schemas.openxmlformats.org/markup-compatibility/2006" xmlns:p14="http://schemas.microsoft.com/office/powerpoint/2010/main">
    <mc:Choice Requires="p14">
      <p:transition spd="slow" p14:dur="2000" advClick="0" advTm="120000">
        <p:push dir="u"/>
      </p:transition>
    </mc:Choice>
    <mc:Fallback xmlns="">
      <p:transition spd="slow" advClick="0" advTm="120000">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8"/>
          <p:cNvGraphicFramePr>
            <a:graphicFrameLocks noGrp="1"/>
          </p:cNvGraphicFramePr>
          <p:nvPr>
            <p:ph idx="1"/>
            <p:extLst>
              <p:ext uri="{D42A27DB-BD31-4B8C-83A1-F6EECF244321}">
                <p14:modId xmlns:p14="http://schemas.microsoft.com/office/powerpoint/2010/main" val="1394542111"/>
              </p:ext>
            </p:extLst>
          </p:nvPr>
        </p:nvGraphicFramePr>
        <p:xfrm>
          <a:off x="914400" y="838200"/>
          <a:ext cx="7315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3983210"/>
      </p:ext>
    </p:extLst>
  </p:cSld>
  <p:clrMapOvr>
    <a:masterClrMapping/>
  </p:clrMapOvr>
  <p:transition spd="med" advClick="0" advTm="12000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sz="quarter" idx="13"/>
            <p:extLst>
              <p:ext uri="{D42A27DB-BD31-4B8C-83A1-F6EECF244321}">
                <p14:modId xmlns:p14="http://schemas.microsoft.com/office/powerpoint/2010/main" val="756130408"/>
              </p:ext>
            </p:extLst>
          </p:nvPr>
        </p:nvGraphicFramePr>
        <p:xfrm>
          <a:off x="914400" y="1066800"/>
          <a:ext cx="3584448" cy="4657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Content Placeholder 16"/>
          <p:cNvGraphicFramePr>
            <a:graphicFrameLocks noGrp="1"/>
          </p:cNvGraphicFramePr>
          <p:nvPr>
            <p:ph sz="quarter" idx="14"/>
            <p:extLst>
              <p:ext uri="{D42A27DB-BD31-4B8C-83A1-F6EECF244321}">
                <p14:modId xmlns:p14="http://schemas.microsoft.com/office/powerpoint/2010/main" val="4271708531"/>
              </p:ext>
            </p:extLst>
          </p:nvPr>
        </p:nvGraphicFramePr>
        <p:xfrm>
          <a:off x="4663440" y="1143001"/>
          <a:ext cx="3200400" cy="47243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54344072"/>
      </p:ext>
    </p:extLst>
  </p:cSld>
  <p:clrMapOvr>
    <a:masterClrMapping/>
  </p:clrMapOvr>
  <p:transition spd="med" advClick="0" advTm="12000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35559717"/>
              </p:ext>
            </p:extLst>
          </p:nvPr>
        </p:nvGraphicFramePr>
        <p:xfrm>
          <a:off x="990600" y="914400"/>
          <a:ext cx="7086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0071631"/>
      </p:ext>
    </p:extLst>
  </p:cSld>
  <p:clrMapOvr>
    <a:masterClrMapping/>
  </p:clrMapOvr>
  <p:transition spd="med" advClick="0" advTm="12000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21230847"/>
              </p:ext>
            </p:extLst>
          </p:nvPr>
        </p:nvGraphicFramePr>
        <p:xfrm>
          <a:off x="1143000" y="762000"/>
          <a:ext cx="6858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4017453"/>
      </p:ext>
    </p:extLst>
  </p:cSld>
  <p:clrMapOvr>
    <a:masterClrMapping/>
  </p:clrMapOvr>
  <p:transition spd="med" advClick="0" advTm="120000">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83029330"/>
              </p:ext>
            </p:extLst>
          </p:nvPr>
        </p:nvGraphicFramePr>
        <p:xfrm>
          <a:off x="1095023" y="817583"/>
          <a:ext cx="6965245" cy="630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1003566482"/>
              </p:ext>
            </p:extLst>
          </p:nvPr>
        </p:nvGraphicFramePr>
        <p:xfrm>
          <a:off x="1463040" y="1447800"/>
          <a:ext cx="6196405" cy="42752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67113987"/>
      </p:ext>
    </p:extLst>
  </p:cSld>
  <p:clrMapOvr>
    <a:masterClrMapping/>
  </p:clrMapOvr>
  <mc:AlternateContent xmlns:mc="http://schemas.openxmlformats.org/markup-compatibility/2006">
    <mc:Choice xmlns:p14="http://schemas.microsoft.com/office/powerpoint/2010/main" Requires="p14">
      <p:transition spd="slow" p14:dur="1400" advClick="0" advTm="120000">
        <p14:doors dir="vert"/>
      </p:transition>
    </mc:Choice>
    <mc:Fallback>
      <p:transition spd="slow" advClick="0" advTm="12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1025518407"/>
              </p:ext>
            </p:extLst>
          </p:nvPr>
        </p:nvGraphicFramePr>
        <p:xfrm>
          <a:off x="1095023" y="817582"/>
          <a:ext cx="6965245" cy="1202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sz="quarter" idx="13"/>
            <p:extLst>
              <p:ext uri="{D42A27DB-BD31-4B8C-83A1-F6EECF244321}">
                <p14:modId xmlns:p14="http://schemas.microsoft.com/office/powerpoint/2010/main" val="3443174457"/>
              </p:ext>
            </p:extLst>
          </p:nvPr>
        </p:nvGraphicFramePr>
        <p:xfrm>
          <a:off x="1298448" y="2121407"/>
          <a:ext cx="3200400" cy="36027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7" name="Group 6"/>
          <p:cNvGrpSpPr/>
          <p:nvPr/>
        </p:nvGrpSpPr>
        <p:grpSpPr>
          <a:xfrm>
            <a:off x="4663440" y="2770098"/>
            <a:ext cx="3200400" cy="2303640"/>
            <a:chOff x="4663440" y="2770098"/>
            <a:chExt cx="3200400" cy="2303640"/>
          </a:xfrm>
        </p:grpSpPr>
        <p:sp>
          <p:nvSpPr>
            <p:cNvPr id="8" name="Rectangle 7"/>
            <p:cNvSpPr/>
            <p:nvPr/>
          </p:nvSpPr>
          <p:spPr>
            <a:xfrm>
              <a:off x="4663440" y="3168618"/>
              <a:ext cx="3200400" cy="6804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4823460" y="2770098"/>
              <a:ext cx="2240280" cy="797040"/>
            </a:xfrm>
            <a:custGeom>
              <a:avLst/>
              <a:gdLst>
                <a:gd name="connsiteX0" fmla="*/ 0 w 2240280"/>
                <a:gd name="connsiteY0" fmla="*/ 132843 h 797040"/>
                <a:gd name="connsiteX1" fmla="*/ 132843 w 2240280"/>
                <a:gd name="connsiteY1" fmla="*/ 0 h 797040"/>
                <a:gd name="connsiteX2" fmla="*/ 2107437 w 2240280"/>
                <a:gd name="connsiteY2" fmla="*/ 0 h 797040"/>
                <a:gd name="connsiteX3" fmla="*/ 2240280 w 2240280"/>
                <a:gd name="connsiteY3" fmla="*/ 132843 h 797040"/>
                <a:gd name="connsiteX4" fmla="*/ 2240280 w 2240280"/>
                <a:gd name="connsiteY4" fmla="*/ 664197 h 797040"/>
                <a:gd name="connsiteX5" fmla="*/ 2107437 w 2240280"/>
                <a:gd name="connsiteY5" fmla="*/ 797040 h 797040"/>
                <a:gd name="connsiteX6" fmla="*/ 132843 w 2240280"/>
                <a:gd name="connsiteY6" fmla="*/ 797040 h 797040"/>
                <a:gd name="connsiteX7" fmla="*/ 0 w 2240280"/>
                <a:gd name="connsiteY7" fmla="*/ 664197 h 797040"/>
                <a:gd name="connsiteX8" fmla="*/ 0 w 2240280"/>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280" h="797040">
                  <a:moveTo>
                    <a:pt x="0" y="132843"/>
                  </a:moveTo>
                  <a:cubicBezTo>
                    <a:pt x="0" y="59476"/>
                    <a:pt x="59476" y="0"/>
                    <a:pt x="132843" y="0"/>
                  </a:cubicBezTo>
                  <a:lnTo>
                    <a:pt x="2107437" y="0"/>
                  </a:lnTo>
                  <a:cubicBezTo>
                    <a:pt x="2180804" y="0"/>
                    <a:pt x="2240280" y="59476"/>
                    <a:pt x="2240280" y="132843"/>
                  </a:cubicBezTo>
                  <a:lnTo>
                    <a:pt x="2240280" y="664197"/>
                  </a:lnTo>
                  <a:cubicBezTo>
                    <a:pt x="2240280" y="737564"/>
                    <a:pt x="2180804" y="797040"/>
                    <a:pt x="2107437" y="797040"/>
                  </a:cubicBezTo>
                  <a:lnTo>
                    <a:pt x="132843" y="797040"/>
                  </a:lnTo>
                  <a:cubicBezTo>
                    <a:pt x="59476" y="797040"/>
                    <a:pt x="0" y="737564"/>
                    <a:pt x="0" y="664197"/>
                  </a:cubicBezTo>
                  <a:lnTo>
                    <a:pt x="0" y="132843"/>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23585" tIns="38908" rIns="123585" bIns="38908" numCol="1" spcCol="1270" anchor="ctr" anchorCtr="0">
              <a:noAutofit/>
            </a:bodyPr>
            <a:lstStyle/>
            <a:p>
              <a:pPr lvl="0" algn="ctr" defTabSz="1200150" rtl="0">
                <a:lnSpc>
                  <a:spcPct val="90000"/>
                </a:lnSpc>
                <a:spcBef>
                  <a:spcPct val="0"/>
                </a:spcBef>
                <a:spcAft>
                  <a:spcPct val="35000"/>
                </a:spcAft>
              </a:pPr>
              <a:r>
                <a:rPr lang="en-US" sz="2700" kern="1200" dirty="0" smtClean="0">
                  <a:latin typeface="Times New Roman" panose="02020603050405020304" pitchFamily="18" charset="0"/>
                  <a:cs typeface="Times New Roman" panose="02020603050405020304" pitchFamily="18" charset="0"/>
                </a:rPr>
                <a:t>Not generalizable</a:t>
              </a:r>
              <a:endParaRPr lang="en-US" sz="2700" kern="1200" dirty="0">
                <a:latin typeface="Times New Roman" panose="02020603050405020304" pitchFamily="18" charset="0"/>
                <a:cs typeface="Times New Roman" panose="02020603050405020304" pitchFamily="18" charset="0"/>
              </a:endParaRPr>
            </a:p>
          </p:txBody>
        </p:sp>
        <p:sp>
          <p:nvSpPr>
            <p:cNvPr id="10" name="Rectangle 9"/>
            <p:cNvSpPr/>
            <p:nvPr/>
          </p:nvSpPr>
          <p:spPr>
            <a:xfrm>
              <a:off x="4663440" y="4393338"/>
              <a:ext cx="3200400" cy="6804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4823460" y="3994818"/>
              <a:ext cx="2240280" cy="797040"/>
            </a:xfrm>
            <a:custGeom>
              <a:avLst/>
              <a:gdLst>
                <a:gd name="connsiteX0" fmla="*/ 0 w 2240280"/>
                <a:gd name="connsiteY0" fmla="*/ 132843 h 797040"/>
                <a:gd name="connsiteX1" fmla="*/ 132843 w 2240280"/>
                <a:gd name="connsiteY1" fmla="*/ 0 h 797040"/>
                <a:gd name="connsiteX2" fmla="*/ 2107437 w 2240280"/>
                <a:gd name="connsiteY2" fmla="*/ 0 h 797040"/>
                <a:gd name="connsiteX3" fmla="*/ 2240280 w 2240280"/>
                <a:gd name="connsiteY3" fmla="*/ 132843 h 797040"/>
                <a:gd name="connsiteX4" fmla="*/ 2240280 w 2240280"/>
                <a:gd name="connsiteY4" fmla="*/ 664197 h 797040"/>
                <a:gd name="connsiteX5" fmla="*/ 2107437 w 2240280"/>
                <a:gd name="connsiteY5" fmla="*/ 797040 h 797040"/>
                <a:gd name="connsiteX6" fmla="*/ 132843 w 2240280"/>
                <a:gd name="connsiteY6" fmla="*/ 797040 h 797040"/>
                <a:gd name="connsiteX7" fmla="*/ 0 w 2240280"/>
                <a:gd name="connsiteY7" fmla="*/ 664197 h 797040"/>
                <a:gd name="connsiteX8" fmla="*/ 0 w 2240280"/>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280" h="797040">
                  <a:moveTo>
                    <a:pt x="0" y="132843"/>
                  </a:moveTo>
                  <a:cubicBezTo>
                    <a:pt x="0" y="59476"/>
                    <a:pt x="59476" y="0"/>
                    <a:pt x="132843" y="0"/>
                  </a:cubicBezTo>
                  <a:lnTo>
                    <a:pt x="2107437" y="0"/>
                  </a:lnTo>
                  <a:cubicBezTo>
                    <a:pt x="2180804" y="0"/>
                    <a:pt x="2240280" y="59476"/>
                    <a:pt x="2240280" y="132843"/>
                  </a:cubicBezTo>
                  <a:lnTo>
                    <a:pt x="2240280" y="664197"/>
                  </a:lnTo>
                  <a:cubicBezTo>
                    <a:pt x="2240280" y="737564"/>
                    <a:pt x="2180804" y="797040"/>
                    <a:pt x="2107437" y="797040"/>
                  </a:cubicBezTo>
                  <a:lnTo>
                    <a:pt x="132843" y="797040"/>
                  </a:lnTo>
                  <a:cubicBezTo>
                    <a:pt x="59476" y="797040"/>
                    <a:pt x="0" y="737564"/>
                    <a:pt x="0" y="664197"/>
                  </a:cubicBezTo>
                  <a:lnTo>
                    <a:pt x="0" y="132843"/>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23585" tIns="38908" rIns="123585" bIns="38908" numCol="1" spcCol="1270" anchor="ctr" anchorCtr="0">
              <a:noAutofit/>
            </a:bodyPr>
            <a:lstStyle/>
            <a:p>
              <a:pPr lvl="0" algn="ctr" defTabSz="1200150" rtl="0">
                <a:lnSpc>
                  <a:spcPct val="90000"/>
                </a:lnSpc>
                <a:spcBef>
                  <a:spcPct val="0"/>
                </a:spcBef>
                <a:spcAft>
                  <a:spcPct val="35000"/>
                </a:spcAft>
              </a:pPr>
              <a:r>
                <a:rPr lang="en-US" sz="2700" kern="1200" dirty="0" smtClean="0">
                  <a:latin typeface="Times New Roman" panose="02020603050405020304" pitchFamily="18" charset="0"/>
                  <a:cs typeface="Times New Roman" panose="02020603050405020304" pitchFamily="18" charset="0"/>
                </a:rPr>
                <a:t>Time restriction</a:t>
              </a:r>
              <a:endParaRPr lang="en-US" sz="27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7325976"/>
      </p:ext>
    </p:extLst>
  </p:cSld>
  <p:clrMapOvr>
    <a:masterClrMapping/>
  </p:clrMapOvr>
  <mc:AlternateContent xmlns:mc="http://schemas.openxmlformats.org/markup-compatibility/2006">
    <mc:Choice xmlns:p14="http://schemas.microsoft.com/office/powerpoint/2010/main" Requires="p14">
      <p:transition spd="slow" p14:dur="1400" advClick="0" advTm="120000">
        <p14:doors dir="vert"/>
      </p:transition>
    </mc:Choice>
    <mc:Fallback>
      <p:transition spd="slow" advClick="0" advTm="120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721</TotalTime>
  <Words>2899</Words>
  <Application>Microsoft Office PowerPoint</Application>
  <PresentationFormat>On-screen Show (4:3)</PresentationFormat>
  <Paragraphs>205</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Aharoni</vt:lpstr>
      <vt:lpstr>Brush Script MT</vt:lpstr>
      <vt:lpstr>Calibri</vt:lpstr>
      <vt:lpstr>Constantia</vt:lpstr>
      <vt:lpstr>Franklin Gothic Book</vt:lpstr>
      <vt:lpstr>Rage Italic</vt:lpstr>
      <vt:lpstr>Times New Roman</vt:lpstr>
      <vt:lpstr>Pushpin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Adopt a Homeless Pet Today</vt:lpstr>
      <vt:lpstr>Bibliography</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Cobb Animal Control Internship</dc:title>
  <dc:creator>Lydia</dc:creator>
  <cp:lastModifiedBy>Lydia</cp:lastModifiedBy>
  <cp:revision>85</cp:revision>
  <dcterms:created xsi:type="dcterms:W3CDTF">2013-09-10T23:38:09Z</dcterms:created>
  <dcterms:modified xsi:type="dcterms:W3CDTF">2014-11-06T05:23:27Z</dcterms:modified>
</cp:coreProperties>
</file>